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1"/>
  </p:sldMasterIdLst>
  <p:notesMasterIdLst>
    <p:notesMasterId r:id="rId6"/>
  </p:notesMasterIdLst>
  <p:handoutMasterIdLst>
    <p:handoutMasterId r:id="rId7"/>
  </p:handoutMasterIdLst>
  <p:sldIdLst>
    <p:sldId id="396" r:id="rId2"/>
    <p:sldId id="397" r:id="rId3"/>
    <p:sldId id="398" r:id="rId4"/>
    <p:sldId id="400" r:id="rId5"/>
  </p:sldIdLst>
  <p:sldSz cx="12192000" cy="6858000"/>
  <p:notesSz cx="6794500" cy="9931400"/>
  <p:embeddedFontLst>
    <p:embeddedFont>
      <p:font typeface="Meiryo UI" panose="020B0604030504040204" pitchFamily="50" charset="-128"/>
      <p:regular r:id="rId8"/>
      <p:bold r:id="rId9"/>
      <p:italic r:id="rId10"/>
      <p:boldItalic r:id="rId11"/>
    </p:embeddedFont>
    <p:embeddedFont>
      <p:font typeface="游ゴシック Light" panose="020B0300000000000000" pitchFamily="50" charset="-128"/>
      <p:regular r:id="rId12"/>
    </p:embeddedFont>
    <p:embeddedFont>
      <p:font typeface="游ゴシック" panose="020B0400000000000000" pitchFamily="50" charset="-128"/>
      <p:regular r:id="rId13"/>
      <p:bold r:id="rId14"/>
    </p:embeddedFont>
  </p:embeddedFont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4" orient="horz" pos="1480" userDrawn="1">
          <p15:clr>
            <a:srgbClr val="A4A3A4"/>
          </p15:clr>
        </p15:guide>
        <p15:guide id="5" orient="horz" userDrawn="1">
          <p15:clr>
            <a:srgbClr val="A4A3A4"/>
          </p15:clr>
        </p15:guide>
        <p15:guide id="6" pos="4067" userDrawn="1">
          <p15:clr>
            <a:srgbClr val="A4A3A4"/>
          </p15:clr>
        </p15:guide>
        <p15:guide id="7" pos="2230" userDrawn="1">
          <p15:clr>
            <a:srgbClr val="A4A3A4"/>
          </p15:clr>
        </p15:guide>
        <p15:guide id="8" orient="horz" pos="3294" userDrawn="1">
          <p15:clr>
            <a:srgbClr val="A4A3A4"/>
          </p15:clr>
        </p15:guide>
        <p15:guide id="9" orient="horz" pos="4320" userDrawn="1">
          <p15:clr>
            <a:srgbClr val="A4A3A4"/>
          </p15:clr>
        </p15:guide>
        <p15:guide id="10" orient="horz" pos="1026" userDrawn="1">
          <p15:clr>
            <a:srgbClr val="A4A3A4"/>
          </p15:clr>
        </p15:guide>
        <p15:guide id="11" pos="7680" userDrawn="1">
          <p15:clr>
            <a:srgbClr val="A4A3A4"/>
          </p15:clr>
        </p15:guide>
        <p15:guide id="14" orient="horz" pos="2387" userDrawn="1">
          <p15:clr>
            <a:srgbClr val="A4A3A4"/>
          </p15:clr>
        </p15:guide>
        <p15:guide id="16" orient="horz" pos="3748" userDrawn="1">
          <p15:clr>
            <a:srgbClr val="A4A3A4"/>
          </p15:clr>
        </p15:guide>
        <p15:guide id="17" orient="horz" pos="1933" userDrawn="1">
          <p15:clr>
            <a:srgbClr val="A4A3A4"/>
          </p15:clr>
        </p15:guide>
        <p15:guide id="18" orient="horz" pos="4201" userDrawn="1">
          <p15:clr>
            <a:srgbClr val="A4A3A4"/>
          </p15:clr>
        </p15:guide>
        <p15:guide id="19" orient="horz" pos="2840" userDrawn="1">
          <p15:clr>
            <a:srgbClr val="A4A3A4"/>
          </p15:clr>
        </p15:guide>
        <p15:guide id="20" orient="horz" pos="572" userDrawn="1">
          <p15:clr>
            <a:srgbClr val="A4A3A4"/>
          </p15:clr>
        </p15:guide>
        <p15:guide id="21" orient="horz" pos="119" userDrawn="1">
          <p15:clr>
            <a:srgbClr val="A4A3A4"/>
          </p15:clr>
        </p15:guide>
        <p15:guide id="22" pos="3613" userDrawn="1">
          <p15:clr>
            <a:srgbClr val="A4A3A4"/>
          </p15:clr>
        </p15:guide>
        <p15:guide id="23" pos="3160" userDrawn="1">
          <p15:clr>
            <a:srgbClr val="A4A3A4"/>
          </p15:clr>
        </p15:guide>
        <p15:guide id="24" pos="2706" userDrawn="1">
          <p15:clr>
            <a:srgbClr val="A4A3A4"/>
          </p15:clr>
        </p15:guide>
        <p15:guide id="25" pos="1776" userDrawn="1">
          <p15:clr>
            <a:srgbClr val="A4A3A4"/>
          </p15:clr>
        </p15:guide>
        <p15:guide id="26" pos="1345" userDrawn="1">
          <p15:clr>
            <a:srgbClr val="A4A3A4"/>
          </p15:clr>
        </p15:guide>
        <p15:guide id="27" pos="892" userDrawn="1">
          <p15:clr>
            <a:srgbClr val="A4A3A4"/>
          </p15:clr>
        </p15:guide>
        <p15:guide id="28" pos="438" userDrawn="1">
          <p15:clr>
            <a:srgbClr val="A4A3A4"/>
          </p15:clr>
        </p15:guide>
        <p15:guide id="29" userDrawn="1">
          <p15:clr>
            <a:srgbClr val="A4A3A4"/>
          </p15:clr>
        </p15:guide>
        <p15:guide id="30" pos="4520" userDrawn="1">
          <p15:clr>
            <a:srgbClr val="A4A3A4"/>
          </p15:clr>
        </p15:guide>
        <p15:guide id="31" pos="4974" userDrawn="1">
          <p15:clr>
            <a:srgbClr val="A4A3A4"/>
          </p15:clr>
        </p15:guide>
        <p15:guide id="32" pos="5428" userDrawn="1">
          <p15:clr>
            <a:srgbClr val="A4A3A4"/>
          </p15:clr>
        </p15:guide>
        <p15:guide id="33" pos="5881" userDrawn="1">
          <p15:clr>
            <a:srgbClr val="A4A3A4"/>
          </p15:clr>
        </p15:guide>
        <p15:guide id="34" pos="6335" userDrawn="1">
          <p15:clr>
            <a:srgbClr val="A4A3A4"/>
          </p15:clr>
        </p15:guide>
        <p15:guide id="35" pos="6788" userDrawn="1">
          <p15:clr>
            <a:srgbClr val="A4A3A4"/>
          </p15:clr>
        </p15:guide>
        <p15:guide id="36" pos="724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0F0"/>
    <a:srgbClr val="FF0040"/>
    <a:srgbClr val="284870"/>
    <a:srgbClr val="00C0FF"/>
    <a:srgbClr val="C0FF40"/>
    <a:srgbClr val="406080"/>
    <a:srgbClr val="004F73"/>
    <a:srgbClr val="535353"/>
    <a:srgbClr val="FFFF66"/>
    <a:srgbClr val="FFF3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スタイル (淡色)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84" autoAdjust="0"/>
    <p:restoredTop sz="69259" autoAdjust="0"/>
  </p:normalViewPr>
  <p:slideViewPr>
    <p:cSldViewPr snapToGrid="0" showGuides="1">
      <p:cViewPr varScale="1">
        <p:scale>
          <a:sx n="60" d="100"/>
          <a:sy n="60" d="100"/>
        </p:scale>
        <p:origin x="1325" y="53"/>
      </p:cViewPr>
      <p:guideLst>
        <p:guide orient="horz" pos="2160"/>
        <p:guide pos="3840"/>
        <p:guide orient="horz" pos="1480"/>
        <p:guide orient="horz"/>
        <p:guide pos="4067"/>
        <p:guide pos="2230"/>
        <p:guide orient="horz" pos="3294"/>
        <p:guide orient="horz" pos="4320"/>
        <p:guide orient="horz" pos="1026"/>
        <p:guide pos="7680"/>
        <p:guide orient="horz" pos="2387"/>
        <p:guide orient="horz" pos="3748"/>
        <p:guide orient="horz" pos="1933"/>
        <p:guide orient="horz" pos="4201"/>
        <p:guide orient="horz" pos="2840"/>
        <p:guide orient="horz" pos="572"/>
        <p:guide orient="horz" pos="119"/>
        <p:guide pos="3613"/>
        <p:guide pos="3160"/>
        <p:guide pos="2706"/>
        <p:guide pos="1776"/>
        <p:guide pos="1345"/>
        <p:guide pos="892"/>
        <p:guide pos="438"/>
        <p:guide/>
        <p:guide pos="4520"/>
        <p:guide pos="4974"/>
        <p:guide pos="5428"/>
        <p:guide pos="5881"/>
        <p:guide pos="6335"/>
        <p:guide pos="6788"/>
        <p:guide pos="7242"/>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font" Target="fonts/font6.fntdata"/><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handoutMaster" Target="handoutMasters/handoutMaster1.xml"/><Relationship Id="rId12" Type="http://schemas.openxmlformats.org/officeDocument/2006/relationships/font" Target="fonts/font5.fntdata"/><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font" Target="fonts/font3.fntdata"/><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font" Target="fonts/font2.fntdata"/><Relationship Id="rId14" Type="http://schemas.openxmlformats.org/officeDocument/2006/relationships/font" Target="fonts/font7.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4283" cy="49829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48645" y="0"/>
            <a:ext cx="2944283" cy="498295"/>
          </a:xfrm>
          <a:prstGeom prst="rect">
            <a:avLst/>
          </a:prstGeom>
        </p:spPr>
        <p:txBody>
          <a:bodyPr vert="horz" lIns="91440" tIns="45720" rIns="91440" bIns="45720" rtlCol="0"/>
          <a:lstStyle>
            <a:lvl1pPr algn="r">
              <a:defRPr sz="1200"/>
            </a:lvl1pPr>
          </a:lstStyle>
          <a:p>
            <a:fld id="{BB9929D2-9304-4F60-896B-9B5410A4E3B6}" type="datetimeFigureOut">
              <a:rPr kumimoji="1" lang="ja-JP" altLang="en-US" smtClean="0"/>
              <a:t>2022/6/24</a:t>
            </a:fld>
            <a:endParaRPr kumimoji="1" lang="ja-JP" altLang="en-US"/>
          </a:p>
        </p:txBody>
      </p:sp>
      <p:sp>
        <p:nvSpPr>
          <p:cNvPr id="4" name="フッター プレースホルダー 3"/>
          <p:cNvSpPr>
            <a:spLocks noGrp="1"/>
          </p:cNvSpPr>
          <p:nvPr>
            <p:ph type="ftr" sz="quarter" idx="2"/>
          </p:nvPr>
        </p:nvSpPr>
        <p:spPr>
          <a:xfrm>
            <a:off x="0" y="9433107"/>
            <a:ext cx="2944283" cy="498294"/>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48645" y="9433107"/>
            <a:ext cx="2944283" cy="498294"/>
          </a:xfrm>
          <a:prstGeom prst="rect">
            <a:avLst/>
          </a:prstGeom>
        </p:spPr>
        <p:txBody>
          <a:bodyPr vert="horz" lIns="91440" tIns="45720" rIns="91440" bIns="45720" rtlCol="0" anchor="b"/>
          <a:lstStyle>
            <a:lvl1pPr algn="r">
              <a:defRPr sz="1200"/>
            </a:lvl1pPr>
          </a:lstStyle>
          <a:p>
            <a:fld id="{608CFC37-4C76-4EE7-943F-D503AAED7FFD}" type="slidenum">
              <a:rPr kumimoji="1" lang="ja-JP" altLang="en-US" smtClean="0"/>
              <a:t>‹#›</a:t>
            </a:fld>
            <a:endParaRPr kumimoji="1" lang="ja-JP" altLang="en-US"/>
          </a:p>
        </p:txBody>
      </p:sp>
    </p:spTree>
    <p:extLst>
      <p:ext uri="{BB962C8B-B14F-4D97-AF65-F5344CB8AC3E}">
        <p14:creationId xmlns:p14="http://schemas.microsoft.com/office/powerpoint/2010/main" val="30747700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4283" cy="49829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48645" y="0"/>
            <a:ext cx="2944283" cy="498295"/>
          </a:xfrm>
          <a:prstGeom prst="rect">
            <a:avLst/>
          </a:prstGeom>
        </p:spPr>
        <p:txBody>
          <a:bodyPr vert="horz" lIns="91440" tIns="45720" rIns="91440" bIns="45720" rtlCol="0"/>
          <a:lstStyle>
            <a:lvl1pPr algn="r">
              <a:defRPr sz="1200"/>
            </a:lvl1pPr>
          </a:lstStyle>
          <a:p>
            <a:fld id="{B3D9A4C2-F737-494F-A709-7D8D9B56B190}" type="datetimeFigureOut">
              <a:rPr kumimoji="1" lang="ja-JP" altLang="en-US" smtClean="0"/>
              <a:t>2022/6/24</a:t>
            </a:fld>
            <a:endParaRPr kumimoji="1" lang="ja-JP" altLang="en-US"/>
          </a:p>
        </p:txBody>
      </p:sp>
      <p:sp>
        <p:nvSpPr>
          <p:cNvPr id="4" name="スライド イメージ プレースホルダー 3"/>
          <p:cNvSpPr>
            <a:spLocks noGrp="1" noRot="1" noChangeAspect="1"/>
          </p:cNvSpPr>
          <p:nvPr>
            <p:ph type="sldImg" idx="2"/>
          </p:nvPr>
        </p:nvSpPr>
        <p:spPr>
          <a:xfrm>
            <a:off x="419100" y="1241425"/>
            <a:ext cx="5956300" cy="335121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450" y="4779486"/>
            <a:ext cx="5435600" cy="3910489"/>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33107"/>
            <a:ext cx="2944283" cy="498294"/>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48645" y="9433107"/>
            <a:ext cx="2944283" cy="498294"/>
          </a:xfrm>
          <a:prstGeom prst="rect">
            <a:avLst/>
          </a:prstGeom>
        </p:spPr>
        <p:txBody>
          <a:bodyPr vert="horz" lIns="91440" tIns="45720" rIns="91440" bIns="45720" rtlCol="0" anchor="b"/>
          <a:lstStyle>
            <a:lvl1pPr algn="r">
              <a:defRPr sz="1200"/>
            </a:lvl1pPr>
          </a:lstStyle>
          <a:p>
            <a:fld id="{62629CC9-7421-4165-90D1-E51B0415AF70}" type="slidenum">
              <a:rPr kumimoji="1" lang="ja-JP" altLang="en-US" smtClean="0"/>
              <a:t>‹#›</a:t>
            </a:fld>
            <a:endParaRPr kumimoji="1" lang="ja-JP" altLang="en-US"/>
          </a:p>
        </p:txBody>
      </p:sp>
    </p:spTree>
    <p:extLst>
      <p:ext uri="{BB962C8B-B14F-4D97-AF65-F5344CB8AC3E}">
        <p14:creationId xmlns:p14="http://schemas.microsoft.com/office/powerpoint/2010/main" val="379580479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a:solidFill>
                  <a:srgbClr val="000000"/>
                </a:solidFill>
                <a:effectLst/>
                <a:latin typeface="Meiryo UI" panose="020B0604030504040204" pitchFamily="50" charset="-128"/>
                <a:ea typeface="Meiryo UI" panose="020B0604030504040204" pitchFamily="50" charset="-128"/>
                <a:cs typeface="+mn-cs"/>
              </a:rPr>
              <a:t>〇めあて</a:t>
            </a:r>
            <a:endParaRPr lang="ja-JP" altLang="ja-JP" sz="1200" dirty="0">
              <a:effectLst/>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消費行動における意思決定の重要性について具体的事例を通して理解する</a:t>
            </a:r>
            <a:r>
              <a:rPr kumimoji="1" lang="en-US" altLang="ja-JP" sz="1200" b="1" kern="1200" dirty="0">
                <a:solidFill>
                  <a:schemeClr val="tx1"/>
                </a:solidFill>
                <a:effectLst/>
                <a:latin typeface="Meiryo UI" panose="020B0604030504040204" pitchFamily="50" charset="-128"/>
                <a:ea typeface="Meiryo UI" panose="020B0604030504040204" pitchFamily="50" charset="-128"/>
                <a:cs typeface="+mn-cs"/>
              </a:rPr>
              <a:t/>
            </a:r>
            <a:br>
              <a:rPr kumimoji="1" lang="en-US" altLang="ja-JP" sz="1200" b="1" kern="1200" dirty="0">
                <a:solidFill>
                  <a:schemeClr val="tx1"/>
                </a:solidFill>
                <a:effectLst/>
                <a:latin typeface="Meiryo UI" panose="020B0604030504040204" pitchFamily="50" charset="-128"/>
                <a:ea typeface="Meiryo UI" panose="020B0604030504040204" pitchFamily="50" charset="-128"/>
                <a:cs typeface="+mn-cs"/>
              </a:rPr>
            </a:br>
            <a:r>
              <a:rPr kumimoji="1" lang="en-US" altLang="ja-JP" sz="1200" b="1" kern="1200" dirty="0">
                <a:solidFill>
                  <a:schemeClr val="tx1"/>
                </a:solidFill>
                <a:effectLst/>
                <a:latin typeface="Meiryo UI" panose="020B0604030504040204" pitchFamily="50" charset="-128"/>
                <a:ea typeface="Meiryo UI" panose="020B0604030504040204" pitchFamily="50" charset="-128"/>
                <a:cs typeface="+mn-cs"/>
              </a:rPr>
              <a:t/>
            </a:r>
            <a:br>
              <a:rPr kumimoji="1" lang="en-US" altLang="ja-JP" sz="1200" b="1" kern="1200" dirty="0">
                <a:solidFill>
                  <a:schemeClr val="tx1"/>
                </a:solidFill>
                <a:effectLst/>
                <a:latin typeface="Meiryo UI" panose="020B0604030504040204" pitchFamily="50" charset="-128"/>
                <a:ea typeface="Meiryo UI" panose="020B0604030504040204" pitchFamily="50" charset="-128"/>
                <a:cs typeface="+mn-cs"/>
              </a:rPr>
            </a:br>
            <a:r>
              <a:rPr kumimoji="1" lang="ja-JP" altLang="ja-JP" sz="1200" b="1" kern="1200" dirty="0">
                <a:solidFill>
                  <a:schemeClr val="tx1"/>
                </a:solidFill>
                <a:effectLst/>
                <a:latin typeface="Meiryo UI" panose="020B0604030504040204" pitchFamily="50" charset="-128"/>
                <a:ea typeface="Meiryo UI" panose="020B0604030504040204" pitchFamily="50" charset="-128"/>
                <a:cs typeface="+mn-cs"/>
              </a:rPr>
              <a:t>学習目標確認 </a:t>
            </a:r>
            <a:r>
              <a:rPr kumimoji="1" lang="en-US" altLang="ja-JP" sz="1200" b="1" kern="1200" dirty="0">
                <a:solidFill>
                  <a:schemeClr val="tx1"/>
                </a:solidFill>
                <a:effectLst/>
                <a:latin typeface="Meiryo UI" panose="020B0604030504040204" pitchFamily="50" charset="-128"/>
                <a:ea typeface="Meiryo UI" panose="020B0604030504040204" pitchFamily="50" charset="-128"/>
                <a:cs typeface="+mn-cs"/>
              </a:rPr>
              <a:t>3</a:t>
            </a:r>
            <a:r>
              <a:rPr kumimoji="1" lang="ja-JP" altLang="ja-JP" sz="1200" b="1" kern="1200" dirty="0">
                <a:solidFill>
                  <a:schemeClr val="tx1"/>
                </a:solidFill>
                <a:effectLst/>
                <a:latin typeface="Meiryo UI" panose="020B0604030504040204" pitchFamily="50" charset="-128"/>
                <a:ea typeface="Meiryo UI" panose="020B0604030504040204" pitchFamily="50" charset="-128"/>
                <a:cs typeface="+mn-cs"/>
              </a:rPr>
              <a:t>分</a:t>
            </a:r>
            <a:endParaRPr kumimoji="1" lang="en-US" altLang="ja-JP" sz="1200" b="1" kern="1200" dirty="0">
              <a:solidFill>
                <a:schemeClr val="tx1"/>
              </a:solidFill>
              <a:effectLst/>
              <a:latin typeface="Meiryo UI" panose="020B0604030504040204" pitchFamily="50" charset="-128"/>
              <a:ea typeface="Meiryo UI" panose="020B0604030504040204" pitchFamily="50" charset="-128"/>
              <a:cs typeface="+mn-cs"/>
            </a:endParaRPr>
          </a:p>
          <a:p>
            <a:r>
              <a:rPr kumimoji="1" lang="ja-JP" altLang="ja-JP" sz="1200" kern="1200" dirty="0">
                <a:solidFill>
                  <a:schemeClr val="tx1"/>
                </a:solidFill>
                <a:effectLst/>
                <a:latin typeface="Meiryo UI" panose="020B0604030504040204" pitchFamily="50" charset="-128"/>
                <a:ea typeface="Meiryo UI" panose="020B0604030504040204" pitchFamily="50" charset="-128"/>
                <a:cs typeface="+mn-cs"/>
              </a:rPr>
              <a:t>安易な意思決定により、無駄な支出や様々な</a:t>
            </a:r>
            <a:r>
              <a:rPr lang="ja-JP" altLang="en-US" sz="1200" dirty="0">
                <a:solidFill>
                  <a:schemeClr val="tx1"/>
                </a:solidFill>
                <a:latin typeface="Meiryo UI" panose="020B0604030504040204" pitchFamily="50" charset="-128"/>
                <a:ea typeface="Meiryo UI" panose="020B0604030504040204" pitchFamily="50" charset="-128"/>
              </a:rPr>
              <a:t>トラブルを起こしたりトラブルに巻き込まれたり</a:t>
            </a:r>
            <a:r>
              <a:rPr kumimoji="1" lang="ja-JP" altLang="ja-JP" sz="1200" kern="1200" dirty="0">
                <a:solidFill>
                  <a:schemeClr val="tx1"/>
                </a:solidFill>
                <a:effectLst/>
                <a:latin typeface="Meiryo UI" panose="020B0604030504040204" pitchFamily="50" charset="-128"/>
                <a:ea typeface="Meiryo UI" panose="020B0604030504040204" pitchFamily="50" charset="-128"/>
                <a:cs typeface="+mn-cs"/>
              </a:rPr>
              <a:t>する事例を通じ、主体的な意思決定の重要性を認識する</a:t>
            </a:r>
            <a:endParaRPr lang="en-US" altLang="ja-JP" sz="1200" dirty="0">
              <a:solidFill>
                <a:schemeClr val="tx1"/>
              </a:solidFill>
              <a:effectLst/>
              <a:latin typeface="Meiryo UI" panose="020B0604030504040204" pitchFamily="50" charset="-128"/>
              <a:ea typeface="Meiryo UI" panose="020B0604030504040204" pitchFamily="50" charset="-128"/>
            </a:endParaRPr>
          </a:p>
          <a:p>
            <a:r>
              <a:rPr kumimoji="1" lang="ja-JP"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18</a:t>
            </a:r>
            <a:r>
              <a:rPr kumimoji="1" lang="ja-JP" altLang="ja-JP" sz="1200" kern="1200" dirty="0">
                <a:solidFill>
                  <a:schemeClr val="tx1"/>
                </a:solidFill>
                <a:effectLst/>
                <a:latin typeface="Meiryo UI" panose="020B0604030504040204" pitchFamily="50" charset="-128"/>
                <a:ea typeface="Meiryo UI" panose="020B0604030504040204" pitchFamily="50" charset="-128"/>
                <a:cs typeface="+mn-cs"/>
              </a:rPr>
              <a:t>歳には成年</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に達し、</a:t>
            </a:r>
            <a:r>
              <a:rPr kumimoji="1" lang="ja-JP" altLang="ja-JP" sz="1200" kern="1200" dirty="0">
                <a:solidFill>
                  <a:schemeClr val="tx1"/>
                </a:solidFill>
                <a:effectLst/>
                <a:latin typeface="Meiryo UI" panose="020B0604030504040204" pitchFamily="50" charset="-128"/>
                <a:ea typeface="Meiryo UI" panose="020B0604030504040204" pitchFamily="50" charset="-128"/>
                <a:cs typeface="+mn-cs"/>
              </a:rPr>
              <a:t>責任ある意思決定が求められることを確認する</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62629CC9-7421-4165-90D1-E51B0415AF70}" type="slidenum">
              <a:rPr kumimoji="1" lang="ja-JP" altLang="en-US" smtClean="0"/>
              <a:t>1</a:t>
            </a:fld>
            <a:endParaRPr kumimoji="1" lang="ja-JP" altLang="en-US"/>
          </a:p>
        </p:txBody>
      </p:sp>
    </p:spTree>
    <p:extLst>
      <p:ext uri="{BB962C8B-B14F-4D97-AF65-F5344CB8AC3E}">
        <p14:creationId xmlns:p14="http://schemas.microsoft.com/office/powerpoint/2010/main" val="766453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u="none" dirty="0">
                <a:solidFill>
                  <a:schemeClr val="tx1"/>
                </a:solidFill>
                <a:latin typeface="Meiryo UI" panose="020B0604030504040204" pitchFamily="50" charset="-128"/>
                <a:ea typeface="Meiryo UI" panose="020B0604030504040204" pitchFamily="50" charset="-128"/>
              </a:rPr>
              <a:t>◆操作手順</a:t>
            </a:r>
            <a:endParaRPr kumimoji="1" lang="en-US" altLang="ja-JP" sz="1200" b="1" u="none"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＊クリック①：</a:t>
            </a:r>
            <a:r>
              <a:rPr kumimoji="1" lang="en-US" altLang="ja-JP" sz="1200" dirty="0">
                <a:solidFill>
                  <a:schemeClr val="tx1"/>
                </a:solidFill>
                <a:latin typeface="Meiryo UI" panose="020B0604030504040204" pitchFamily="50" charset="-128"/>
                <a:ea typeface="Meiryo UI" panose="020B0604030504040204" pitchFamily="50" charset="-128"/>
              </a:rPr>
              <a:t>2022</a:t>
            </a:r>
            <a:r>
              <a:rPr kumimoji="1" lang="ja-JP" altLang="en-US" sz="1200" dirty="0">
                <a:solidFill>
                  <a:schemeClr val="tx1"/>
                </a:solidFill>
                <a:latin typeface="Meiryo UI" panose="020B0604030504040204" pitchFamily="50" charset="-128"/>
                <a:ea typeface="Meiryo UI" panose="020B0604030504040204" pitchFamily="50" charset="-128"/>
              </a:rPr>
              <a:t>年から成人年齢が</a:t>
            </a:r>
            <a:r>
              <a:rPr kumimoji="1" lang="en-US" altLang="ja-JP" sz="1200" dirty="0">
                <a:solidFill>
                  <a:schemeClr val="tx1"/>
                </a:solidFill>
                <a:latin typeface="Meiryo UI" panose="020B0604030504040204" pitchFamily="50" charset="-128"/>
                <a:ea typeface="Meiryo UI" panose="020B0604030504040204" pitchFamily="50" charset="-128"/>
              </a:rPr>
              <a:t>20</a:t>
            </a:r>
            <a:r>
              <a:rPr kumimoji="1" lang="ja-JP" altLang="en-US" sz="1200" dirty="0">
                <a:solidFill>
                  <a:schemeClr val="tx1"/>
                </a:solidFill>
                <a:latin typeface="Meiryo UI" panose="020B0604030504040204" pitchFamily="50" charset="-128"/>
                <a:ea typeface="Meiryo UI" panose="020B0604030504040204" pitchFamily="50" charset="-128"/>
              </a:rPr>
              <a:t>歳から</a:t>
            </a:r>
            <a:r>
              <a:rPr kumimoji="1" lang="en-US" altLang="ja-JP" sz="1200" dirty="0">
                <a:solidFill>
                  <a:schemeClr val="tx1"/>
                </a:solidFill>
                <a:latin typeface="Meiryo UI" panose="020B0604030504040204" pitchFamily="50" charset="-128"/>
                <a:ea typeface="Meiryo UI" panose="020B0604030504040204" pitchFamily="50" charset="-128"/>
              </a:rPr>
              <a:t>18</a:t>
            </a:r>
            <a:r>
              <a:rPr kumimoji="1" lang="ja-JP" altLang="en-US" sz="1200" dirty="0">
                <a:solidFill>
                  <a:schemeClr val="tx1"/>
                </a:solidFill>
                <a:latin typeface="Meiryo UI" panose="020B0604030504040204" pitchFamily="50" charset="-128"/>
                <a:ea typeface="Meiryo UI" panose="020B0604030504040204" pitchFamily="50" charset="-128"/>
              </a:rPr>
              <a:t>歳に引き下げられ、より早い年齢から</a:t>
            </a:r>
            <a:r>
              <a:rPr lang="ja-JP" altLang="en-US" sz="1200" dirty="0">
                <a:solidFill>
                  <a:schemeClr val="tx1"/>
                </a:solidFill>
                <a:latin typeface="Meiryo UI" panose="020B0604030504040204" pitchFamily="50" charset="-128"/>
                <a:ea typeface="Meiryo UI" panose="020B0604030504040204" pitchFamily="50" charset="-128"/>
              </a:rPr>
              <a:t>主体的な意思決定</a:t>
            </a:r>
            <a:r>
              <a:rPr kumimoji="1" lang="ja-JP" altLang="en-US" sz="1200" dirty="0">
                <a:solidFill>
                  <a:schemeClr val="tx1"/>
                </a:solidFill>
                <a:latin typeface="Meiryo UI" panose="020B0604030504040204" pitchFamily="50" charset="-128"/>
                <a:ea typeface="Meiryo UI" panose="020B0604030504040204" pitchFamily="50" charset="-128"/>
              </a:rPr>
              <a:t>をすることが求められている</a:t>
            </a:r>
            <a:endParaRPr kumimoji="1"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＊クリック②：</a:t>
            </a:r>
            <a:r>
              <a:rPr kumimoji="1" lang="en-US" altLang="ja-JP" sz="1200" dirty="0">
                <a:solidFill>
                  <a:schemeClr val="tx1"/>
                </a:solidFill>
                <a:latin typeface="Meiryo UI" panose="020B0604030504040204" pitchFamily="50" charset="-128"/>
                <a:ea typeface="Meiryo UI" panose="020B0604030504040204" pitchFamily="50" charset="-128"/>
              </a:rPr>
              <a:t>20</a:t>
            </a:r>
            <a:r>
              <a:rPr kumimoji="1" lang="ja-JP" altLang="en-US" sz="1200" dirty="0">
                <a:solidFill>
                  <a:schemeClr val="tx1"/>
                </a:solidFill>
                <a:latin typeface="Meiryo UI" panose="020B0604030504040204" pitchFamily="50" charset="-128"/>
                <a:ea typeface="Meiryo UI" panose="020B0604030504040204" pitchFamily="50" charset="-128"/>
              </a:rPr>
              <a:t>➡</a:t>
            </a:r>
            <a:r>
              <a:rPr kumimoji="1" lang="en-US" altLang="ja-JP" sz="1200" dirty="0">
                <a:solidFill>
                  <a:schemeClr val="tx1"/>
                </a:solidFill>
                <a:latin typeface="Meiryo UI" panose="020B0604030504040204" pitchFamily="50" charset="-128"/>
                <a:ea typeface="Meiryo UI" panose="020B0604030504040204" pitchFamily="50" charset="-128"/>
              </a:rPr>
              <a:t>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＊クリック③：</a:t>
            </a:r>
            <a:r>
              <a:rPr lang="ja-JP" altLang="en-US" sz="1200" dirty="0">
                <a:solidFill>
                  <a:schemeClr val="tx1"/>
                </a:solidFill>
                <a:latin typeface="Meiryo UI" panose="020B0604030504040204" pitchFamily="50" charset="-128"/>
                <a:ea typeface="Meiryo UI" panose="020B0604030504040204" pitchFamily="50" charset="-128"/>
              </a:rPr>
              <a:t>主体的な意思決定</a:t>
            </a:r>
            <a:endParaRPr kumimoji="1" lang="en-US" altLang="ja-JP" sz="1200" dirty="0">
              <a:solidFill>
                <a:schemeClr val="tx1"/>
              </a:solidFill>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62629CC9-7421-4165-90D1-E51B0415AF70}" type="slidenum">
              <a:rPr kumimoji="1" lang="ja-JP" altLang="en-US" smtClean="0"/>
              <a:t>2</a:t>
            </a:fld>
            <a:endParaRPr kumimoji="1" lang="ja-JP" altLang="en-US"/>
          </a:p>
        </p:txBody>
      </p:sp>
    </p:spTree>
    <p:extLst>
      <p:ext uri="{BB962C8B-B14F-4D97-AF65-F5344CB8AC3E}">
        <p14:creationId xmlns:p14="http://schemas.microsoft.com/office/powerpoint/2010/main" val="3764960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u="none" dirty="0">
                <a:solidFill>
                  <a:schemeClr val="tx1"/>
                </a:solidFill>
                <a:latin typeface="Meiryo UI" panose="020B0604030504040204" pitchFamily="50" charset="-128"/>
                <a:ea typeface="Meiryo UI" panose="020B0604030504040204" pitchFamily="50" charset="-128"/>
              </a:rPr>
              <a:t>◆操作手順</a:t>
            </a:r>
            <a:endParaRPr kumimoji="1" lang="en-US" altLang="ja-JP" sz="1200" b="1" u="none"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＊クリック①：事例</a:t>
            </a:r>
            <a:endParaRPr kumimoji="1"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＊クリック②：よく考えずに適当に</a:t>
            </a:r>
            <a:r>
              <a:rPr kumimoji="1" lang="ja-JP" altLang="en-US" sz="1200" dirty="0" smtClean="0">
                <a:solidFill>
                  <a:schemeClr val="tx1"/>
                </a:solidFill>
                <a:latin typeface="Meiryo UI" panose="020B0604030504040204" pitchFamily="50" charset="-128"/>
                <a:ea typeface="Meiryo UI" panose="020B0604030504040204" pitchFamily="50" charset="-128"/>
              </a:rPr>
              <a:t>決める</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クリック③：広告の内容に何も疑いを持たない</a:t>
            </a:r>
            <a:endParaRPr kumimoji="1" lang="en-US" altLang="ja-JP" sz="1200" dirty="0">
              <a:solidFill>
                <a:schemeClr val="tx1"/>
              </a:solidFill>
              <a:latin typeface="Meiryo UI" panose="020B0604030504040204" pitchFamily="50" charset="-128"/>
              <a:ea typeface="Meiryo UI" panose="020B0604030504040204" pitchFamily="50" charset="-128"/>
            </a:endParaRPr>
          </a:p>
          <a:p>
            <a:endParaRPr kumimoji="1"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事例①</a:t>
            </a:r>
            <a:endParaRPr kumimoji="1" lang="en-US" altLang="ja-JP" sz="1200" dirty="0">
              <a:solidFill>
                <a:schemeClr val="tx1"/>
              </a:solidFill>
              <a:latin typeface="Meiryo UI" panose="020B0604030504040204" pitchFamily="50" charset="-128"/>
              <a:ea typeface="Meiryo UI" panose="020B0604030504040204" pitchFamily="50" charset="-128"/>
            </a:endParaRPr>
          </a:p>
          <a:p>
            <a:r>
              <a:rPr kumimoji="1" lang="en-US" altLang="ja-JP" sz="1200" dirty="0">
                <a:solidFill>
                  <a:schemeClr val="tx1"/>
                </a:solidFill>
                <a:latin typeface="Meiryo UI" panose="020B0604030504040204" pitchFamily="50" charset="-128"/>
                <a:ea typeface="Meiryo UI" panose="020B0604030504040204" pitchFamily="50" charset="-128"/>
              </a:rPr>
              <a:t>https://www.caa.go.jp/policies/future/project/project_003/contents_001/assets/future_caa_cms201_210420_08.pdf</a:t>
            </a:r>
          </a:p>
          <a:p>
            <a:endParaRPr kumimoji="1"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事例②</a:t>
            </a:r>
            <a:endParaRPr kumimoji="1" lang="en-US" altLang="ja-JP" sz="1200" dirty="0">
              <a:solidFill>
                <a:schemeClr val="tx1"/>
              </a:solidFill>
              <a:latin typeface="Meiryo UI" panose="020B0604030504040204" pitchFamily="50" charset="-128"/>
              <a:ea typeface="Meiryo UI" panose="020B0604030504040204" pitchFamily="50" charset="-128"/>
            </a:endParaRPr>
          </a:p>
          <a:p>
            <a:r>
              <a:rPr kumimoji="1" lang="en-US" altLang="ja-JP" sz="1200" dirty="0">
                <a:solidFill>
                  <a:schemeClr val="tx1"/>
                </a:solidFill>
                <a:latin typeface="Meiryo UI" panose="020B0604030504040204" pitchFamily="50" charset="-128"/>
                <a:ea typeface="Meiryo UI" panose="020B0604030504040204" pitchFamily="50" charset="-128"/>
              </a:rPr>
              <a:t>https://www.caa.go.jp/policies/future/project/project_003/contents_001/assets/future_caa_cms201_210420_17.pdf</a:t>
            </a:r>
            <a:endParaRPr kumimoji="1" lang="en-US" altLang="ja-JP" sz="1200" dirty="0">
              <a:solidFill>
                <a:schemeClr val="tx1"/>
              </a:solidFill>
            </a:endParaRPr>
          </a:p>
        </p:txBody>
      </p:sp>
      <p:sp>
        <p:nvSpPr>
          <p:cNvPr id="4" name="スライド番号プレースホルダー 3"/>
          <p:cNvSpPr>
            <a:spLocks noGrp="1"/>
          </p:cNvSpPr>
          <p:nvPr>
            <p:ph type="sldNum" sz="quarter" idx="5"/>
          </p:nvPr>
        </p:nvSpPr>
        <p:spPr/>
        <p:txBody>
          <a:bodyPr/>
          <a:lstStyle/>
          <a:p>
            <a:fld id="{62629CC9-7421-4165-90D1-E51B0415AF70}" type="slidenum">
              <a:rPr kumimoji="1" lang="ja-JP" altLang="en-US" smtClean="0"/>
              <a:t>3</a:t>
            </a:fld>
            <a:endParaRPr kumimoji="1" lang="ja-JP" altLang="en-US"/>
          </a:p>
        </p:txBody>
      </p:sp>
    </p:spTree>
    <p:extLst>
      <p:ext uri="{BB962C8B-B14F-4D97-AF65-F5344CB8AC3E}">
        <p14:creationId xmlns:p14="http://schemas.microsoft.com/office/powerpoint/2010/main" val="165288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u="none" dirty="0">
                <a:solidFill>
                  <a:schemeClr val="tx1"/>
                </a:solidFill>
                <a:latin typeface="Meiryo UI" panose="020B0604030504040204" pitchFamily="50" charset="-128"/>
                <a:ea typeface="Meiryo UI" panose="020B0604030504040204" pitchFamily="50" charset="-128"/>
              </a:rPr>
              <a:t>◆操作手順</a:t>
            </a:r>
            <a:endParaRPr kumimoji="1" lang="en-US" altLang="ja-JP" sz="1200" b="1" u="none"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＊クリック①：よく考えて決める、決めたことに責任を持つ</a:t>
            </a:r>
          </a:p>
          <a:p>
            <a:r>
              <a:rPr kumimoji="1" lang="ja-JP" altLang="en-US" sz="1200" dirty="0">
                <a:solidFill>
                  <a:schemeClr val="tx1"/>
                </a:solidFill>
                <a:latin typeface="Meiryo UI" panose="020B0604030504040204" pitchFamily="50" charset="-128"/>
                <a:ea typeface="Meiryo UI" panose="020B0604030504040204" pitchFamily="50" charset="-128"/>
              </a:rPr>
              <a:t>＊クリック②：自分でよく考え、</a:t>
            </a:r>
            <a:r>
              <a:rPr lang="ja-JP" altLang="en-US" sz="1200" dirty="0">
                <a:solidFill>
                  <a:schemeClr val="tx1"/>
                </a:solidFill>
                <a:latin typeface="Meiryo UI" panose="020B0604030504040204" pitchFamily="50" charset="-128"/>
                <a:ea typeface="Meiryo UI" panose="020B0604030504040204" pitchFamily="50" charset="-128"/>
              </a:rPr>
              <a:t>責任ある</a:t>
            </a:r>
            <a:r>
              <a:rPr kumimoji="1" lang="ja-JP" altLang="en-US" sz="1200" dirty="0">
                <a:solidFill>
                  <a:schemeClr val="tx1"/>
                </a:solidFill>
                <a:latin typeface="Meiryo UI" panose="020B0604030504040204" pitchFamily="50" charset="-128"/>
                <a:ea typeface="Meiryo UI" panose="020B0604030504040204" pitchFamily="50" charset="-128"/>
              </a:rPr>
              <a:t>判断ができるよう意思決定の力を磨こう</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＊クリック③：他人の意見にすぐに流されない</a:t>
            </a:r>
          </a:p>
        </p:txBody>
      </p:sp>
      <p:sp>
        <p:nvSpPr>
          <p:cNvPr id="4" name="スライド番号プレースホルダー 3"/>
          <p:cNvSpPr>
            <a:spLocks noGrp="1"/>
          </p:cNvSpPr>
          <p:nvPr>
            <p:ph type="sldNum" sz="quarter" idx="5"/>
          </p:nvPr>
        </p:nvSpPr>
        <p:spPr/>
        <p:txBody>
          <a:bodyPr/>
          <a:lstStyle/>
          <a:p>
            <a:fld id="{62629CC9-7421-4165-90D1-E51B0415AF70}" type="slidenum">
              <a:rPr kumimoji="1" lang="ja-JP" altLang="en-US" smtClean="0"/>
              <a:t>4</a:t>
            </a:fld>
            <a:endParaRPr kumimoji="1" lang="ja-JP" altLang="en-US"/>
          </a:p>
        </p:txBody>
      </p:sp>
    </p:spTree>
    <p:extLst>
      <p:ext uri="{BB962C8B-B14F-4D97-AF65-F5344CB8AC3E}">
        <p14:creationId xmlns:p14="http://schemas.microsoft.com/office/powerpoint/2010/main" val="957208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0A9A4F9-D392-4817-97C0-525703693693}"/>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FE136DD2-2AF3-4D56-BEE9-3CE1495941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A875B52C-6546-493D-9775-4E38322AC7F1}"/>
              </a:ext>
            </a:extLst>
          </p:cNvPr>
          <p:cNvSpPr>
            <a:spLocks noGrp="1"/>
          </p:cNvSpPr>
          <p:nvPr>
            <p:ph type="dt" sz="half" idx="10"/>
          </p:nvPr>
        </p:nvSpPr>
        <p:spPr/>
        <p:txBody>
          <a:bodyPr/>
          <a:lstStyle/>
          <a:p>
            <a:fld id="{A56EF7A0-7D7B-4521-AAFC-68201D06E286}" type="datetimeFigureOut">
              <a:rPr kumimoji="1" lang="ja-JP" altLang="en-US" smtClean="0"/>
              <a:t>2022/6/24</a:t>
            </a:fld>
            <a:endParaRPr kumimoji="1" lang="ja-JP" altLang="en-US"/>
          </a:p>
        </p:txBody>
      </p:sp>
      <p:sp>
        <p:nvSpPr>
          <p:cNvPr id="5" name="フッター プレースホルダー 4">
            <a:extLst>
              <a:ext uri="{FF2B5EF4-FFF2-40B4-BE49-F238E27FC236}">
                <a16:creationId xmlns:a16="http://schemas.microsoft.com/office/drawing/2014/main" id="{A4364B7B-57A2-406D-9C7E-3E763C34829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38B53F3-AC7A-41C1-A835-A0819324F289}"/>
              </a:ext>
            </a:extLst>
          </p:cNvPr>
          <p:cNvSpPr>
            <a:spLocks noGrp="1"/>
          </p:cNvSpPr>
          <p:nvPr>
            <p:ph type="sldNum" sz="quarter" idx="12"/>
          </p:nvPr>
        </p:nvSpPr>
        <p:spPr/>
        <p:txBody>
          <a:bodyPr/>
          <a:lstStyle/>
          <a:p>
            <a:fld id="{058B776F-B866-418E-91DC-C0ED3A2935F3}" type="slidenum">
              <a:rPr kumimoji="1" lang="ja-JP" altLang="en-US" smtClean="0"/>
              <a:t>‹#›</a:t>
            </a:fld>
            <a:endParaRPr kumimoji="1" lang="ja-JP" altLang="en-US"/>
          </a:p>
        </p:txBody>
      </p:sp>
    </p:spTree>
    <p:extLst>
      <p:ext uri="{BB962C8B-B14F-4D97-AF65-F5344CB8AC3E}">
        <p14:creationId xmlns:p14="http://schemas.microsoft.com/office/powerpoint/2010/main" val="1267857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CECC73A-AAD6-4576-815B-5D8D02CAA363}"/>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CEE43C1-0019-4C52-9248-91AA2250C7D6}"/>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4AAED4D-BD3F-48CF-99BC-31E6F568DA06}"/>
              </a:ext>
            </a:extLst>
          </p:cNvPr>
          <p:cNvSpPr>
            <a:spLocks noGrp="1"/>
          </p:cNvSpPr>
          <p:nvPr>
            <p:ph type="dt" sz="half" idx="10"/>
          </p:nvPr>
        </p:nvSpPr>
        <p:spPr/>
        <p:txBody>
          <a:bodyPr/>
          <a:lstStyle/>
          <a:p>
            <a:fld id="{A56EF7A0-7D7B-4521-AAFC-68201D06E286}" type="datetimeFigureOut">
              <a:rPr kumimoji="1" lang="ja-JP" altLang="en-US" smtClean="0"/>
              <a:t>2022/6/24</a:t>
            </a:fld>
            <a:endParaRPr kumimoji="1" lang="ja-JP" altLang="en-US"/>
          </a:p>
        </p:txBody>
      </p:sp>
      <p:sp>
        <p:nvSpPr>
          <p:cNvPr id="5" name="フッター プレースホルダー 4">
            <a:extLst>
              <a:ext uri="{FF2B5EF4-FFF2-40B4-BE49-F238E27FC236}">
                <a16:creationId xmlns:a16="http://schemas.microsoft.com/office/drawing/2014/main" id="{073F8641-BD5D-454E-BA38-5D7B508DF01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0F741B5-EA83-43BD-8A6B-5152E6545B54}"/>
              </a:ext>
            </a:extLst>
          </p:cNvPr>
          <p:cNvSpPr>
            <a:spLocks noGrp="1"/>
          </p:cNvSpPr>
          <p:nvPr>
            <p:ph type="sldNum" sz="quarter" idx="12"/>
          </p:nvPr>
        </p:nvSpPr>
        <p:spPr/>
        <p:txBody>
          <a:bodyPr/>
          <a:lstStyle/>
          <a:p>
            <a:fld id="{058B776F-B866-418E-91DC-C0ED3A2935F3}" type="slidenum">
              <a:rPr kumimoji="1" lang="ja-JP" altLang="en-US" smtClean="0"/>
              <a:t>‹#›</a:t>
            </a:fld>
            <a:endParaRPr kumimoji="1" lang="ja-JP" altLang="en-US"/>
          </a:p>
        </p:txBody>
      </p:sp>
    </p:spTree>
    <p:extLst>
      <p:ext uri="{BB962C8B-B14F-4D97-AF65-F5344CB8AC3E}">
        <p14:creationId xmlns:p14="http://schemas.microsoft.com/office/powerpoint/2010/main" val="4212931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CC6BD809-2C00-4FF9-BA12-EB18F1ECF2E6}"/>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838B493-E9E3-480C-A49F-5BE9B05742EF}"/>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F11232C-0B09-45DF-8099-6A53ED001B1A}"/>
              </a:ext>
            </a:extLst>
          </p:cNvPr>
          <p:cNvSpPr>
            <a:spLocks noGrp="1"/>
          </p:cNvSpPr>
          <p:nvPr>
            <p:ph type="dt" sz="half" idx="10"/>
          </p:nvPr>
        </p:nvSpPr>
        <p:spPr/>
        <p:txBody>
          <a:bodyPr/>
          <a:lstStyle/>
          <a:p>
            <a:fld id="{A56EF7A0-7D7B-4521-AAFC-68201D06E286}" type="datetimeFigureOut">
              <a:rPr kumimoji="1" lang="ja-JP" altLang="en-US" smtClean="0"/>
              <a:t>2022/6/24</a:t>
            </a:fld>
            <a:endParaRPr kumimoji="1" lang="ja-JP" altLang="en-US"/>
          </a:p>
        </p:txBody>
      </p:sp>
      <p:sp>
        <p:nvSpPr>
          <p:cNvPr id="5" name="フッター プレースホルダー 4">
            <a:extLst>
              <a:ext uri="{FF2B5EF4-FFF2-40B4-BE49-F238E27FC236}">
                <a16:creationId xmlns:a16="http://schemas.microsoft.com/office/drawing/2014/main" id="{3DCE9C2B-A044-4A82-AE84-41D76BBEBBF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74DCDF7-574E-4B7F-AB5B-D741B887C542}"/>
              </a:ext>
            </a:extLst>
          </p:cNvPr>
          <p:cNvSpPr>
            <a:spLocks noGrp="1"/>
          </p:cNvSpPr>
          <p:nvPr>
            <p:ph type="sldNum" sz="quarter" idx="12"/>
          </p:nvPr>
        </p:nvSpPr>
        <p:spPr/>
        <p:txBody>
          <a:bodyPr/>
          <a:lstStyle/>
          <a:p>
            <a:fld id="{058B776F-B866-418E-91DC-C0ED3A2935F3}" type="slidenum">
              <a:rPr kumimoji="1" lang="ja-JP" altLang="en-US" smtClean="0"/>
              <a:t>‹#›</a:t>
            </a:fld>
            <a:endParaRPr kumimoji="1" lang="ja-JP" altLang="en-US"/>
          </a:p>
        </p:txBody>
      </p:sp>
    </p:spTree>
    <p:extLst>
      <p:ext uri="{BB962C8B-B14F-4D97-AF65-F5344CB8AC3E}">
        <p14:creationId xmlns:p14="http://schemas.microsoft.com/office/powerpoint/2010/main" val="468003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94752F-3FA2-423F-8746-7E38464065BF}"/>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D9F3BE7-6C4D-4C6F-AA90-1331C5024202}"/>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0A9FDA6-EA2E-45A0-8B97-B67ADF3D495E}"/>
              </a:ext>
            </a:extLst>
          </p:cNvPr>
          <p:cNvSpPr>
            <a:spLocks noGrp="1"/>
          </p:cNvSpPr>
          <p:nvPr>
            <p:ph type="dt" sz="half" idx="10"/>
          </p:nvPr>
        </p:nvSpPr>
        <p:spPr/>
        <p:txBody>
          <a:bodyPr/>
          <a:lstStyle/>
          <a:p>
            <a:fld id="{A56EF7A0-7D7B-4521-AAFC-68201D06E286}" type="datetimeFigureOut">
              <a:rPr kumimoji="1" lang="ja-JP" altLang="en-US" smtClean="0"/>
              <a:t>2022/6/24</a:t>
            </a:fld>
            <a:endParaRPr kumimoji="1" lang="ja-JP" altLang="en-US"/>
          </a:p>
        </p:txBody>
      </p:sp>
      <p:sp>
        <p:nvSpPr>
          <p:cNvPr id="5" name="フッター プレースホルダー 4">
            <a:extLst>
              <a:ext uri="{FF2B5EF4-FFF2-40B4-BE49-F238E27FC236}">
                <a16:creationId xmlns:a16="http://schemas.microsoft.com/office/drawing/2014/main" id="{9C1E1F44-998B-459D-A42D-FC4BFC63FE9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F6AACB8-ECC3-46EF-9640-67096874560A}"/>
              </a:ext>
            </a:extLst>
          </p:cNvPr>
          <p:cNvSpPr>
            <a:spLocks noGrp="1"/>
          </p:cNvSpPr>
          <p:nvPr>
            <p:ph type="sldNum" sz="quarter" idx="12"/>
          </p:nvPr>
        </p:nvSpPr>
        <p:spPr/>
        <p:txBody>
          <a:bodyPr/>
          <a:lstStyle/>
          <a:p>
            <a:fld id="{058B776F-B866-418E-91DC-C0ED3A2935F3}" type="slidenum">
              <a:rPr kumimoji="1" lang="ja-JP" altLang="en-US" smtClean="0"/>
              <a:t>‹#›</a:t>
            </a:fld>
            <a:endParaRPr kumimoji="1" lang="ja-JP" altLang="en-US"/>
          </a:p>
        </p:txBody>
      </p:sp>
    </p:spTree>
    <p:extLst>
      <p:ext uri="{BB962C8B-B14F-4D97-AF65-F5344CB8AC3E}">
        <p14:creationId xmlns:p14="http://schemas.microsoft.com/office/powerpoint/2010/main" val="339823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2DF134-BE2A-4DFB-80B2-E8D78233715E}"/>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B0054F8-7165-4F5E-A5A2-7A27BB5541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B833DAE3-27A4-4486-A476-6366A2934CD6}"/>
              </a:ext>
            </a:extLst>
          </p:cNvPr>
          <p:cNvSpPr>
            <a:spLocks noGrp="1"/>
          </p:cNvSpPr>
          <p:nvPr>
            <p:ph type="dt" sz="half" idx="10"/>
          </p:nvPr>
        </p:nvSpPr>
        <p:spPr/>
        <p:txBody>
          <a:bodyPr/>
          <a:lstStyle/>
          <a:p>
            <a:fld id="{A56EF7A0-7D7B-4521-AAFC-68201D06E286}" type="datetimeFigureOut">
              <a:rPr kumimoji="1" lang="ja-JP" altLang="en-US" smtClean="0"/>
              <a:t>2022/6/24</a:t>
            </a:fld>
            <a:endParaRPr kumimoji="1" lang="ja-JP" altLang="en-US"/>
          </a:p>
        </p:txBody>
      </p:sp>
      <p:sp>
        <p:nvSpPr>
          <p:cNvPr id="5" name="フッター プレースホルダー 4">
            <a:extLst>
              <a:ext uri="{FF2B5EF4-FFF2-40B4-BE49-F238E27FC236}">
                <a16:creationId xmlns:a16="http://schemas.microsoft.com/office/drawing/2014/main" id="{3A3C962E-BDEF-4069-81E7-3FEC6C8F28E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0DB7A68-8146-41D0-843C-96906F7C5750}"/>
              </a:ext>
            </a:extLst>
          </p:cNvPr>
          <p:cNvSpPr>
            <a:spLocks noGrp="1"/>
          </p:cNvSpPr>
          <p:nvPr>
            <p:ph type="sldNum" sz="quarter" idx="12"/>
          </p:nvPr>
        </p:nvSpPr>
        <p:spPr/>
        <p:txBody>
          <a:bodyPr/>
          <a:lstStyle/>
          <a:p>
            <a:fld id="{058B776F-B866-418E-91DC-C0ED3A2935F3}" type="slidenum">
              <a:rPr kumimoji="1" lang="ja-JP" altLang="en-US" smtClean="0"/>
              <a:t>‹#›</a:t>
            </a:fld>
            <a:endParaRPr kumimoji="1" lang="ja-JP" altLang="en-US"/>
          </a:p>
        </p:txBody>
      </p:sp>
    </p:spTree>
    <p:extLst>
      <p:ext uri="{BB962C8B-B14F-4D97-AF65-F5344CB8AC3E}">
        <p14:creationId xmlns:p14="http://schemas.microsoft.com/office/powerpoint/2010/main" val="4009611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67AB14F-60FB-4E4F-9F12-BA7D05C72AF6}"/>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910316C-CA90-43D7-9742-782B6FB1A1AA}"/>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B272E49C-7EDB-4880-B2E9-D8B409E4A75F}"/>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28D33E60-AB35-4A49-A59C-80B9E469AAE0}"/>
              </a:ext>
            </a:extLst>
          </p:cNvPr>
          <p:cNvSpPr>
            <a:spLocks noGrp="1"/>
          </p:cNvSpPr>
          <p:nvPr>
            <p:ph type="dt" sz="half" idx="10"/>
          </p:nvPr>
        </p:nvSpPr>
        <p:spPr/>
        <p:txBody>
          <a:bodyPr/>
          <a:lstStyle/>
          <a:p>
            <a:fld id="{A56EF7A0-7D7B-4521-AAFC-68201D06E286}" type="datetimeFigureOut">
              <a:rPr kumimoji="1" lang="ja-JP" altLang="en-US" smtClean="0"/>
              <a:t>2022/6/24</a:t>
            </a:fld>
            <a:endParaRPr kumimoji="1" lang="ja-JP" altLang="en-US"/>
          </a:p>
        </p:txBody>
      </p:sp>
      <p:sp>
        <p:nvSpPr>
          <p:cNvPr id="6" name="フッター プレースホルダー 5">
            <a:extLst>
              <a:ext uri="{FF2B5EF4-FFF2-40B4-BE49-F238E27FC236}">
                <a16:creationId xmlns:a16="http://schemas.microsoft.com/office/drawing/2014/main" id="{1B6B0391-3123-4A2D-A98C-21BB8F02BA3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54E9399-EF0C-48DD-8D96-3245E6E0D1FE}"/>
              </a:ext>
            </a:extLst>
          </p:cNvPr>
          <p:cNvSpPr>
            <a:spLocks noGrp="1"/>
          </p:cNvSpPr>
          <p:nvPr>
            <p:ph type="sldNum" sz="quarter" idx="12"/>
          </p:nvPr>
        </p:nvSpPr>
        <p:spPr/>
        <p:txBody>
          <a:bodyPr/>
          <a:lstStyle/>
          <a:p>
            <a:fld id="{058B776F-B866-418E-91DC-C0ED3A2935F3}" type="slidenum">
              <a:rPr kumimoji="1" lang="ja-JP" altLang="en-US" smtClean="0"/>
              <a:t>‹#›</a:t>
            </a:fld>
            <a:endParaRPr kumimoji="1" lang="ja-JP" altLang="en-US"/>
          </a:p>
        </p:txBody>
      </p:sp>
    </p:spTree>
    <p:extLst>
      <p:ext uri="{BB962C8B-B14F-4D97-AF65-F5344CB8AC3E}">
        <p14:creationId xmlns:p14="http://schemas.microsoft.com/office/powerpoint/2010/main" val="584481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6DF90E-7B6C-47CD-83F2-2C139ACE88F4}"/>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54B2732-D133-4465-85C9-0327E2C45B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829060AA-6195-41A6-8B35-30BB7C2A7DE2}"/>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4DD92C73-38B6-4B00-9EEE-1735D406A2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3618FADF-CEC3-457A-A917-394C54628D45}"/>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6B408DC0-5F7F-4A17-B084-C14D361C5A09}"/>
              </a:ext>
            </a:extLst>
          </p:cNvPr>
          <p:cNvSpPr>
            <a:spLocks noGrp="1"/>
          </p:cNvSpPr>
          <p:nvPr>
            <p:ph type="dt" sz="half" idx="10"/>
          </p:nvPr>
        </p:nvSpPr>
        <p:spPr/>
        <p:txBody>
          <a:bodyPr/>
          <a:lstStyle/>
          <a:p>
            <a:fld id="{A56EF7A0-7D7B-4521-AAFC-68201D06E286}" type="datetimeFigureOut">
              <a:rPr kumimoji="1" lang="ja-JP" altLang="en-US" smtClean="0"/>
              <a:t>2022/6/24</a:t>
            </a:fld>
            <a:endParaRPr kumimoji="1" lang="ja-JP" altLang="en-US"/>
          </a:p>
        </p:txBody>
      </p:sp>
      <p:sp>
        <p:nvSpPr>
          <p:cNvPr id="8" name="フッター プレースホルダー 7">
            <a:extLst>
              <a:ext uri="{FF2B5EF4-FFF2-40B4-BE49-F238E27FC236}">
                <a16:creationId xmlns:a16="http://schemas.microsoft.com/office/drawing/2014/main" id="{73340450-6F37-435A-A269-471CE1FA6EBC}"/>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CD0E44BC-5B5F-401F-AAAC-1839964D2C8C}"/>
              </a:ext>
            </a:extLst>
          </p:cNvPr>
          <p:cNvSpPr>
            <a:spLocks noGrp="1"/>
          </p:cNvSpPr>
          <p:nvPr>
            <p:ph type="sldNum" sz="quarter" idx="12"/>
          </p:nvPr>
        </p:nvSpPr>
        <p:spPr/>
        <p:txBody>
          <a:bodyPr/>
          <a:lstStyle/>
          <a:p>
            <a:fld id="{058B776F-B866-418E-91DC-C0ED3A2935F3}" type="slidenum">
              <a:rPr kumimoji="1" lang="ja-JP" altLang="en-US" smtClean="0"/>
              <a:t>‹#›</a:t>
            </a:fld>
            <a:endParaRPr kumimoji="1" lang="ja-JP" altLang="en-US"/>
          </a:p>
        </p:txBody>
      </p:sp>
    </p:spTree>
    <p:extLst>
      <p:ext uri="{BB962C8B-B14F-4D97-AF65-F5344CB8AC3E}">
        <p14:creationId xmlns:p14="http://schemas.microsoft.com/office/powerpoint/2010/main" val="603825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2F961D-C788-496E-A024-14CC5343F519}"/>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E88C6D69-0AEF-417D-87C5-3E1054C43C37}"/>
              </a:ext>
            </a:extLst>
          </p:cNvPr>
          <p:cNvSpPr>
            <a:spLocks noGrp="1"/>
          </p:cNvSpPr>
          <p:nvPr>
            <p:ph type="dt" sz="half" idx="10"/>
          </p:nvPr>
        </p:nvSpPr>
        <p:spPr/>
        <p:txBody>
          <a:bodyPr/>
          <a:lstStyle/>
          <a:p>
            <a:fld id="{A56EF7A0-7D7B-4521-AAFC-68201D06E286}" type="datetimeFigureOut">
              <a:rPr kumimoji="1" lang="ja-JP" altLang="en-US" smtClean="0"/>
              <a:t>2022/6/24</a:t>
            </a:fld>
            <a:endParaRPr kumimoji="1" lang="ja-JP" altLang="en-US"/>
          </a:p>
        </p:txBody>
      </p:sp>
      <p:sp>
        <p:nvSpPr>
          <p:cNvPr id="4" name="フッター プレースホルダー 3">
            <a:extLst>
              <a:ext uri="{FF2B5EF4-FFF2-40B4-BE49-F238E27FC236}">
                <a16:creationId xmlns:a16="http://schemas.microsoft.com/office/drawing/2014/main" id="{FDAB56AD-3BA5-4B32-AB40-0898EB24CA7F}"/>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11482A8A-D740-4DFB-AB78-747CD69BBB0C}"/>
              </a:ext>
            </a:extLst>
          </p:cNvPr>
          <p:cNvSpPr>
            <a:spLocks noGrp="1"/>
          </p:cNvSpPr>
          <p:nvPr>
            <p:ph type="sldNum" sz="quarter" idx="12"/>
          </p:nvPr>
        </p:nvSpPr>
        <p:spPr/>
        <p:txBody>
          <a:bodyPr/>
          <a:lstStyle/>
          <a:p>
            <a:fld id="{058B776F-B866-418E-91DC-C0ED3A2935F3}" type="slidenum">
              <a:rPr kumimoji="1" lang="ja-JP" altLang="en-US" smtClean="0"/>
              <a:t>‹#›</a:t>
            </a:fld>
            <a:endParaRPr kumimoji="1" lang="ja-JP" altLang="en-US"/>
          </a:p>
        </p:txBody>
      </p:sp>
    </p:spTree>
    <p:extLst>
      <p:ext uri="{BB962C8B-B14F-4D97-AF65-F5344CB8AC3E}">
        <p14:creationId xmlns:p14="http://schemas.microsoft.com/office/powerpoint/2010/main" val="1177037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02E64B6A-7313-4AD1-9360-E4951C14E39D}"/>
              </a:ext>
            </a:extLst>
          </p:cNvPr>
          <p:cNvSpPr>
            <a:spLocks noGrp="1"/>
          </p:cNvSpPr>
          <p:nvPr>
            <p:ph type="dt" sz="half" idx="10"/>
          </p:nvPr>
        </p:nvSpPr>
        <p:spPr/>
        <p:txBody>
          <a:bodyPr/>
          <a:lstStyle/>
          <a:p>
            <a:fld id="{A56EF7A0-7D7B-4521-AAFC-68201D06E286}" type="datetimeFigureOut">
              <a:rPr kumimoji="1" lang="ja-JP" altLang="en-US" smtClean="0"/>
              <a:t>2022/6/24</a:t>
            </a:fld>
            <a:endParaRPr kumimoji="1" lang="ja-JP" altLang="en-US"/>
          </a:p>
        </p:txBody>
      </p:sp>
      <p:sp>
        <p:nvSpPr>
          <p:cNvPr id="3" name="フッター プレースホルダー 2">
            <a:extLst>
              <a:ext uri="{FF2B5EF4-FFF2-40B4-BE49-F238E27FC236}">
                <a16:creationId xmlns:a16="http://schemas.microsoft.com/office/drawing/2014/main" id="{4868B837-FD07-4606-8414-18803EAAAE80}"/>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6915C8B-6A39-4CAA-9C3D-42B88AA9F244}"/>
              </a:ext>
            </a:extLst>
          </p:cNvPr>
          <p:cNvSpPr>
            <a:spLocks noGrp="1"/>
          </p:cNvSpPr>
          <p:nvPr>
            <p:ph type="sldNum" sz="quarter" idx="12"/>
          </p:nvPr>
        </p:nvSpPr>
        <p:spPr/>
        <p:txBody>
          <a:bodyPr/>
          <a:lstStyle/>
          <a:p>
            <a:fld id="{058B776F-B866-418E-91DC-C0ED3A2935F3}" type="slidenum">
              <a:rPr kumimoji="1" lang="ja-JP" altLang="en-US" smtClean="0"/>
              <a:t>‹#›</a:t>
            </a:fld>
            <a:endParaRPr kumimoji="1" lang="ja-JP" altLang="en-US"/>
          </a:p>
        </p:txBody>
      </p:sp>
    </p:spTree>
    <p:extLst>
      <p:ext uri="{BB962C8B-B14F-4D97-AF65-F5344CB8AC3E}">
        <p14:creationId xmlns:p14="http://schemas.microsoft.com/office/powerpoint/2010/main" val="96488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EED16F4-6FDB-462E-9939-B4919EC123F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0844801-929E-4968-9710-B94414A79D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EB8A2897-DF28-4F0F-A82B-B947B3B346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A2ED9926-0450-465F-BB28-58FCF0146B24}"/>
              </a:ext>
            </a:extLst>
          </p:cNvPr>
          <p:cNvSpPr>
            <a:spLocks noGrp="1"/>
          </p:cNvSpPr>
          <p:nvPr>
            <p:ph type="dt" sz="half" idx="10"/>
          </p:nvPr>
        </p:nvSpPr>
        <p:spPr/>
        <p:txBody>
          <a:bodyPr/>
          <a:lstStyle/>
          <a:p>
            <a:fld id="{A56EF7A0-7D7B-4521-AAFC-68201D06E286}" type="datetimeFigureOut">
              <a:rPr kumimoji="1" lang="ja-JP" altLang="en-US" smtClean="0"/>
              <a:t>2022/6/24</a:t>
            </a:fld>
            <a:endParaRPr kumimoji="1" lang="ja-JP" altLang="en-US"/>
          </a:p>
        </p:txBody>
      </p:sp>
      <p:sp>
        <p:nvSpPr>
          <p:cNvPr id="6" name="フッター プレースホルダー 5">
            <a:extLst>
              <a:ext uri="{FF2B5EF4-FFF2-40B4-BE49-F238E27FC236}">
                <a16:creationId xmlns:a16="http://schemas.microsoft.com/office/drawing/2014/main" id="{04E700FC-3D41-4DDB-9A41-C13D89EFE30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D606ED2-5B50-4A2E-89F5-11FC39DE2EE7}"/>
              </a:ext>
            </a:extLst>
          </p:cNvPr>
          <p:cNvSpPr>
            <a:spLocks noGrp="1"/>
          </p:cNvSpPr>
          <p:nvPr>
            <p:ph type="sldNum" sz="quarter" idx="12"/>
          </p:nvPr>
        </p:nvSpPr>
        <p:spPr/>
        <p:txBody>
          <a:bodyPr/>
          <a:lstStyle/>
          <a:p>
            <a:fld id="{058B776F-B866-418E-91DC-C0ED3A2935F3}" type="slidenum">
              <a:rPr kumimoji="1" lang="ja-JP" altLang="en-US" smtClean="0"/>
              <a:t>‹#›</a:t>
            </a:fld>
            <a:endParaRPr kumimoji="1" lang="ja-JP" altLang="en-US"/>
          </a:p>
        </p:txBody>
      </p:sp>
    </p:spTree>
    <p:extLst>
      <p:ext uri="{BB962C8B-B14F-4D97-AF65-F5344CB8AC3E}">
        <p14:creationId xmlns:p14="http://schemas.microsoft.com/office/powerpoint/2010/main" val="4148279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14AAC1-F955-4475-9B01-B59EEB98D1B2}"/>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B889F03B-07FE-440F-B1C5-4CAEAAAB40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DE4906AE-33A8-4317-863D-28EC0A0439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CE054222-4303-4934-85BB-F2C4518120E7}"/>
              </a:ext>
            </a:extLst>
          </p:cNvPr>
          <p:cNvSpPr>
            <a:spLocks noGrp="1"/>
          </p:cNvSpPr>
          <p:nvPr>
            <p:ph type="dt" sz="half" idx="10"/>
          </p:nvPr>
        </p:nvSpPr>
        <p:spPr/>
        <p:txBody>
          <a:bodyPr/>
          <a:lstStyle/>
          <a:p>
            <a:fld id="{A56EF7A0-7D7B-4521-AAFC-68201D06E286}" type="datetimeFigureOut">
              <a:rPr kumimoji="1" lang="ja-JP" altLang="en-US" smtClean="0"/>
              <a:t>2022/6/24</a:t>
            </a:fld>
            <a:endParaRPr kumimoji="1" lang="ja-JP" altLang="en-US"/>
          </a:p>
        </p:txBody>
      </p:sp>
      <p:sp>
        <p:nvSpPr>
          <p:cNvPr id="6" name="フッター プレースホルダー 5">
            <a:extLst>
              <a:ext uri="{FF2B5EF4-FFF2-40B4-BE49-F238E27FC236}">
                <a16:creationId xmlns:a16="http://schemas.microsoft.com/office/drawing/2014/main" id="{D3E3F84A-2B12-4730-9E73-1A0D5ED8428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ACC750E-7C84-4C87-B8D2-AF1E80D67C11}"/>
              </a:ext>
            </a:extLst>
          </p:cNvPr>
          <p:cNvSpPr>
            <a:spLocks noGrp="1"/>
          </p:cNvSpPr>
          <p:nvPr>
            <p:ph type="sldNum" sz="quarter" idx="12"/>
          </p:nvPr>
        </p:nvSpPr>
        <p:spPr/>
        <p:txBody>
          <a:bodyPr/>
          <a:lstStyle/>
          <a:p>
            <a:fld id="{058B776F-B866-418E-91DC-C0ED3A2935F3}" type="slidenum">
              <a:rPr kumimoji="1" lang="ja-JP" altLang="en-US" smtClean="0"/>
              <a:t>‹#›</a:t>
            </a:fld>
            <a:endParaRPr kumimoji="1" lang="ja-JP" altLang="en-US"/>
          </a:p>
        </p:txBody>
      </p:sp>
    </p:spTree>
    <p:extLst>
      <p:ext uri="{BB962C8B-B14F-4D97-AF65-F5344CB8AC3E}">
        <p14:creationId xmlns:p14="http://schemas.microsoft.com/office/powerpoint/2010/main" val="6637170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93D51AFF-C258-4E84-BA6F-846786B6A7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47DEB1D-42A1-49C0-9D67-2135FD51FC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A23AD06-E9E1-4129-88A6-8D1DEDBA69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6EF7A0-7D7B-4521-AAFC-68201D06E286}" type="datetimeFigureOut">
              <a:rPr kumimoji="1" lang="ja-JP" altLang="en-US" smtClean="0"/>
              <a:t>2022/6/24</a:t>
            </a:fld>
            <a:endParaRPr kumimoji="1" lang="ja-JP" altLang="en-US"/>
          </a:p>
        </p:txBody>
      </p:sp>
      <p:sp>
        <p:nvSpPr>
          <p:cNvPr id="5" name="フッター プレースホルダー 4">
            <a:extLst>
              <a:ext uri="{FF2B5EF4-FFF2-40B4-BE49-F238E27FC236}">
                <a16:creationId xmlns:a16="http://schemas.microsoft.com/office/drawing/2014/main" id="{CA6A6FCB-77EA-4D87-9F29-A6FD63BFE4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6A27D903-C37A-4141-BD97-7CA59D871B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8B776F-B866-418E-91DC-C0ED3A2935F3}" type="slidenum">
              <a:rPr kumimoji="1" lang="ja-JP" altLang="en-US" smtClean="0"/>
              <a:t>‹#›</a:t>
            </a:fld>
            <a:endParaRPr kumimoji="1" lang="ja-JP" altLang="en-US"/>
          </a:p>
        </p:txBody>
      </p:sp>
    </p:spTree>
    <p:extLst>
      <p:ext uri="{BB962C8B-B14F-4D97-AF65-F5344CB8AC3E}">
        <p14:creationId xmlns:p14="http://schemas.microsoft.com/office/powerpoint/2010/main" val="17161244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3" Type="http://schemas.openxmlformats.org/officeDocument/2006/relationships/hyperlink" Target="https://www.caa.go.jp/policies/future/project/project_003/contents_001/assets/future_caa_cms201_210420_17.pdf"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caa.go.jp/policies/future/project/project_003/contents_001/assets/future_caa_cms201_210420_08.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30C5D1CA-B23C-4E51-A1CC-C30C2FD57AAE}"/>
              </a:ext>
            </a:extLst>
          </p:cNvPr>
          <p:cNvGrpSpPr/>
          <p:nvPr/>
        </p:nvGrpSpPr>
        <p:grpSpPr>
          <a:xfrm>
            <a:off x="4296000" y="728050"/>
            <a:ext cx="3600000" cy="360000"/>
            <a:chOff x="4296000" y="728050"/>
            <a:chExt cx="3600000" cy="360000"/>
          </a:xfrm>
        </p:grpSpPr>
        <p:sp>
          <p:nvSpPr>
            <p:cNvPr id="8" name="四角形: 角を丸くする 7">
              <a:extLst>
                <a:ext uri="{FF2B5EF4-FFF2-40B4-BE49-F238E27FC236}">
                  <a16:creationId xmlns:a16="http://schemas.microsoft.com/office/drawing/2014/main" id="{41736505-1C1C-4D0B-AE8D-8BE986A6DBAC}"/>
                </a:ext>
              </a:extLst>
            </p:cNvPr>
            <p:cNvSpPr/>
            <p:nvPr/>
          </p:nvSpPr>
          <p:spPr>
            <a:xfrm>
              <a:off x="4655776" y="728050"/>
              <a:ext cx="2880000" cy="360000"/>
            </a:xfrm>
            <a:prstGeom prst="roundRect">
              <a:avLst>
                <a:gd name="adj" fmla="val 50000"/>
              </a:avLst>
            </a:prstGeom>
            <a:solidFill>
              <a:srgbClr val="C0F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2536FD8A-9AC3-4FD8-B1FA-E354B93B8100}"/>
                </a:ext>
              </a:extLst>
            </p:cNvPr>
            <p:cNvSpPr txBox="1"/>
            <p:nvPr/>
          </p:nvSpPr>
          <p:spPr>
            <a:xfrm>
              <a:off x="4296000" y="773050"/>
              <a:ext cx="3600000" cy="270000"/>
            </a:xfrm>
            <a:prstGeom prst="rect">
              <a:avLst/>
            </a:prstGeom>
            <a:noFill/>
          </p:spPr>
          <p:txBody>
            <a:bodyPr wrap="square" lIns="0" tIns="0" rIns="0" bIns="0" rtlCol="0" anchor="ctr" anchorCtr="0">
              <a:noAutofit/>
            </a:bodyPr>
            <a:lstStyle/>
            <a:p>
              <a:pPr algn="ctr"/>
              <a:r>
                <a:rPr lang="ja-JP" altLang="en-US" sz="2400" b="1" dirty="0">
                  <a:latin typeface="Meiryo UI" panose="020B0604030504040204" pitchFamily="50" charset="-128"/>
                  <a:ea typeface="Meiryo UI" panose="020B0604030504040204" pitchFamily="50" charset="-128"/>
                </a:rPr>
                <a:t>学習目標</a:t>
              </a:r>
              <a:endParaRPr kumimoji="1" lang="ja-JP" altLang="en-US" sz="2400" b="1" dirty="0">
                <a:latin typeface="Meiryo UI" panose="020B0604030504040204" pitchFamily="50" charset="-128"/>
                <a:ea typeface="Meiryo UI" panose="020B0604030504040204" pitchFamily="50" charset="-128"/>
              </a:endParaRPr>
            </a:p>
          </p:txBody>
        </p:sp>
      </p:grpSp>
      <p:sp>
        <p:nvSpPr>
          <p:cNvPr id="10" name="テキスト ボックス 9">
            <a:extLst>
              <a:ext uri="{FF2B5EF4-FFF2-40B4-BE49-F238E27FC236}">
                <a16:creationId xmlns:a16="http://schemas.microsoft.com/office/drawing/2014/main" id="{E88E4658-BB36-438E-A192-52BEFA2572F1}"/>
              </a:ext>
            </a:extLst>
          </p:cNvPr>
          <p:cNvSpPr txBox="1"/>
          <p:nvPr/>
        </p:nvSpPr>
        <p:spPr>
          <a:xfrm>
            <a:off x="0" y="1629113"/>
            <a:ext cx="12192000" cy="1440000"/>
          </a:xfrm>
          <a:prstGeom prst="rect">
            <a:avLst/>
          </a:prstGeom>
          <a:noFill/>
        </p:spPr>
        <p:txBody>
          <a:bodyPr wrap="square" lIns="0" tIns="0" rIns="0" bIns="0" rtlCol="0" anchor="ctr" anchorCtr="0">
            <a:noAutofit/>
          </a:bodyPr>
          <a:lstStyle/>
          <a:p>
            <a:pPr algn="ctr"/>
            <a:r>
              <a:rPr kumimoji="1" lang="ja-JP" altLang="en-US" sz="4800" b="1" dirty="0">
                <a:latin typeface="Meiryo UI" panose="020B0604030504040204" pitchFamily="50" charset="-128"/>
                <a:ea typeface="Meiryo UI" panose="020B0604030504040204" pitchFamily="50" charset="-128"/>
              </a:rPr>
              <a:t>自分が主役の消費生活＝</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主体的な意思決定の力を磨くには？</a:t>
            </a:r>
          </a:p>
        </p:txBody>
      </p:sp>
      <p:pic>
        <p:nvPicPr>
          <p:cNvPr id="12" name="図 11">
            <a:extLst>
              <a:ext uri="{FF2B5EF4-FFF2-40B4-BE49-F238E27FC236}">
                <a16:creationId xmlns:a16="http://schemas.microsoft.com/office/drawing/2014/main" id="{CFBC4C6C-AB5D-4C4E-B0FB-667949A69CDD}"/>
              </a:ext>
            </a:extLst>
          </p:cNvPr>
          <p:cNvPicPr>
            <a:picLocks noChangeAspect="1"/>
          </p:cNvPicPr>
          <p:nvPr/>
        </p:nvPicPr>
        <p:blipFill>
          <a:blip r:embed="rId3"/>
          <a:stretch>
            <a:fillRect/>
          </a:stretch>
        </p:blipFill>
        <p:spPr>
          <a:xfrm>
            <a:off x="5453069" y="3331346"/>
            <a:ext cx="1781615" cy="3429000"/>
          </a:xfrm>
          <a:prstGeom prst="rect">
            <a:avLst/>
          </a:prstGeom>
        </p:spPr>
      </p:pic>
    </p:spTree>
    <p:extLst>
      <p:ext uri="{BB962C8B-B14F-4D97-AF65-F5344CB8AC3E}">
        <p14:creationId xmlns:p14="http://schemas.microsoft.com/office/powerpoint/2010/main" val="26306596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CE401F0C-68EC-4B27-8109-544542E803CA}"/>
              </a:ext>
            </a:extLst>
          </p:cNvPr>
          <p:cNvSpPr txBox="1"/>
          <p:nvPr/>
        </p:nvSpPr>
        <p:spPr>
          <a:xfrm>
            <a:off x="695325" y="908775"/>
            <a:ext cx="10801350" cy="720000"/>
          </a:xfrm>
          <a:prstGeom prst="rect">
            <a:avLst/>
          </a:prstGeom>
          <a:noFill/>
        </p:spPr>
        <p:txBody>
          <a:bodyPr wrap="square" lIns="0" tIns="0" rIns="0" bIns="0" rtlCol="0" anchor="ctr" anchorCtr="0">
            <a:noAutofit/>
          </a:bodyPr>
          <a:lstStyle/>
          <a:p>
            <a:pPr algn="ctr"/>
            <a:r>
              <a:rPr lang="ja-JP" altLang="en-US" sz="4800" b="1" dirty="0">
                <a:latin typeface="Meiryo UI" panose="020B0604030504040204" pitchFamily="50" charset="-128"/>
                <a:ea typeface="Meiryo UI" panose="020B0604030504040204" pitchFamily="50" charset="-128"/>
              </a:rPr>
              <a:t>成人年齢は</a:t>
            </a:r>
            <a:r>
              <a:rPr lang="en-US" altLang="ja-JP" sz="4800" b="1" dirty="0">
                <a:latin typeface="Meiryo UI" panose="020B0604030504040204" pitchFamily="50" charset="-128"/>
                <a:ea typeface="Meiryo UI" panose="020B0604030504040204" pitchFamily="50" charset="-128"/>
              </a:rPr>
              <a:t>20</a:t>
            </a:r>
            <a:r>
              <a:rPr lang="ja-JP" altLang="en-US" sz="4800" b="1" dirty="0">
                <a:latin typeface="Meiryo UI" panose="020B0604030504040204" pitchFamily="50" charset="-128"/>
                <a:ea typeface="Meiryo UI" panose="020B0604030504040204" pitchFamily="50" charset="-128"/>
              </a:rPr>
              <a:t>歳から</a:t>
            </a:r>
            <a:r>
              <a:rPr lang="en-US" altLang="ja-JP" sz="4800" b="1" dirty="0">
                <a:latin typeface="Meiryo UI" panose="020B0604030504040204" pitchFamily="50" charset="-128"/>
                <a:ea typeface="Meiryo UI" panose="020B0604030504040204" pitchFamily="50" charset="-128"/>
              </a:rPr>
              <a:t>18</a:t>
            </a:r>
            <a:r>
              <a:rPr lang="ja-JP" altLang="en-US" sz="4800" b="1" dirty="0">
                <a:latin typeface="Meiryo UI" panose="020B0604030504040204" pitchFamily="50" charset="-128"/>
                <a:ea typeface="Meiryo UI" panose="020B0604030504040204" pitchFamily="50" charset="-128"/>
              </a:rPr>
              <a:t>歳に</a:t>
            </a:r>
            <a:endParaRPr lang="en-US" altLang="ja-JP" sz="4800" b="1" dirty="0">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A78DF91D-A25D-48AA-A7FF-6275790E55AF}"/>
              </a:ext>
            </a:extLst>
          </p:cNvPr>
          <p:cNvSpPr txBox="1">
            <a:spLocks/>
          </p:cNvSpPr>
          <p:nvPr/>
        </p:nvSpPr>
        <p:spPr>
          <a:xfrm>
            <a:off x="696000" y="2348638"/>
            <a:ext cx="10800000" cy="720000"/>
          </a:xfrm>
          <a:prstGeom prst="rect">
            <a:avLst/>
          </a:prstGeom>
          <a:noFill/>
        </p:spPr>
        <p:txBody>
          <a:bodyPr wrap="square" lIns="0" tIns="0" rIns="0" bIns="0" rtlCol="0" anchor="ctr">
            <a:noAutofit/>
          </a:bodyPr>
          <a:lstStyle/>
          <a:p>
            <a:pPr algn="ctr"/>
            <a:r>
              <a:rPr lang="en-US" altLang="ja-JP" sz="2400" dirty="0">
                <a:latin typeface="Meiryo UI" panose="020B0604030504040204" pitchFamily="50" charset="-128"/>
                <a:ea typeface="Meiryo UI" panose="020B0604030504040204" pitchFamily="50" charset="-128"/>
              </a:rPr>
              <a:t>2022</a:t>
            </a:r>
            <a:r>
              <a:rPr lang="ja-JP" altLang="en-US" sz="2400" dirty="0">
                <a:latin typeface="Meiryo UI" panose="020B0604030504040204" pitchFamily="50" charset="-128"/>
                <a:ea typeface="Meiryo UI" panose="020B0604030504040204" pitchFamily="50" charset="-128"/>
              </a:rPr>
              <a:t>年</a:t>
            </a:r>
            <a:r>
              <a:rPr lang="en-US" altLang="ja-JP" sz="2400" dirty="0">
                <a:latin typeface="Meiryo UI" panose="020B0604030504040204" pitchFamily="50" charset="-128"/>
                <a:ea typeface="Meiryo UI" panose="020B0604030504040204" pitchFamily="50" charset="-128"/>
              </a:rPr>
              <a:t>4</a:t>
            </a:r>
            <a:r>
              <a:rPr lang="ja-JP" altLang="en-US" sz="2400" dirty="0">
                <a:latin typeface="Meiryo UI" panose="020B0604030504040204" pitchFamily="50" charset="-128"/>
                <a:ea typeface="Meiryo UI" panose="020B0604030504040204" pitchFamily="50" charset="-128"/>
              </a:rPr>
              <a:t>月</a:t>
            </a:r>
            <a:r>
              <a:rPr lang="en-US" altLang="ja-JP" sz="2400" dirty="0">
                <a:latin typeface="Meiryo UI" panose="020B0604030504040204" pitchFamily="50" charset="-128"/>
                <a:ea typeface="Meiryo UI" panose="020B0604030504040204" pitchFamily="50" charset="-128"/>
              </a:rPr>
              <a:t>1</a:t>
            </a:r>
            <a:r>
              <a:rPr lang="ja-JP" altLang="en-US" sz="2400" dirty="0">
                <a:latin typeface="Meiryo UI" panose="020B0604030504040204" pitchFamily="50" charset="-128"/>
                <a:ea typeface="Meiryo UI" panose="020B0604030504040204" pitchFamily="50" charset="-128"/>
              </a:rPr>
              <a:t>日から成人年齢が</a:t>
            </a:r>
            <a:r>
              <a:rPr lang="en-US" altLang="ja-JP" sz="2400" dirty="0">
                <a:latin typeface="Meiryo UI" panose="020B0604030504040204" pitchFamily="50" charset="-128"/>
                <a:ea typeface="Meiryo UI" panose="020B0604030504040204" pitchFamily="50" charset="-128"/>
              </a:rPr>
              <a:t>20</a:t>
            </a:r>
            <a:r>
              <a:rPr lang="ja-JP" altLang="en-US" sz="2400" dirty="0">
                <a:latin typeface="Meiryo UI" panose="020B0604030504040204" pitchFamily="50" charset="-128"/>
                <a:ea typeface="Meiryo UI" panose="020B0604030504040204" pitchFamily="50" charset="-128"/>
              </a:rPr>
              <a:t>歳から</a:t>
            </a:r>
            <a:r>
              <a:rPr lang="en-US" altLang="ja-JP" sz="2400" dirty="0">
                <a:latin typeface="Meiryo UI" panose="020B0604030504040204" pitchFamily="50" charset="-128"/>
                <a:ea typeface="Meiryo UI" panose="020B0604030504040204" pitchFamily="50" charset="-128"/>
              </a:rPr>
              <a:t>18</a:t>
            </a:r>
            <a:r>
              <a:rPr lang="ja-JP" altLang="en-US" sz="2400" dirty="0">
                <a:latin typeface="Meiryo UI" panose="020B0604030504040204" pitchFamily="50" charset="-128"/>
                <a:ea typeface="Meiryo UI" panose="020B0604030504040204" pitchFamily="50" charset="-128"/>
              </a:rPr>
              <a:t>歳に引き下げられ、</a:t>
            </a:r>
            <a:endParaRPr lang="en-US" altLang="ja-JP" sz="2400" dirty="0">
              <a:latin typeface="Meiryo UI" panose="020B0604030504040204" pitchFamily="50" charset="-128"/>
              <a:ea typeface="Meiryo UI" panose="020B0604030504040204" pitchFamily="50" charset="-128"/>
            </a:endParaRPr>
          </a:p>
          <a:p>
            <a:pPr algn="ctr"/>
            <a:r>
              <a:rPr lang="ja-JP" altLang="en-US" sz="2400" dirty="0">
                <a:latin typeface="Meiryo UI" panose="020B0604030504040204" pitchFamily="50" charset="-128"/>
                <a:ea typeface="Meiryo UI" panose="020B0604030504040204" pitchFamily="50" charset="-128"/>
              </a:rPr>
              <a:t>より早い年齢から主体的な意思決定をすることが求められる</a:t>
            </a:r>
            <a:endParaRPr kumimoji="1" lang="ja-JP" altLang="en-US" sz="2400" dirty="0">
              <a:latin typeface="Meiryo UI" panose="020B0604030504040204" pitchFamily="50" charset="-128"/>
              <a:ea typeface="Meiryo UI" panose="020B0604030504040204" pitchFamily="50" charset="-128"/>
            </a:endParaRPr>
          </a:p>
        </p:txBody>
      </p:sp>
      <p:sp>
        <p:nvSpPr>
          <p:cNvPr id="8" name="テキスト ボックス 7">
            <a:extLst>
              <a:ext uri="{FF2B5EF4-FFF2-40B4-BE49-F238E27FC236}">
                <a16:creationId xmlns:a16="http://schemas.microsoft.com/office/drawing/2014/main" id="{1C2BFCA1-8641-4B4A-88F0-3DDC70909272}"/>
              </a:ext>
            </a:extLst>
          </p:cNvPr>
          <p:cNvSpPr txBox="1"/>
          <p:nvPr/>
        </p:nvSpPr>
        <p:spPr>
          <a:xfrm>
            <a:off x="708311" y="3921341"/>
            <a:ext cx="1080000" cy="720000"/>
          </a:xfrm>
          <a:prstGeom prst="rect">
            <a:avLst/>
          </a:prstGeom>
          <a:noFill/>
        </p:spPr>
        <p:txBody>
          <a:bodyPr wrap="square" lIns="0" tIns="0" rIns="0" bIns="0" rtlCol="0" anchor="ctr" anchorCtr="0">
            <a:noAutofit/>
          </a:bodyPr>
          <a:lstStyle/>
          <a:p>
            <a:pPr algn="ctr"/>
            <a:r>
              <a:rPr lang="en-US" altLang="ja-JP" sz="4800" b="1" dirty="0">
                <a:latin typeface="Meiryo UI" panose="020B0604030504040204" pitchFamily="50" charset="-128"/>
                <a:ea typeface="Meiryo UI" panose="020B0604030504040204" pitchFamily="50" charset="-128"/>
              </a:rPr>
              <a:t>20</a:t>
            </a:r>
          </a:p>
        </p:txBody>
      </p:sp>
      <p:sp>
        <p:nvSpPr>
          <p:cNvPr id="9" name="テキスト ボックス 8">
            <a:extLst>
              <a:ext uri="{FF2B5EF4-FFF2-40B4-BE49-F238E27FC236}">
                <a16:creationId xmlns:a16="http://schemas.microsoft.com/office/drawing/2014/main" id="{8B0E7E97-319A-4069-B7AE-F891EBF62A08}"/>
              </a:ext>
            </a:extLst>
          </p:cNvPr>
          <p:cNvSpPr txBox="1"/>
          <p:nvPr/>
        </p:nvSpPr>
        <p:spPr>
          <a:xfrm>
            <a:off x="3007348" y="3727486"/>
            <a:ext cx="1440000" cy="1080000"/>
          </a:xfrm>
          <a:prstGeom prst="rect">
            <a:avLst/>
          </a:prstGeom>
          <a:noFill/>
        </p:spPr>
        <p:txBody>
          <a:bodyPr wrap="square" lIns="0" tIns="0" rIns="0" bIns="0" rtlCol="0" anchor="ctr" anchorCtr="0">
            <a:noAutofit/>
          </a:bodyPr>
          <a:lstStyle/>
          <a:p>
            <a:pPr algn="ctr"/>
            <a:r>
              <a:rPr lang="en-US" altLang="ja-JP" sz="6400" b="1" dirty="0">
                <a:solidFill>
                  <a:srgbClr val="FF0040"/>
                </a:solidFill>
                <a:latin typeface="Meiryo UI" panose="020B0604030504040204" pitchFamily="50" charset="-128"/>
                <a:ea typeface="Meiryo UI" panose="020B0604030504040204" pitchFamily="50" charset="-128"/>
              </a:rPr>
              <a:t>18</a:t>
            </a:r>
          </a:p>
        </p:txBody>
      </p:sp>
      <p:sp>
        <p:nvSpPr>
          <p:cNvPr id="10" name="矢印: 右 9">
            <a:extLst>
              <a:ext uri="{FF2B5EF4-FFF2-40B4-BE49-F238E27FC236}">
                <a16:creationId xmlns:a16="http://schemas.microsoft.com/office/drawing/2014/main" id="{18B94533-89E1-4723-A4A4-312E8E4058EC}"/>
              </a:ext>
            </a:extLst>
          </p:cNvPr>
          <p:cNvSpPr/>
          <p:nvPr/>
        </p:nvSpPr>
        <p:spPr>
          <a:xfrm>
            <a:off x="1858188" y="3831341"/>
            <a:ext cx="1260000" cy="900000"/>
          </a:xfrm>
          <a:prstGeom prst="rightArrow">
            <a:avLst/>
          </a:prstGeom>
          <a:solidFill>
            <a:srgbClr val="C0F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a:extLst>
              <a:ext uri="{FF2B5EF4-FFF2-40B4-BE49-F238E27FC236}">
                <a16:creationId xmlns:a16="http://schemas.microsoft.com/office/drawing/2014/main" id="{6746E263-0371-41DD-BABC-1E8B2D2837D9}"/>
              </a:ext>
            </a:extLst>
          </p:cNvPr>
          <p:cNvGrpSpPr/>
          <p:nvPr/>
        </p:nvGrpSpPr>
        <p:grpSpPr>
          <a:xfrm>
            <a:off x="8253634" y="3518501"/>
            <a:ext cx="2164907" cy="2160000"/>
            <a:chOff x="1468483" y="4795566"/>
            <a:chExt cx="2164907" cy="2160000"/>
          </a:xfrm>
        </p:grpSpPr>
        <p:sp>
          <p:nvSpPr>
            <p:cNvPr id="12" name="楕円 11">
              <a:extLst>
                <a:ext uri="{FF2B5EF4-FFF2-40B4-BE49-F238E27FC236}">
                  <a16:creationId xmlns:a16="http://schemas.microsoft.com/office/drawing/2014/main" id="{27B0F595-B424-4388-94C7-1AC5C1F971A7}"/>
                </a:ext>
              </a:extLst>
            </p:cNvPr>
            <p:cNvSpPr/>
            <p:nvPr/>
          </p:nvSpPr>
          <p:spPr>
            <a:xfrm>
              <a:off x="1468483" y="4795566"/>
              <a:ext cx="2160000" cy="2160000"/>
            </a:xfrm>
            <a:prstGeom prst="ellipse">
              <a:avLst/>
            </a:prstGeom>
            <a:solidFill>
              <a:srgbClr val="00C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180F674D-06E4-4FE6-A73A-236936498275}"/>
                </a:ext>
              </a:extLst>
            </p:cNvPr>
            <p:cNvSpPr txBox="1"/>
            <p:nvPr/>
          </p:nvSpPr>
          <p:spPr>
            <a:xfrm>
              <a:off x="1473390" y="5309247"/>
              <a:ext cx="2160000" cy="1077218"/>
            </a:xfrm>
            <a:prstGeom prst="rect">
              <a:avLst/>
            </a:prstGeom>
            <a:noFill/>
          </p:spPr>
          <p:txBody>
            <a:bodyPr wrap="square" rtlCol="0" anchor="ctr">
              <a:spAutoFit/>
            </a:bodyPr>
            <a:lstStyle/>
            <a:p>
              <a:pPr algn="ctr">
                <a:buClr>
                  <a:srgbClr val="406080"/>
                </a:buClr>
              </a:pPr>
              <a:r>
                <a:rPr lang="ja-JP" altLang="en-US" sz="3200" b="1" dirty="0">
                  <a:solidFill>
                    <a:schemeClr val="bg1"/>
                  </a:solidFill>
                  <a:latin typeface="Meiryo UI" panose="020B0604030504040204" pitchFamily="50" charset="-128"/>
                  <a:ea typeface="Meiryo UI" panose="020B0604030504040204" pitchFamily="50" charset="-128"/>
                </a:rPr>
                <a:t>主体的な意思決定</a:t>
              </a:r>
            </a:p>
          </p:txBody>
        </p:sp>
      </p:grpSp>
      <p:sp>
        <p:nvSpPr>
          <p:cNvPr id="17" name="テキスト ボックス 16">
            <a:extLst>
              <a:ext uri="{FF2B5EF4-FFF2-40B4-BE49-F238E27FC236}">
                <a16:creationId xmlns:a16="http://schemas.microsoft.com/office/drawing/2014/main" id="{CB875751-3795-4397-AFFF-77F4CBCB16B1}"/>
              </a:ext>
            </a:extLst>
          </p:cNvPr>
          <p:cNvSpPr txBox="1"/>
          <p:nvPr/>
        </p:nvSpPr>
        <p:spPr>
          <a:xfrm>
            <a:off x="3029908" y="3412770"/>
            <a:ext cx="1440000" cy="461665"/>
          </a:xfrm>
          <a:prstGeom prst="rect">
            <a:avLst/>
          </a:prstGeom>
          <a:noFill/>
        </p:spPr>
        <p:txBody>
          <a:bodyPr wrap="square">
            <a:spAutoFit/>
          </a:bodyPr>
          <a:lstStyle/>
          <a:p>
            <a:pPr algn="ctr"/>
            <a:r>
              <a:rPr lang="ja-JP" altLang="en-US" sz="2400" b="1">
                <a:latin typeface="Meiryo UI" panose="020B0604030504040204" pitchFamily="50" charset="-128"/>
                <a:ea typeface="Meiryo UI" panose="020B0604030504040204" pitchFamily="50" charset="-128"/>
              </a:rPr>
              <a:t>成人年齢</a:t>
            </a:r>
            <a:endParaRPr lang="ja-JP" altLang="en-US" sz="2400" dirty="0"/>
          </a:p>
        </p:txBody>
      </p:sp>
      <p:pic>
        <p:nvPicPr>
          <p:cNvPr id="3" name="グラフィックス 2">
            <a:extLst>
              <a:ext uri="{FF2B5EF4-FFF2-40B4-BE49-F238E27FC236}">
                <a16:creationId xmlns:a16="http://schemas.microsoft.com/office/drawing/2014/main" id="{05BC861D-7B54-4DA7-A909-A57C3BABE52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535768" y="3379182"/>
            <a:ext cx="1494310" cy="3341627"/>
          </a:xfrm>
          <a:prstGeom prst="rect">
            <a:avLst/>
          </a:prstGeom>
        </p:spPr>
      </p:pic>
      <p:pic>
        <p:nvPicPr>
          <p:cNvPr id="7" name="グラフィックス 6">
            <a:extLst>
              <a:ext uri="{FF2B5EF4-FFF2-40B4-BE49-F238E27FC236}">
                <a16:creationId xmlns:a16="http://schemas.microsoft.com/office/drawing/2014/main" id="{786E0234-78D4-4A49-8DE8-B107C5B29F89}"/>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376464" y="3675214"/>
            <a:ext cx="1184398" cy="3045595"/>
          </a:xfrm>
          <a:prstGeom prst="rect">
            <a:avLst/>
          </a:prstGeom>
        </p:spPr>
      </p:pic>
    </p:spTree>
    <p:extLst>
      <p:ext uri="{BB962C8B-B14F-4D97-AF65-F5344CB8AC3E}">
        <p14:creationId xmlns:p14="http://schemas.microsoft.com/office/powerpoint/2010/main" val="309037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300" fill="hold"/>
                                        <p:tgtEl>
                                          <p:spTgt spid="9"/>
                                        </p:tgtEl>
                                        <p:attrNameLst>
                                          <p:attrName>ppt_w</p:attrName>
                                        </p:attrNameLst>
                                      </p:cBhvr>
                                      <p:tavLst>
                                        <p:tav tm="0">
                                          <p:val>
                                            <p:fltVal val="0"/>
                                          </p:val>
                                        </p:tav>
                                        <p:tav tm="100000">
                                          <p:val>
                                            <p:strVal val="#ppt_w"/>
                                          </p:val>
                                        </p:tav>
                                      </p:tavLst>
                                    </p:anim>
                                    <p:anim calcmode="lin" valueType="num">
                                      <p:cBhvr>
                                        <p:cTn id="21" dur="300" fill="hold"/>
                                        <p:tgtEl>
                                          <p:spTgt spid="9"/>
                                        </p:tgtEl>
                                        <p:attrNameLst>
                                          <p:attrName>ppt_h</p:attrName>
                                        </p:attrNameLst>
                                      </p:cBhvr>
                                      <p:tavLst>
                                        <p:tav tm="0">
                                          <p:val>
                                            <p:fltVal val="0"/>
                                          </p:val>
                                        </p:tav>
                                        <p:tav tm="100000">
                                          <p:val>
                                            <p:strVal val="#ppt_h"/>
                                          </p:val>
                                        </p:tav>
                                      </p:tavLst>
                                    </p:anim>
                                    <p:animEffect transition="in" filter="fade">
                                      <p:cBhvr>
                                        <p:cTn id="22" dur="300"/>
                                        <p:tgtEl>
                                          <p:spTgt spid="9"/>
                                        </p:tgtEl>
                                      </p:cBhvr>
                                    </p:animEffect>
                                  </p:childTnLst>
                                </p:cTn>
                              </p:par>
                            </p:childTnLst>
                          </p:cTn>
                        </p:par>
                        <p:par>
                          <p:cTn id="23" fill="hold">
                            <p:stCondLst>
                              <p:cond delay="1300"/>
                            </p:stCondLst>
                            <p:childTnLst>
                              <p:par>
                                <p:cTn id="24" presetID="10" presetClass="entr" presetSubtype="0"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animBg="1"/>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8534AC04-73FE-49B8-AB8A-84C98F5AB32B}"/>
              </a:ext>
            </a:extLst>
          </p:cNvPr>
          <p:cNvSpPr txBox="1">
            <a:spLocks/>
          </p:cNvSpPr>
          <p:nvPr/>
        </p:nvSpPr>
        <p:spPr>
          <a:xfrm>
            <a:off x="696000" y="1099529"/>
            <a:ext cx="10800000" cy="1080000"/>
          </a:xfrm>
          <a:prstGeom prst="rect">
            <a:avLst/>
          </a:prstGeom>
          <a:noFill/>
        </p:spPr>
        <p:txBody>
          <a:bodyPr wrap="square" lIns="0" tIns="0" rIns="0" bIns="0" rtlCol="0" anchor="ctr">
            <a:noAutofit/>
          </a:bodyPr>
          <a:lstStyle/>
          <a:p>
            <a:pPr algn="ctr"/>
            <a:r>
              <a:rPr lang="ja-JP" altLang="en-US" sz="3200" b="1" dirty="0">
                <a:latin typeface="Meiryo UI" panose="020B0604030504040204" pitchFamily="50" charset="-128"/>
                <a:ea typeface="Meiryo UI" panose="020B0604030504040204" pitchFamily="50" charset="-128"/>
              </a:rPr>
              <a:t>安易な意思決定により</a:t>
            </a:r>
            <a:endParaRPr lang="en-US" altLang="ja-JP" sz="3200" b="1" dirty="0">
              <a:latin typeface="Meiryo UI" panose="020B0604030504040204" pitchFamily="50" charset="-128"/>
              <a:ea typeface="Meiryo UI" panose="020B0604030504040204" pitchFamily="50" charset="-128"/>
            </a:endParaRPr>
          </a:p>
          <a:p>
            <a:pPr algn="ctr"/>
            <a:r>
              <a:rPr lang="ja-JP" altLang="en-US" sz="3200" b="1" dirty="0">
                <a:latin typeface="Meiryo UI" panose="020B0604030504040204" pitchFamily="50" charset="-128"/>
                <a:ea typeface="Meiryo UI" panose="020B0604030504040204" pitchFamily="50" charset="-128"/>
              </a:rPr>
              <a:t>無駄な支出が発生したり、様々なトラブルに巻き込まれたりする </a:t>
            </a:r>
            <a:endParaRPr kumimoji="1" lang="ja-JP" altLang="en-US" sz="3200" b="1" dirty="0">
              <a:latin typeface="Meiryo UI" panose="020B0604030504040204" pitchFamily="50" charset="-128"/>
              <a:ea typeface="Meiryo UI" panose="020B0604030504040204" pitchFamily="50" charset="-128"/>
            </a:endParaRPr>
          </a:p>
        </p:txBody>
      </p:sp>
      <p:grpSp>
        <p:nvGrpSpPr>
          <p:cNvPr id="2" name="グループ化 1">
            <a:extLst>
              <a:ext uri="{FF2B5EF4-FFF2-40B4-BE49-F238E27FC236}">
                <a16:creationId xmlns:a16="http://schemas.microsoft.com/office/drawing/2014/main" id="{9C2C56CD-9840-46C3-8079-085B8209F10B}"/>
              </a:ext>
            </a:extLst>
          </p:cNvPr>
          <p:cNvGrpSpPr/>
          <p:nvPr/>
        </p:nvGrpSpPr>
        <p:grpSpPr>
          <a:xfrm>
            <a:off x="516000" y="3063422"/>
            <a:ext cx="11160000" cy="2886528"/>
            <a:chOff x="516000" y="3063422"/>
            <a:chExt cx="11160000" cy="2886528"/>
          </a:xfrm>
        </p:grpSpPr>
        <p:sp>
          <p:nvSpPr>
            <p:cNvPr id="5" name="正方形/長方形 4">
              <a:extLst>
                <a:ext uri="{FF2B5EF4-FFF2-40B4-BE49-F238E27FC236}">
                  <a16:creationId xmlns:a16="http://schemas.microsoft.com/office/drawing/2014/main" id="{F731F531-A401-428B-824F-78B227CBD381}"/>
                </a:ext>
              </a:extLst>
            </p:cNvPr>
            <p:cNvSpPr/>
            <p:nvPr/>
          </p:nvSpPr>
          <p:spPr>
            <a:xfrm>
              <a:off x="516000" y="3063422"/>
              <a:ext cx="11160000" cy="2886528"/>
            </a:xfrm>
            <a:prstGeom prst="rect">
              <a:avLst/>
            </a:prstGeom>
            <a:noFill/>
            <a:ln w="38100">
              <a:solidFill>
                <a:srgbClr val="C0FF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EC88736F-482F-4640-8ACB-61968AD6F2E9}"/>
                </a:ext>
              </a:extLst>
            </p:cNvPr>
            <p:cNvSpPr txBox="1"/>
            <p:nvPr/>
          </p:nvSpPr>
          <p:spPr>
            <a:xfrm>
              <a:off x="712224" y="3442853"/>
              <a:ext cx="10800000" cy="1440000"/>
            </a:xfrm>
            <a:prstGeom prst="rect">
              <a:avLst/>
            </a:prstGeom>
            <a:noFill/>
          </p:spPr>
          <p:txBody>
            <a:bodyPr wrap="square" lIns="0" tIns="0" rIns="0" bIns="0" rtlCol="0" anchor="ctr" anchorCtr="0">
              <a:noAutofit/>
            </a:bodyPr>
            <a:lstStyle/>
            <a:p>
              <a:pPr algn="ctr"/>
              <a:r>
                <a:rPr lang="en-US" altLang="ja-JP" sz="3200" b="1" dirty="0">
                  <a:latin typeface="Meiryo UI" panose="020B0604030504040204" pitchFamily="50" charset="-128"/>
                  <a:ea typeface="Meiryo UI" panose="020B0604030504040204" pitchFamily="50" charset="-128"/>
                </a:rPr>
                <a:t>&lt;</a:t>
              </a:r>
              <a:r>
                <a:rPr lang="ja-JP" altLang="en-US" sz="3200" b="1" dirty="0">
                  <a:latin typeface="Meiryo UI" panose="020B0604030504040204" pitchFamily="50" charset="-128"/>
                  <a:ea typeface="Meiryo UI" panose="020B0604030504040204" pitchFamily="50" charset="-128"/>
                </a:rPr>
                <a:t>事例＞</a:t>
              </a:r>
              <a:endParaRPr lang="en-US" altLang="ja-JP" sz="3200" b="1" dirty="0">
                <a:latin typeface="Meiryo UI" panose="020B0604030504040204" pitchFamily="50" charset="-128"/>
                <a:ea typeface="Meiryo UI" panose="020B0604030504040204" pitchFamily="50" charset="-128"/>
              </a:endParaRPr>
            </a:p>
            <a:p>
              <a:pPr algn="ctr"/>
              <a:r>
                <a:rPr lang="ja-JP" altLang="en-US" sz="3200" b="1" dirty="0">
                  <a:latin typeface="Meiryo UI" panose="020B0604030504040204" pitchFamily="50" charset="-128"/>
                  <a:ea typeface="Meiryo UI" panose="020B0604030504040204" pitchFamily="50" charset="-128"/>
                </a:rPr>
                <a:t>主体的な意思決定、広告や表示への</a:t>
              </a:r>
              <a:endParaRPr lang="en-US" altLang="ja-JP" sz="3200" b="1" dirty="0">
                <a:latin typeface="Meiryo UI" panose="020B0604030504040204" pitchFamily="50" charset="-128"/>
                <a:ea typeface="Meiryo UI" panose="020B0604030504040204" pitchFamily="50" charset="-128"/>
              </a:endParaRPr>
            </a:p>
            <a:p>
              <a:pPr algn="ctr"/>
              <a:r>
                <a:rPr lang="ja-JP" altLang="en-US" sz="3200" b="1" dirty="0">
                  <a:latin typeface="Meiryo UI" panose="020B0604030504040204" pitchFamily="50" charset="-128"/>
                  <a:ea typeface="Meiryo UI" panose="020B0604030504040204" pitchFamily="50" charset="-128"/>
                </a:rPr>
                <a:t>批判的思考が不十分だと・・・</a:t>
              </a:r>
              <a:endParaRPr lang="en-US" altLang="ja-JP" sz="3200" b="1" dirty="0">
                <a:latin typeface="Meiryo UI" panose="020B0604030504040204" pitchFamily="50" charset="-128"/>
                <a:ea typeface="Meiryo UI" panose="020B0604030504040204" pitchFamily="50" charset="-128"/>
              </a:endParaRPr>
            </a:p>
          </p:txBody>
        </p:sp>
      </p:grpSp>
      <p:grpSp>
        <p:nvGrpSpPr>
          <p:cNvPr id="7" name="グループ化 6">
            <a:extLst>
              <a:ext uri="{FF2B5EF4-FFF2-40B4-BE49-F238E27FC236}">
                <a16:creationId xmlns:a16="http://schemas.microsoft.com/office/drawing/2014/main" id="{5D873810-D16F-4A75-86D7-E957B34258B3}"/>
              </a:ext>
            </a:extLst>
          </p:cNvPr>
          <p:cNvGrpSpPr/>
          <p:nvPr/>
        </p:nvGrpSpPr>
        <p:grpSpPr>
          <a:xfrm>
            <a:off x="5930055" y="5230893"/>
            <a:ext cx="3600000" cy="360000"/>
            <a:chOff x="5930055" y="5230893"/>
            <a:chExt cx="3600000" cy="360000"/>
          </a:xfrm>
        </p:grpSpPr>
        <p:sp>
          <p:nvSpPr>
            <p:cNvPr id="12" name="四角形: 角を丸くする 11">
              <a:extLst>
                <a:ext uri="{FF2B5EF4-FFF2-40B4-BE49-F238E27FC236}">
                  <a16:creationId xmlns:a16="http://schemas.microsoft.com/office/drawing/2014/main" id="{DD80EB2D-CF50-41E6-9065-6766C3A164E4}"/>
                </a:ext>
              </a:extLst>
            </p:cNvPr>
            <p:cNvSpPr/>
            <p:nvPr/>
          </p:nvSpPr>
          <p:spPr>
            <a:xfrm>
              <a:off x="6470055" y="5230893"/>
              <a:ext cx="2520000" cy="36000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hlinkClick r:id="rId3"/>
              <a:extLst>
                <a:ext uri="{FF2B5EF4-FFF2-40B4-BE49-F238E27FC236}">
                  <a16:creationId xmlns:a16="http://schemas.microsoft.com/office/drawing/2014/main" id="{4EC273E5-90F1-4830-B622-29DF88130BC7}"/>
                </a:ext>
              </a:extLst>
            </p:cNvPr>
            <p:cNvSpPr txBox="1"/>
            <p:nvPr/>
          </p:nvSpPr>
          <p:spPr>
            <a:xfrm>
              <a:off x="5930055" y="5275893"/>
              <a:ext cx="3600000" cy="270000"/>
            </a:xfrm>
            <a:prstGeom prst="rect">
              <a:avLst/>
            </a:prstGeom>
            <a:noFill/>
          </p:spPr>
          <p:txBody>
            <a:bodyPr wrap="square" rtlCol="0" anchor="ctr" anchorCtr="0">
              <a:noAutofit/>
            </a:bodyPr>
            <a:lstStyle/>
            <a:p>
              <a:pPr algn="ctr"/>
              <a:r>
                <a:rPr lang="ja-JP" altLang="en-US" sz="2000" b="1" dirty="0">
                  <a:solidFill>
                    <a:schemeClr val="bg1"/>
                  </a:solidFill>
                  <a:latin typeface="Meiryo UI" panose="020B0604030504040204" pitchFamily="50" charset="-128"/>
                  <a:ea typeface="Meiryo UI" panose="020B0604030504040204" pitchFamily="50" charset="-128"/>
                </a:rPr>
                <a:t>事例②</a:t>
              </a:r>
              <a:r>
                <a:rPr kumimoji="1" lang="ja-JP" altLang="en-US" sz="2000" b="1" dirty="0">
                  <a:solidFill>
                    <a:schemeClr val="bg1"/>
                  </a:solidFill>
                  <a:latin typeface="Meiryo UI" panose="020B0604030504040204" pitchFamily="50" charset="-128"/>
                  <a:ea typeface="Meiryo UI" panose="020B0604030504040204" pitchFamily="50" charset="-128"/>
                </a:rPr>
                <a:t>はこちら</a:t>
              </a:r>
            </a:p>
          </p:txBody>
        </p:sp>
      </p:grpSp>
      <p:grpSp>
        <p:nvGrpSpPr>
          <p:cNvPr id="3" name="グループ化 2">
            <a:extLst>
              <a:ext uri="{FF2B5EF4-FFF2-40B4-BE49-F238E27FC236}">
                <a16:creationId xmlns:a16="http://schemas.microsoft.com/office/drawing/2014/main" id="{4384B0E2-ECA0-4466-9EEA-51DD193A3A19}"/>
              </a:ext>
            </a:extLst>
          </p:cNvPr>
          <p:cNvGrpSpPr/>
          <p:nvPr/>
        </p:nvGrpSpPr>
        <p:grpSpPr>
          <a:xfrm>
            <a:off x="2495638" y="5230893"/>
            <a:ext cx="3600000" cy="360000"/>
            <a:chOff x="2495638" y="5230893"/>
            <a:chExt cx="3600000" cy="360000"/>
          </a:xfrm>
        </p:grpSpPr>
        <p:sp>
          <p:nvSpPr>
            <p:cNvPr id="16" name="四角形: 角を丸くする 15">
              <a:extLst>
                <a:ext uri="{FF2B5EF4-FFF2-40B4-BE49-F238E27FC236}">
                  <a16:creationId xmlns:a16="http://schemas.microsoft.com/office/drawing/2014/main" id="{0198BD9F-AC73-4B9A-9411-16B41BA1F3B6}"/>
                </a:ext>
              </a:extLst>
            </p:cNvPr>
            <p:cNvSpPr/>
            <p:nvPr/>
          </p:nvSpPr>
          <p:spPr>
            <a:xfrm>
              <a:off x="3035638" y="5230893"/>
              <a:ext cx="2520000" cy="36000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hlinkClick r:id="rId4"/>
              <a:extLst>
                <a:ext uri="{FF2B5EF4-FFF2-40B4-BE49-F238E27FC236}">
                  <a16:creationId xmlns:a16="http://schemas.microsoft.com/office/drawing/2014/main" id="{3C21ACAA-5504-4435-AED7-816FA49E769E}"/>
                </a:ext>
              </a:extLst>
            </p:cNvPr>
            <p:cNvSpPr txBox="1"/>
            <p:nvPr/>
          </p:nvSpPr>
          <p:spPr>
            <a:xfrm>
              <a:off x="2495638" y="5275893"/>
              <a:ext cx="3600000" cy="270000"/>
            </a:xfrm>
            <a:prstGeom prst="rect">
              <a:avLst/>
            </a:prstGeom>
            <a:noFill/>
          </p:spPr>
          <p:txBody>
            <a:bodyPr wrap="square" rtlCol="0" anchor="ctr" anchorCtr="0">
              <a:noAutofit/>
            </a:bodyPr>
            <a:lstStyle/>
            <a:p>
              <a:pPr algn="ctr"/>
              <a:r>
                <a:rPr lang="ja-JP" altLang="en-US" sz="2000" b="1" dirty="0">
                  <a:solidFill>
                    <a:schemeClr val="bg1"/>
                  </a:solidFill>
                  <a:latin typeface="Meiryo UI" panose="020B0604030504040204" pitchFamily="50" charset="-128"/>
                  <a:ea typeface="Meiryo UI" panose="020B0604030504040204" pitchFamily="50" charset="-128"/>
                </a:rPr>
                <a:t>事例①</a:t>
              </a:r>
              <a:r>
                <a:rPr kumimoji="1" lang="ja-JP" altLang="en-US" sz="2000" b="1" dirty="0">
                  <a:solidFill>
                    <a:schemeClr val="bg1"/>
                  </a:solidFill>
                  <a:latin typeface="Meiryo UI" panose="020B0604030504040204" pitchFamily="50" charset="-128"/>
                  <a:ea typeface="Meiryo UI" panose="020B0604030504040204" pitchFamily="50" charset="-128"/>
                </a:rPr>
                <a:t>はこちら</a:t>
              </a:r>
            </a:p>
          </p:txBody>
        </p:sp>
      </p:grpSp>
      <p:grpSp>
        <p:nvGrpSpPr>
          <p:cNvPr id="14" name="グループ化 13">
            <a:extLst>
              <a:ext uri="{FF2B5EF4-FFF2-40B4-BE49-F238E27FC236}">
                <a16:creationId xmlns:a16="http://schemas.microsoft.com/office/drawing/2014/main" id="{FF1E9C54-634D-4218-A056-F2087EB95D84}"/>
              </a:ext>
            </a:extLst>
          </p:cNvPr>
          <p:cNvGrpSpPr/>
          <p:nvPr/>
        </p:nvGrpSpPr>
        <p:grpSpPr>
          <a:xfrm>
            <a:off x="655526" y="3791478"/>
            <a:ext cx="2196658" cy="1440000"/>
            <a:chOff x="1431825" y="4795566"/>
            <a:chExt cx="2196658" cy="1440000"/>
          </a:xfrm>
        </p:grpSpPr>
        <p:sp>
          <p:nvSpPr>
            <p:cNvPr id="15" name="楕円 14">
              <a:extLst>
                <a:ext uri="{FF2B5EF4-FFF2-40B4-BE49-F238E27FC236}">
                  <a16:creationId xmlns:a16="http://schemas.microsoft.com/office/drawing/2014/main" id="{0629225C-D42C-4C9C-8456-CD5BEE2942BD}"/>
                </a:ext>
              </a:extLst>
            </p:cNvPr>
            <p:cNvSpPr/>
            <p:nvPr/>
          </p:nvSpPr>
          <p:spPr>
            <a:xfrm>
              <a:off x="1468483" y="4795566"/>
              <a:ext cx="2160000" cy="1440000"/>
            </a:xfrm>
            <a:prstGeom prst="ellipse">
              <a:avLst/>
            </a:prstGeom>
            <a:solidFill>
              <a:srgbClr val="00C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2DE8F106-391D-44E0-BF99-D9A26A3EF226}"/>
                </a:ext>
              </a:extLst>
            </p:cNvPr>
            <p:cNvSpPr txBox="1"/>
            <p:nvPr/>
          </p:nvSpPr>
          <p:spPr>
            <a:xfrm>
              <a:off x="1431825" y="5086135"/>
              <a:ext cx="2160000" cy="830997"/>
            </a:xfrm>
            <a:prstGeom prst="rect">
              <a:avLst/>
            </a:prstGeom>
            <a:noFill/>
          </p:spPr>
          <p:txBody>
            <a:bodyPr wrap="square" rtlCol="0" anchor="ctr">
              <a:spAutoFit/>
            </a:bodyPr>
            <a:lstStyle/>
            <a:p>
              <a:pPr algn="ctr">
                <a:buClr>
                  <a:srgbClr val="406080"/>
                </a:buClr>
              </a:pPr>
              <a:r>
                <a:rPr lang="ja-JP" altLang="en-US" sz="2400" b="1" dirty="0">
                  <a:solidFill>
                    <a:schemeClr val="bg1"/>
                  </a:solidFill>
                  <a:latin typeface="Meiryo UI" panose="020B0604030504040204" pitchFamily="50" charset="-128"/>
                  <a:ea typeface="Meiryo UI" panose="020B0604030504040204" pitchFamily="50" charset="-128"/>
                </a:rPr>
                <a:t>よく考えずに</a:t>
              </a:r>
              <a:endParaRPr lang="en-US" altLang="ja-JP" sz="2400" b="1" dirty="0">
                <a:solidFill>
                  <a:schemeClr val="bg1"/>
                </a:solidFill>
                <a:latin typeface="Meiryo UI" panose="020B0604030504040204" pitchFamily="50" charset="-128"/>
                <a:ea typeface="Meiryo UI" panose="020B0604030504040204" pitchFamily="50" charset="-128"/>
              </a:endParaRPr>
            </a:p>
            <a:p>
              <a:pPr algn="ctr">
                <a:buClr>
                  <a:srgbClr val="406080"/>
                </a:buClr>
              </a:pPr>
              <a:r>
                <a:rPr lang="ja-JP" altLang="en-US" sz="2400" b="1" dirty="0">
                  <a:solidFill>
                    <a:schemeClr val="bg1"/>
                  </a:solidFill>
                  <a:latin typeface="Meiryo UI" panose="020B0604030504040204" pitchFamily="50" charset="-128"/>
                  <a:ea typeface="Meiryo UI" panose="020B0604030504040204" pitchFamily="50" charset="-128"/>
                </a:rPr>
                <a:t>適当に決める</a:t>
              </a:r>
            </a:p>
          </p:txBody>
        </p:sp>
      </p:grpSp>
      <p:grpSp>
        <p:nvGrpSpPr>
          <p:cNvPr id="19" name="グループ化 18">
            <a:extLst>
              <a:ext uri="{FF2B5EF4-FFF2-40B4-BE49-F238E27FC236}">
                <a16:creationId xmlns:a16="http://schemas.microsoft.com/office/drawing/2014/main" id="{8B7B2EA8-4429-4733-A353-2DD820E3136D}"/>
              </a:ext>
            </a:extLst>
          </p:cNvPr>
          <p:cNvGrpSpPr/>
          <p:nvPr/>
        </p:nvGrpSpPr>
        <p:grpSpPr>
          <a:xfrm>
            <a:off x="9310828" y="3791478"/>
            <a:ext cx="2168948" cy="1440000"/>
            <a:chOff x="1459535" y="4795566"/>
            <a:chExt cx="2168948" cy="1440000"/>
          </a:xfrm>
        </p:grpSpPr>
        <p:sp>
          <p:nvSpPr>
            <p:cNvPr id="20" name="楕円 19">
              <a:extLst>
                <a:ext uri="{FF2B5EF4-FFF2-40B4-BE49-F238E27FC236}">
                  <a16:creationId xmlns:a16="http://schemas.microsoft.com/office/drawing/2014/main" id="{41ECF11F-3717-46C1-B120-9472AB4F1895}"/>
                </a:ext>
              </a:extLst>
            </p:cNvPr>
            <p:cNvSpPr/>
            <p:nvPr/>
          </p:nvSpPr>
          <p:spPr>
            <a:xfrm>
              <a:off x="1468483" y="4795566"/>
              <a:ext cx="2160000" cy="1440000"/>
            </a:xfrm>
            <a:prstGeom prst="ellipse">
              <a:avLst/>
            </a:prstGeom>
            <a:solidFill>
              <a:srgbClr val="00C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C770DABD-268C-4015-9917-6A5AC66C7B03}"/>
                </a:ext>
              </a:extLst>
            </p:cNvPr>
            <p:cNvSpPr txBox="1"/>
            <p:nvPr/>
          </p:nvSpPr>
          <p:spPr>
            <a:xfrm>
              <a:off x="1459535" y="4984599"/>
              <a:ext cx="2160000" cy="1200329"/>
            </a:xfrm>
            <a:prstGeom prst="rect">
              <a:avLst/>
            </a:prstGeom>
            <a:noFill/>
          </p:spPr>
          <p:txBody>
            <a:bodyPr wrap="square" rtlCol="0" anchor="ctr">
              <a:spAutoFit/>
            </a:bodyPr>
            <a:lstStyle/>
            <a:p>
              <a:pPr algn="ctr">
                <a:buClr>
                  <a:srgbClr val="406080"/>
                </a:buClr>
              </a:pPr>
              <a:r>
                <a:rPr lang="ja-JP" altLang="en-US" sz="2400" b="1" dirty="0">
                  <a:solidFill>
                    <a:schemeClr val="bg1"/>
                  </a:solidFill>
                  <a:latin typeface="Meiryo UI" panose="020B0604030504040204" pitchFamily="50" charset="-128"/>
                  <a:ea typeface="Meiryo UI" panose="020B0604030504040204" pitchFamily="50" charset="-128"/>
                </a:rPr>
                <a:t>広告の内容に何も疑いを</a:t>
              </a:r>
              <a:endParaRPr lang="en-US" altLang="ja-JP" sz="2400" b="1" dirty="0">
                <a:solidFill>
                  <a:schemeClr val="bg1"/>
                </a:solidFill>
                <a:latin typeface="Meiryo UI" panose="020B0604030504040204" pitchFamily="50" charset="-128"/>
                <a:ea typeface="Meiryo UI" panose="020B0604030504040204" pitchFamily="50" charset="-128"/>
              </a:endParaRPr>
            </a:p>
            <a:p>
              <a:pPr algn="ctr">
                <a:buClr>
                  <a:srgbClr val="406080"/>
                </a:buClr>
              </a:pPr>
              <a:r>
                <a:rPr lang="ja-JP" altLang="en-US" sz="2400" b="1" dirty="0">
                  <a:solidFill>
                    <a:schemeClr val="bg1"/>
                  </a:solidFill>
                  <a:latin typeface="Meiryo UI" panose="020B0604030504040204" pitchFamily="50" charset="-128"/>
                  <a:ea typeface="Meiryo UI" panose="020B0604030504040204" pitchFamily="50" charset="-128"/>
                </a:rPr>
                <a:t>持たない</a:t>
              </a:r>
            </a:p>
          </p:txBody>
        </p:sp>
      </p:grpSp>
    </p:spTree>
    <p:extLst>
      <p:ext uri="{BB962C8B-B14F-4D97-AF65-F5344CB8AC3E}">
        <p14:creationId xmlns:p14="http://schemas.microsoft.com/office/powerpoint/2010/main" val="1457403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cTn>
                              </p:par>
                            </p:childTnLst>
                          </p:cTn>
                        </p:par>
                        <p:par>
                          <p:cTn id="24" fill="hold">
                            <p:stCondLst>
                              <p:cond delay="500"/>
                            </p:stCondLst>
                            <p:childTnLst>
                              <p:par>
                                <p:cTn id="25" presetID="42" presetClass="entr" presetSubtype="0"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750"/>
                                        <p:tgtEl>
                                          <p:spTgt spid="3"/>
                                        </p:tgtEl>
                                      </p:cBhvr>
                                    </p:animEffect>
                                    <p:anim calcmode="lin" valueType="num">
                                      <p:cBhvr>
                                        <p:cTn id="28" dur="750" fill="hold"/>
                                        <p:tgtEl>
                                          <p:spTgt spid="3"/>
                                        </p:tgtEl>
                                        <p:attrNameLst>
                                          <p:attrName>ppt_x</p:attrName>
                                        </p:attrNameLst>
                                      </p:cBhvr>
                                      <p:tavLst>
                                        <p:tav tm="0">
                                          <p:val>
                                            <p:strVal val="#ppt_x"/>
                                          </p:val>
                                        </p:tav>
                                        <p:tav tm="100000">
                                          <p:val>
                                            <p:strVal val="#ppt_x"/>
                                          </p:val>
                                        </p:tav>
                                      </p:tavLst>
                                    </p:anim>
                                    <p:anim calcmode="lin" valueType="num">
                                      <p:cBhvr>
                                        <p:cTn id="29" dur="75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750"/>
                                        <p:tgtEl>
                                          <p:spTgt spid="7"/>
                                        </p:tgtEl>
                                      </p:cBhvr>
                                    </p:animEffect>
                                    <p:anim calcmode="lin" valueType="num">
                                      <p:cBhvr>
                                        <p:cTn id="33" dur="750" fill="hold"/>
                                        <p:tgtEl>
                                          <p:spTgt spid="7"/>
                                        </p:tgtEl>
                                        <p:attrNameLst>
                                          <p:attrName>ppt_x</p:attrName>
                                        </p:attrNameLst>
                                      </p:cBhvr>
                                      <p:tavLst>
                                        <p:tav tm="0">
                                          <p:val>
                                            <p:strVal val="#ppt_x"/>
                                          </p:val>
                                        </p:tav>
                                        <p:tav tm="100000">
                                          <p:val>
                                            <p:strVal val="#ppt_x"/>
                                          </p:val>
                                        </p:tav>
                                      </p:tavLst>
                                    </p:anim>
                                    <p:anim calcmode="lin" valueType="num">
                                      <p:cBhvr>
                                        <p:cTn id="34" dur="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E04184A2-005F-477D-8918-9CE0F619BE90}"/>
              </a:ext>
            </a:extLst>
          </p:cNvPr>
          <p:cNvSpPr txBox="1">
            <a:spLocks/>
          </p:cNvSpPr>
          <p:nvPr/>
        </p:nvSpPr>
        <p:spPr>
          <a:xfrm>
            <a:off x="709648" y="5107472"/>
            <a:ext cx="7920000" cy="1080000"/>
          </a:xfrm>
          <a:prstGeom prst="rect">
            <a:avLst/>
          </a:prstGeom>
          <a:noFill/>
        </p:spPr>
        <p:txBody>
          <a:bodyPr wrap="square" lIns="0" tIns="0" rIns="0" bIns="0" rtlCol="0" anchor="ctr">
            <a:noAutofit/>
          </a:bodyPr>
          <a:lstStyle/>
          <a:p>
            <a:r>
              <a:rPr lang="ja-JP" altLang="en-US" sz="3200" b="1" dirty="0">
                <a:latin typeface="Meiryo UI" panose="020B0604030504040204" pitchFamily="50" charset="-128"/>
                <a:ea typeface="Meiryo UI" panose="020B0604030504040204" pitchFamily="50" charset="-128"/>
              </a:rPr>
              <a:t>自分でよく考え、責任ある判断ができるよう</a:t>
            </a:r>
            <a:r>
              <a:rPr lang="en-US" altLang="ja-JP" sz="3200" b="1" dirty="0">
                <a:latin typeface="Meiryo UI" panose="020B0604030504040204" pitchFamily="50" charset="-128"/>
                <a:ea typeface="Meiryo UI" panose="020B0604030504040204" pitchFamily="50" charset="-128"/>
              </a:rPr>
              <a:t/>
            </a:r>
            <a:br>
              <a:rPr lang="en-US" altLang="ja-JP" sz="3200" b="1" dirty="0">
                <a:latin typeface="Meiryo UI" panose="020B0604030504040204" pitchFamily="50" charset="-128"/>
                <a:ea typeface="Meiryo UI" panose="020B0604030504040204" pitchFamily="50" charset="-128"/>
              </a:rPr>
            </a:br>
            <a:r>
              <a:rPr lang="ja-JP" altLang="en-US" sz="3200" b="1" dirty="0">
                <a:solidFill>
                  <a:srgbClr val="FF0040"/>
                </a:solidFill>
                <a:latin typeface="Meiryo UI" panose="020B0604030504040204" pitchFamily="50" charset="-128"/>
                <a:ea typeface="Meiryo UI" panose="020B0604030504040204" pitchFamily="50" charset="-128"/>
              </a:rPr>
              <a:t>意思決定の力</a:t>
            </a:r>
            <a:r>
              <a:rPr lang="ja-JP" altLang="en-US" sz="3200" b="1" dirty="0">
                <a:latin typeface="Meiryo UI" panose="020B0604030504040204" pitchFamily="50" charset="-128"/>
                <a:ea typeface="Meiryo UI" panose="020B0604030504040204" pitchFamily="50" charset="-128"/>
              </a:rPr>
              <a:t>を磨こう</a:t>
            </a:r>
          </a:p>
        </p:txBody>
      </p:sp>
      <p:sp>
        <p:nvSpPr>
          <p:cNvPr id="8" name="テキスト ボックス 7">
            <a:extLst>
              <a:ext uri="{FF2B5EF4-FFF2-40B4-BE49-F238E27FC236}">
                <a16:creationId xmlns:a16="http://schemas.microsoft.com/office/drawing/2014/main" id="{27D5756F-B18C-4A57-AF50-0E7EA626C0FF}"/>
              </a:ext>
            </a:extLst>
          </p:cNvPr>
          <p:cNvSpPr txBox="1"/>
          <p:nvPr/>
        </p:nvSpPr>
        <p:spPr>
          <a:xfrm>
            <a:off x="1776000" y="914899"/>
            <a:ext cx="8640000" cy="1440000"/>
          </a:xfrm>
          <a:prstGeom prst="rect">
            <a:avLst/>
          </a:prstGeom>
          <a:noFill/>
        </p:spPr>
        <p:txBody>
          <a:bodyPr wrap="square" lIns="0" tIns="0" rIns="0" bIns="0" rtlCol="0" anchor="ctr" anchorCtr="0">
            <a:noAutofit/>
          </a:bodyPr>
          <a:lstStyle/>
          <a:p>
            <a:pPr algn="ctr"/>
            <a:r>
              <a:rPr lang="en-US" altLang="ja-JP" sz="4800" b="1" dirty="0">
                <a:latin typeface="Meiryo UI" panose="020B0604030504040204" pitchFamily="50" charset="-128"/>
                <a:ea typeface="Meiryo UI" panose="020B0604030504040204" pitchFamily="50" charset="-128"/>
              </a:rPr>
              <a:t>18</a:t>
            </a:r>
            <a:r>
              <a:rPr lang="ja-JP" altLang="en-US" sz="4800" b="1" dirty="0">
                <a:latin typeface="Meiryo UI" panose="020B0604030504040204" pitchFamily="50" charset="-128"/>
                <a:ea typeface="Meiryo UI" panose="020B0604030504040204" pitchFamily="50" charset="-128"/>
              </a:rPr>
              <a:t>歳から成人として</a:t>
            </a:r>
            <a:endParaRPr lang="en-US" altLang="ja-JP" sz="4800" b="1" dirty="0">
              <a:latin typeface="Meiryo UI" panose="020B0604030504040204" pitchFamily="50" charset="-128"/>
              <a:ea typeface="Meiryo UI" panose="020B0604030504040204" pitchFamily="50" charset="-128"/>
            </a:endParaRPr>
          </a:p>
          <a:p>
            <a:pPr algn="ctr"/>
            <a:r>
              <a:rPr lang="ja-JP" altLang="en-US" sz="4800" b="1" dirty="0">
                <a:solidFill>
                  <a:srgbClr val="FF0040"/>
                </a:solidFill>
                <a:latin typeface="Meiryo UI" panose="020B0604030504040204" pitchFamily="50" charset="-128"/>
                <a:ea typeface="Meiryo UI" panose="020B0604030504040204" pitchFamily="50" charset="-128"/>
              </a:rPr>
              <a:t>主体的な意思決定</a:t>
            </a:r>
            <a:r>
              <a:rPr lang="ja-JP" altLang="en-US" sz="4800" b="1" dirty="0">
                <a:latin typeface="Meiryo UI" panose="020B0604030504040204" pitchFamily="50" charset="-128"/>
                <a:ea typeface="Meiryo UI" panose="020B0604030504040204" pitchFamily="50" charset="-128"/>
              </a:rPr>
              <a:t>が求められる </a:t>
            </a:r>
          </a:p>
        </p:txBody>
      </p:sp>
      <p:grpSp>
        <p:nvGrpSpPr>
          <p:cNvPr id="10" name="グループ化 9">
            <a:extLst>
              <a:ext uri="{FF2B5EF4-FFF2-40B4-BE49-F238E27FC236}">
                <a16:creationId xmlns:a16="http://schemas.microsoft.com/office/drawing/2014/main" id="{7912774E-C379-48E5-8521-4FCA514108D7}"/>
              </a:ext>
            </a:extLst>
          </p:cNvPr>
          <p:cNvGrpSpPr/>
          <p:nvPr/>
        </p:nvGrpSpPr>
        <p:grpSpPr>
          <a:xfrm>
            <a:off x="813375" y="2941732"/>
            <a:ext cx="2196658" cy="1440000"/>
            <a:chOff x="1431825" y="4795566"/>
            <a:chExt cx="2196658" cy="1440000"/>
          </a:xfrm>
        </p:grpSpPr>
        <p:sp>
          <p:nvSpPr>
            <p:cNvPr id="12" name="楕円 11">
              <a:extLst>
                <a:ext uri="{FF2B5EF4-FFF2-40B4-BE49-F238E27FC236}">
                  <a16:creationId xmlns:a16="http://schemas.microsoft.com/office/drawing/2014/main" id="{6CE7ACF5-2B18-41E3-B919-F3CEB68AA76A}"/>
                </a:ext>
              </a:extLst>
            </p:cNvPr>
            <p:cNvSpPr/>
            <p:nvPr/>
          </p:nvSpPr>
          <p:spPr>
            <a:xfrm>
              <a:off x="1468483" y="4795566"/>
              <a:ext cx="2160000" cy="1440000"/>
            </a:xfrm>
            <a:prstGeom prst="ellipse">
              <a:avLst/>
            </a:prstGeom>
            <a:solidFill>
              <a:srgbClr val="00C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E042A343-E1BC-405C-A487-5A7C4597FA52}"/>
                </a:ext>
              </a:extLst>
            </p:cNvPr>
            <p:cNvSpPr txBox="1"/>
            <p:nvPr/>
          </p:nvSpPr>
          <p:spPr>
            <a:xfrm>
              <a:off x="1431825" y="5141555"/>
              <a:ext cx="2160000" cy="830997"/>
            </a:xfrm>
            <a:prstGeom prst="rect">
              <a:avLst/>
            </a:prstGeom>
            <a:noFill/>
          </p:spPr>
          <p:txBody>
            <a:bodyPr wrap="square" rtlCol="0" anchor="ctr">
              <a:spAutoFit/>
            </a:bodyPr>
            <a:lstStyle/>
            <a:p>
              <a:pPr algn="ctr">
                <a:buClr>
                  <a:srgbClr val="406080"/>
                </a:buClr>
              </a:pPr>
              <a:r>
                <a:rPr lang="ja-JP" altLang="en-US" sz="2400" b="1" dirty="0">
                  <a:solidFill>
                    <a:schemeClr val="bg1"/>
                  </a:solidFill>
                  <a:latin typeface="Meiryo UI" panose="020B0604030504040204" pitchFamily="50" charset="-128"/>
                  <a:ea typeface="Meiryo UI" panose="020B0604030504040204" pitchFamily="50" charset="-128"/>
                </a:rPr>
                <a:t>よく考えて</a:t>
              </a:r>
              <a:endParaRPr lang="en-US" altLang="ja-JP" sz="2400" b="1" dirty="0">
                <a:solidFill>
                  <a:schemeClr val="bg1"/>
                </a:solidFill>
                <a:latin typeface="Meiryo UI" panose="020B0604030504040204" pitchFamily="50" charset="-128"/>
                <a:ea typeface="Meiryo UI" panose="020B0604030504040204" pitchFamily="50" charset="-128"/>
              </a:endParaRPr>
            </a:p>
            <a:p>
              <a:pPr algn="ctr">
                <a:buClr>
                  <a:srgbClr val="406080"/>
                </a:buClr>
              </a:pPr>
              <a:r>
                <a:rPr lang="ja-JP" altLang="en-US" sz="2400" b="1" dirty="0">
                  <a:solidFill>
                    <a:schemeClr val="bg1"/>
                  </a:solidFill>
                  <a:latin typeface="Meiryo UI" panose="020B0604030504040204" pitchFamily="50" charset="-128"/>
                  <a:ea typeface="Meiryo UI" panose="020B0604030504040204" pitchFamily="50" charset="-128"/>
                </a:rPr>
                <a:t>決める</a:t>
              </a:r>
            </a:p>
          </p:txBody>
        </p:sp>
      </p:grpSp>
      <p:grpSp>
        <p:nvGrpSpPr>
          <p:cNvPr id="14" name="グループ化 13">
            <a:extLst>
              <a:ext uri="{FF2B5EF4-FFF2-40B4-BE49-F238E27FC236}">
                <a16:creationId xmlns:a16="http://schemas.microsoft.com/office/drawing/2014/main" id="{8B6944F3-8FA2-4B54-9E77-450E43887694}"/>
              </a:ext>
            </a:extLst>
          </p:cNvPr>
          <p:cNvGrpSpPr/>
          <p:nvPr/>
        </p:nvGrpSpPr>
        <p:grpSpPr>
          <a:xfrm>
            <a:off x="4413825" y="2941732"/>
            <a:ext cx="2196658" cy="1440000"/>
            <a:chOff x="1431825" y="4795566"/>
            <a:chExt cx="2196658" cy="1440000"/>
          </a:xfrm>
        </p:grpSpPr>
        <p:sp>
          <p:nvSpPr>
            <p:cNvPr id="15" name="楕円 14">
              <a:extLst>
                <a:ext uri="{FF2B5EF4-FFF2-40B4-BE49-F238E27FC236}">
                  <a16:creationId xmlns:a16="http://schemas.microsoft.com/office/drawing/2014/main" id="{0DA3CEF1-0CDF-42B4-A51D-B18E0006454C}"/>
                </a:ext>
              </a:extLst>
            </p:cNvPr>
            <p:cNvSpPr/>
            <p:nvPr/>
          </p:nvSpPr>
          <p:spPr>
            <a:xfrm>
              <a:off x="1468483" y="4795566"/>
              <a:ext cx="2160000" cy="1440000"/>
            </a:xfrm>
            <a:prstGeom prst="ellipse">
              <a:avLst/>
            </a:prstGeom>
            <a:solidFill>
              <a:srgbClr val="00C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65BB39B9-9C50-4979-929A-2FD388440A3F}"/>
                </a:ext>
              </a:extLst>
            </p:cNvPr>
            <p:cNvSpPr txBox="1"/>
            <p:nvPr/>
          </p:nvSpPr>
          <p:spPr>
            <a:xfrm>
              <a:off x="1431825" y="5141555"/>
              <a:ext cx="2160000" cy="830997"/>
            </a:xfrm>
            <a:prstGeom prst="rect">
              <a:avLst/>
            </a:prstGeom>
            <a:noFill/>
          </p:spPr>
          <p:txBody>
            <a:bodyPr wrap="square" rtlCol="0" anchor="ctr">
              <a:spAutoFit/>
            </a:bodyPr>
            <a:lstStyle/>
            <a:p>
              <a:pPr algn="ctr">
                <a:buClr>
                  <a:srgbClr val="406080"/>
                </a:buClr>
              </a:pPr>
              <a:r>
                <a:rPr lang="ja-JP" altLang="en-US" sz="2400" b="1" dirty="0">
                  <a:solidFill>
                    <a:schemeClr val="bg1"/>
                  </a:solidFill>
                  <a:latin typeface="Meiryo UI" panose="020B0604030504040204" pitchFamily="50" charset="-128"/>
                  <a:ea typeface="Meiryo UI" panose="020B0604030504040204" pitchFamily="50" charset="-128"/>
                </a:rPr>
                <a:t>決めたことに</a:t>
              </a:r>
              <a:endParaRPr lang="en-US" altLang="ja-JP" sz="2400" b="1" dirty="0">
                <a:solidFill>
                  <a:schemeClr val="bg1"/>
                </a:solidFill>
                <a:latin typeface="Meiryo UI" panose="020B0604030504040204" pitchFamily="50" charset="-128"/>
                <a:ea typeface="Meiryo UI" panose="020B0604030504040204" pitchFamily="50" charset="-128"/>
              </a:endParaRPr>
            </a:p>
            <a:p>
              <a:pPr algn="ctr">
                <a:buClr>
                  <a:srgbClr val="406080"/>
                </a:buClr>
              </a:pPr>
              <a:r>
                <a:rPr lang="ja-JP" altLang="en-US" sz="2400" b="1" dirty="0">
                  <a:solidFill>
                    <a:schemeClr val="bg1"/>
                  </a:solidFill>
                  <a:latin typeface="Meiryo UI" panose="020B0604030504040204" pitchFamily="50" charset="-128"/>
                  <a:ea typeface="Meiryo UI" panose="020B0604030504040204" pitchFamily="50" charset="-128"/>
                </a:rPr>
                <a:t>責任を持つ</a:t>
              </a:r>
            </a:p>
          </p:txBody>
        </p:sp>
      </p:grpSp>
      <p:sp>
        <p:nvSpPr>
          <p:cNvPr id="26" name="加算記号 25">
            <a:extLst>
              <a:ext uri="{FF2B5EF4-FFF2-40B4-BE49-F238E27FC236}">
                <a16:creationId xmlns:a16="http://schemas.microsoft.com/office/drawing/2014/main" id="{072BD4B3-00D0-4BD4-A2F6-D9FD3A663678}"/>
              </a:ext>
            </a:extLst>
          </p:cNvPr>
          <p:cNvSpPr/>
          <p:nvPr/>
        </p:nvSpPr>
        <p:spPr>
          <a:xfrm>
            <a:off x="3278542" y="3226201"/>
            <a:ext cx="866775" cy="868362"/>
          </a:xfrm>
          <a:prstGeom prst="mathPlus">
            <a:avLst>
              <a:gd name="adj1" fmla="val 16853"/>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29" name="グループ化 28">
            <a:extLst>
              <a:ext uri="{FF2B5EF4-FFF2-40B4-BE49-F238E27FC236}">
                <a16:creationId xmlns:a16="http://schemas.microsoft.com/office/drawing/2014/main" id="{572893B0-435D-4744-9B10-2F81AA3BE2FB}"/>
              </a:ext>
            </a:extLst>
          </p:cNvPr>
          <p:cNvGrpSpPr/>
          <p:nvPr/>
        </p:nvGrpSpPr>
        <p:grpSpPr>
          <a:xfrm>
            <a:off x="7692054" y="2489652"/>
            <a:ext cx="2700505" cy="1934379"/>
            <a:chOff x="7380932" y="4645093"/>
            <a:chExt cx="2700505" cy="1934379"/>
          </a:xfrm>
        </p:grpSpPr>
        <p:sp>
          <p:nvSpPr>
            <p:cNvPr id="22" name="テキスト ボックス 21">
              <a:extLst>
                <a:ext uri="{FF2B5EF4-FFF2-40B4-BE49-F238E27FC236}">
                  <a16:creationId xmlns:a16="http://schemas.microsoft.com/office/drawing/2014/main" id="{A7D1F428-FFA1-4C58-8B43-85A861FEBABA}"/>
                </a:ext>
              </a:extLst>
            </p:cNvPr>
            <p:cNvSpPr txBox="1"/>
            <p:nvPr/>
          </p:nvSpPr>
          <p:spPr>
            <a:xfrm>
              <a:off x="7380932" y="5051728"/>
              <a:ext cx="2520000" cy="830997"/>
            </a:xfrm>
            <a:prstGeom prst="rect">
              <a:avLst/>
            </a:prstGeom>
            <a:noFill/>
          </p:spPr>
          <p:txBody>
            <a:bodyPr wrap="square" rtlCol="0" anchor="ctr">
              <a:spAutoFit/>
            </a:bodyPr>
            <a:lstStyle/>
            <a:p>
              <a:pPr algn="ctr"/>
              <a:r>
                <a:rPr kumimoji="1" lang="ja-JP" altLang="en-US" sz="2400" b="1" dirty="0">
                  <a:solidFill>
                    <a:srgbClr val="406080"/>
                  </a:solidFill>
                  <a:latin typeface="Meiryo UI" panose="020B0604030504040204" pitchFamily="50" charset="-128"/>
                  <a:ea typeface="Meiryo UI" panose="020B0604030504040204" pitchFamily="50" charset="-128"/>
                </a:rPr>
                <a:t>他人の意見に</a:t>
              </a:r>
            </a:p>
            <a:p>
              <a:pPr algn="ctr"/>
              <a:r>
                <a:rPr kumimoji="1" lang="ja-JP" altLang="en-US" sz="2400" b="1" dirty="0">
                  <a:solidFill>
                    <a:srgbClr val="406080"/>
                  </a:solidFill>
                  <a:latin typeface="Meiryo UI" panose="020B0604030504040204" pitchFamily="50" charset="-128"/>
                  <a:ea typeface="Meiryo UI" panose="020B0604030504040204" pitchFamily="50" charset="-128"/>
                </a:rPr>
                <a:t>すぐに流されない</a:t>
              </a:r>
            </a:p>
          </p:txBody>
        </p:sp>
        <p:sp>
          <p:nvSpPr>
            <p:cNvPr id="28" name="フリーフォーム: 図形 27">
              <a:extLst>
                <a:ext uri="{FF2B5EF4-FFF2-40B4-BE49-F238E27FC236}">
                  <a16:creationId xmlns:a16="http://schemas.microsoft.com/office/drawing/2014/main" id="{9763A58A-8D24-41D6-B66D-AB05FEBCD34D}"/>
                </a:ext>
              </a:extLst>
            </p:cNvPr>
            <p:cNvSpPr/>
            <p:nvPr/>
          </p:nvSpPr>
          <p:spPr>
            <a:xfrm rot="18518479" flipV="1">
              <a:off x="7838516" y="4336551"/>
              <a:ext cx="1934379" cy="2551463"/>
            </a:xfrm>
            <a:custGeom>
              <a:avLst/>
              <a:gdLst>
                <a:gd name="connsiteX0" fmla="*/ 1182844 w 1934379"/>
                <a:gd name="connsiteY0" fmla="*/ 0 h 2551463"/>
                <a:gd name="connsiteX1" fmla="*/ 1280640 w 1934379"/>
                <a:gd name="connsiteY1" fmla="*/ 409113 h 2551463"/>
                <a:gd name="connsiteX2" fmla="*/ 1305188 w 1934379"/>
                <a:gd name="connsiteY2" fmla="*/ 401770 h 2551463"/>
                <a:gd name="connsiteX3" fmla="*/ 1753988 w 1934379"/>
                <a:gd name="connsiteY3" fmla="*/ 485068 h 2551463"/>
                <a:gd name="connsiteX4" fmla="*/ 1529560 w 1934379"/>
                <a:gd name="connsiteY4" fmla="*/ 1918816 h 2551463"/>
                <a:gd name="connsiteX5" fmla="*/ 180391 w 1934379"/>
                <a:gd name="connsiteY5" fmla="*/ 2453365 h 2551463"/>
                <a:gd name="connsiteX6" fmla="*/ 404819 w 1934379"/>
                <a:gd name="connsiteY6" fmla="*/ 1019618 h 2551463"/>
                <a:gd name="connsiteX7" fmla="*/ 940769 w 1934379"/>
                <a:gd name="connsiteY7" fmla="*/ 546155 h 2551463"/>
                <a:gd name="connsiteX8" fmla="*/ 1067092 w 1934379"/>
                <a:gd name="connsiteY8" fmla="*/ 484226 h 255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4379" h="2551463">
                  <a:moveTo>
                    <a:pt x="1182844" y="0"/>
                  </a:moveTo>
                  <a:lnTo>
                    <a:pt x="1280640" y="409113"/>
                  </a:lnTo>
                  <a:lnTo>
                    <a:pt x="1305188" y="401770"/>
                  </a:lnTo>
                  <a:cubicBezTo>
                    <a:pt x="1479779" y="367412"/>
                    <a:pt x="1637517" y="391953"/>
                    <a:pt x="1753988" y="485068"/>
                  </a:cubicBezTo>
                  <a:cubicBezTo>
                    <a:pt x="2064576" y="733375"/>
                    <a:pt x="1964097" y="1375285"/>
                    <a:pt x="1529560" y="1918816"/>
                  </a:cubicBezTo>
                  <a:cubicBezTo>
                    <a:pt x="1095023" y="2462346"/>
                    <a:pt x="490980" y="2701672"/>
                    <a:pt x="180391" y="2453365"/>
                  </a:cubicBezTo>
                  <a:cubicBezTo>
                    <a:pt x="-130197" y="2205059"/>
                    <a:pt x="-29718" y="1563148"/>
                    <a:pt x="404819" y="1019618"/>
                  </a:cubicBezTo>
                  <a:cubicBezTo>
                    <a:pt x="567770" y="815793"/>
                    <a:pt x="754558" y="654748"/>
                    <a:pt x="940769" y="546155"/>
                  </a:cubicBezTo>
                  <a:lnTo>
                    <a:pt x="1067092" y="484226"/>
                  </a:lnTo>
                  <a:close/>
                </a:path>
              </a:pathLst>
            </a:custGeom>
            <a:noFill/>
            <a:ln>
              <a:solidFill>
                <a:srgbClr val="28487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grpSp>
      <p:pic>
        <p:nvPicPr>
          <p:cNvPr id="18" name="図 17">
            <a:extLst>
              <a:ext uri="{FF2B5EF4-FFF2-40B4-BE49-F238E27FC236}">
                <a16:creationId xmlns:a16="http://schemas.microsoft.com/office/drawing/2014/main" id="{42763C7F-7DCE-4C72-B0F6-D19A4BAAA8E0}"/>
              </a:ext>
            </a:extLst>
          </p:cNvPr>
          <p:cNvPicPr>
            <a:picLocks noChangeAspect="1"/>
          </p:cNvPicPr>
          <p:nvPr/>
        </p:nvPicPr>
        <p:blipFill>
          <a:blip r:embed="rId3"/>
          <a:stretch>
            <a:fillRect/>
          </a:stretch>
        </p:blipFill>
        <p:spPr>
          <a:xfrm>
            <a:off x="10020742" y="3279421"/>
            <a:ext cx="1767481" cy="3401796"/>
          </a:xfrm>
          <a:prstGeom prst="rect">
            <a:avLst/>
          </a:prstGeom>
        </p:spPr>
      </p:pic>
    </p:spTree>
    <p:extLst>
      <p:ext uri="{BB962C8B-B14F-4D97-AF65-F5344CB8AC3E}">
        <p14:creationId xmlns:p14="http://schemas.microsoft.com/office/powerpoint/2010/main" val="3638142990"/>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p:cTn id="11" dur="250" fill="hold"/>
                                        <p:tgtEl>
                                          <p:spTgt spid="26"/>
                                        </p:tgtEl>
                                        <p:attrNameLst>
                                          <p:attrName>ppt_w</p:attrName>
                                        </p:attrNameLst>
                                      </p:cBhvr>
                                      <p:tavLst>
                                        <p:tav tm="0">
                                          <p:val>
                                            <p:fltVal val="0"/>
                                          </p:val>
                                        </p:tav>
                                        <p:tav tm="100000">
                                          <p:val>
                                            <p:strVal val="#ppt_w"/>
                                          </p:val>
                                        </p:tav>
                                      </p:tavLst>
                                    </p:anim>
                                    <p:anim calcmode="lin" valueType="num">
                                      <p:cBhvr>
                                        <p:cTn id="12" dur="250" fill="hold"/>
                                        <p:tgtEl>
                                          <p:spTgt spid="26"/>
                                        </p:tgtEl>
                                        <p:attrNameLst>
                                          <p:attrName>ppt_h</p:attrName>
                                        </p:attrNameLst>
                                      </p:cBhvr>
                                      <p:tavLst>
                                        <p:tav tm="0">
                                          <p:val>
                                            <p:fltVal val="0"/>
                                          </p:val>
                                        </p:tav>
                                        <p:tav tm="100000">
                                          <p:val>
                                            <p:strVal val="#ppt_h"/>
                                          </p:val>
                                        </p:tav>
                                      </p:tavLst>
                                    </p:anim>
                                    <p:animEffect transition="in" filter="fade">
                                      <p:cBhvr>
                                        <p:cTn id="13" dur="250"/>
                                        <p:tgtEl>
                                          <p:spTgt spid="26"/>
                                        </p:tgtEl>
                                      </p:cBhvr>
                                    </p:animEffect>
                                  </p:childTnLst>
                                </p:cTn>
                              </p:par>
                            </p:childTnLst>
                          </p:cTn>
                        </p:par>
                        <p:par>
                          <p:cTn id="14" fill="hold">
                            <p:stCondLst>
                              <p:cond delay="750"/>
                            </p:stCondLst>
                            <p:childTnLst>
                              <p:par>
                                <p:cTn id="15" presetID="10" presetClass="entr" presetSubtype="0"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childTnLst>
                          </p:cTn>
                        </p:par>
                        <p:par>
                          <p:cTn id="30" fill="hold">
                            <p:stCondLst>
                              <p:cond delay="500"/>
                            </p:stCondLst>
                            <p:childTnLst>
                              <p:par>
                                <p:cTn id="31" presetID="26" presetClass="emph" presetSubtype="0" fill="hold" nodeType="afterEffect">
                                  <p:stCondLst>
                                    <p:cond delay="0"/>
                                  </p:stCondLst>
                                  <p:childTnLst>
                                    <p:animEffect transition="out" filter="fade">
                                      <p:cBhvr>
                                        <p:cTn id="32" dur="500" tmFilter="0, 0; .2, .5; .8, .5; 1, 0"/>
                                        <p:tgtEl>
                                          <p:spTgt spid="29"/>
                                        </p:tgtEl>
                                      </p:cBhvr>
                                    </p:animEffect>
                                    <p:animScale>
                                      <p:cBhvr>
                                        <p:cTn id="33" dur="250" autoRev="1" fill="hold"/>
                                        <p:tgtEl>
                                          <p:spTgt spid="2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6" grpId="0" animBg="1"/>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396</Words>
  <Application>Microsoft Office PowerPoint</Application>
  <PresentationFormat>ワイド画面</PresentationFormat>
  <Paragraphs>56</Paragraphs>
  <Slides>4</Slides>
  <Notes>4</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4</vt:i4>
      </vt:variant>
    </vt:vector>
  </HeadingPairs>
  <TitlesOfParts>
    <vt:vector size="9" baseType="lpstr">
      <vt:lpstr>Meiryo UI</vt:lpstr>
      <vt:lpstr>游ゴシック Light</vt:lpstr>
      <vt:lpstr>Arial</vt:lpstr>
      <vt:lpstr>游ゴシック</vt:lpstr>
      <vt:lpstr>Office テーマ</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2022-03-08T08:55:25Z</dcterms:created>
  <dcterms:modified xsi:type="dcterms:W3CDTF">2022-06-24T02:08:00Z</dcterms:modified>
</cp:coreProperties>
</file>