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8"/>
  </p:notesMasterIdLst>
  <p:sldIdLst>
    <p:sldId id="357" r:id="rId2"/>
    <p:sldId id="416" r:id="rId3"/>
    <p:sldId id="413" r:id="rId4"/>
    <p:sldId id="414" r:id="rId5"/>
    <p:sldId id="415" r:id="rId6"/>
    <p:sldId id="411"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4" orient="horz" pos="1480" userDrawn="1">
          <p15:clr>
            <a:srgbClr val="A4A3A4"/>
          </p15:clr>
        </p15:guide>
        <p15:guide id="5" orient="horz" userDrawn="1">
          <p15:clr>
            <a:srgbClr val="A4A3A4"/>
          </p15:clr>
        </p15:guide>
        <p15:guide id="6" pos="4067" userDrawn="1">
          <p15:clr>
            <a:srgbClr val="A4A3A4"/>
          </p15:clr>
        </p15:guide>
        <p15:guide id="7" pos="2230" userDrawn="1">
          <p15:clr>
            <a:srgbClr val="A4A3A4"/>
          </p15:clr>
        </p15:guide>
        <p15:guide id="8" orient="horz" pos="3294" userDrawn="1">
          <p15:clr>
            <a:srgbClr val="A4A3A4"/>
          </p15:clr>
        </p15:guide>
        <p15:guide id="9" orient="horz" pos="4315" userDrawn="1">
          <p15:clr>
            <a:srgbClr val="A4A3A4"/>
          </p15:clr>
        </p15:guide>
        <p15:guide id="10" orient="horz" pos="1049" userDrawn="1">
          <p15:clr>
            <a:srgbClr val="A4A3A4"/>
          </p15:clr>
        </p15:guide>
        <p15:guide id="11" pos="7680" userDrawn="1">
          <p15:clr>
            <a:srgbClr val="A4A3A4"/>
          </p15:clr>
        </p15:guide>
        <p15:guide id="14" orient="horz" pos="2387" userDrawn="1">
          <p15:clr>
            <a:srgbClr val="A4A3A4"/>
          </p15:clr>
        </p15:guide>
        <p15:guide id="16" orient="horz" pos="3748" userDrawn="1">
          <p15:clr>
            <a:srgbClr val="A4A3A4"/>
          </p15:clr>
        </p15:guide>
        <p15:guide id="17" orient="horz" pos="1933" userDrawn="1">
          <p15:clr>
            <a:srgbClr val="A4A3A4"/>
          </p15:clr>
        </p15:guide>
        <p15:guide id="18" orient="horz" pos="4201" userDrawn="1">
          <p15:clr>
            <a:srgbClr val="A4A3A4"/>
          </p15:clr>
        </p15:guide>
        <p15:guide id="19" orient="horz" pos="2840" userDrawn="1">
          <p15:clr>
            <a:srgbClr val="A4A3A4"/>
          </p15:clr>
        </p15:guide>
        <p15:guide id="20" orient="horz" pos="572" userDrawn="1">
          <p15:clr>
            <a:srgbClr val="A4A3A4"/>
          </p15:clr>
        </p15:guide>
        <p15:guide id="21" orient="horz" pos="119" userDrawn="1">
          <p15:clr>
            <a:srgbClr val="A4A3A4"/>
          </p15:clr>
        </p15:guide>
        <p15:guide id="22" pos="3613" userDrawn="1">
          <p15:clr>
            <a:srgbClr val="A4A3A4"/>
          </p15:clr>
        </p15:guide>
        <p15:guide id="23" pos="3160" userDrawn="1">
          <p15:clr>
            <a:srgbClr val="A4A3A4"/>
          </p15:clr>
        </p15:guide>
        <p15:guide id="24" pos="2706" userDrawn="1">
          <p15:clr>
            <a:srgbClr val="A4A3A4"/>
          </p15:clr>
        </p15:guide>
        <p15:guide id="25" pos="1776" userDrawn="1">
          <p15:clr>
            <a:srgbClr val="A4A3A4"/>
          </p15:clr>
        </p15:guide>
        <p15:guide id="26" pos="1345" userDrawn="1">
          <p15:clr>
            <a:srgbClr val="A4A3A4"/>
          </p15:clr>
        </p15:guide>
        <p15:guide id="27" pos="892" userDrawn="1">
          <p15:clr>
            <a:srgbClr val="A4A3A4"/>
          </p15:clr>
        </p15:guide>
        <p15:guide id="28" pos="438" userDrawn="1">
          <p15:clr>
            <a:srgbClr val="A4A3A4"/>
          </p15:clr>
        </p15:guide>
        <p15:guide id="29" pos="7" userDrawn="1">
          <p15:clr>
            <a:srgbClr val="A4A3A4"/>
          </p15:clr>
        </p15:guide>
        <p15:guide id="30" pos="4520" userDrawn="1">
          <p15:clr>
            <a:srgbClr val="A4A3A4"/>
          </p15:clr>
        </p15:guide>
        <p15:guide id="31" pos="4974" userDrawn="1">
          <p15:clr>
            <a:srgbClr val="A4A3A4"/>
          </p15:clr>
        </p15:guide>
        <p15:guide id="32" pos="5428" userDrawn="1">
          <p15:clr>
            <a:srgbClr val="A4A3A4"/>
          </p15:clr>
        </p15:guide>
        <p15:guide id="33" pos="5881" userDrawn="1">
          <p15:clr>
            <a:srgbClr val="A4A3A4"/>
          </p15:clr>
        </p15:guide>
        <p15:guide id="34" pos="6335" userDrawn="1">
          <p15:clr>
            <a:srgbClr val="A4A3A4"/>
          </p15:clr>
        </p15:guide>
        <p15:guide id="35" pos="6788" userDrawn="1">
          <p15:clr>
            <a:srgbClr val="A4A3A4"/>
          </p15:clr>
        </p15:guide>
        <p15:guide id="36" pos="724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40"/>
    <a:srgbClr val="00C0FF"/>
    <a:srgbClr val="284870"/>
    <a:srgbClr val="C0FF40"/>
    <a:srgbClr val="406080"/>
    <a:srgbClr val="F0F0F0"/>
    <a:srgbClr val="004F73"/>
    <a:srgbClr val="535353"/>
    <a:srgbClr val="FFFF66"/>
    <a:srgbClr val="FFF3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27" autoAdjust="0"/>
    <p:restoredTop sz="43120" autoAdjust="0"/>
  </p:normalViewPr>
  <p:slideViewPr>
    <p:cSldViewPr snapToGrid="0" showGuides="1">
      <p:cViewPr varScale="1">
        <p:scale>
          <a:sx n="43" d="100"/>
          <a:sy n="43" d="100"/>
        </p:scale>
        <p:origin x="624" y="48"/>
      </p:cViewPr>
      <p:guideLst>
        <p:guide orient="horz" pos="2160"/>
        <p:guide pos="3840"/>
        <p:guide orient="horz" pos="1480"/>
        <p:guide orient="horz"/>
        <p:guide pos="4067"/>
        <p:guide pos="2230"/>
        <p:guide orient="horz" pos="3294"/>
        <p:guide orient="horz" pos="4315"/>
        <p:guide orient="horz" pos="1049"/>
        <p:guide pos="7680"/>
        <p:guide orient="horz" pos="2387"/>
        <p:guide orient="horz" pos="3748"/>
        <p:guide orient="horz" pos="1933"/>
        <p:guide orient="horz" pos="4201"/>
        <p:guide orient="horz" pos="2840"/>
        <p:guide orient="horz" pos="572"/>
        <p:guide orient="horz" pos="119"/>
        <p:guide pos="3613"/>
        <p:guide pos="3160"/>
        <p:guide pos="2706"/>
        <p:guide pos="1776"/>
        <p:guide pos="1345"/>
        <p:guide pos="892"/>
        <p:guide pos="438"/>
        <p:guide pos="7"/>
        <p:guide pos="4520"/>
        <p:guide pos="4974"/>
        <p:guide pos="5428"/>
        <p:guide pos="5881"/>
        <p:guide pos="6335"/>
        <p:guide pos="6788"/>
        <p:guide pos="7242"/>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D9A4C2-F737-494F-A709-7D8D9B56B190}" type="datetimeFigureOut">
              <a:rPr kumimoji="1" lang="ja-JP" altLang="en-US" smtClean="0"/>
              <a:t>2022/6/23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29CC9-7421-4165-90D1-E51B0415AF70}" type="slidenum">
              <a:rPr kumimoji="1" lang="ja-JP" altLang="en-US" smtClean="0"/>
              <a:t>‹#›</a:t>
            </a:fld>
            <a:endParaRPr kumimoji="1" lang="ja-JP" altLang="en-US"/>
          </a:p>
        </p:txBody>
      </p:sp>
    </p:spTree>
    <p:extLst>
      <p:ext uri="{BB962C8B-B14F-4D97-AF65-F5344CB8AC3E}">
        <p14:creationId xmlns:p14="http://schemas.microsoft.com/office/powerpoint/2010/main" val="3795804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1" dirty="0">
                <a:solidFill>
                  <a:schemeClr val="tx1"/>
                </a:solidFill>
                <a:latin typeface="Meiryo UI" panose="020B0604030504040204" pitchFamily="50" charset="-128"/>
                <a:ea typeface="Meiryo UI" panose="020B0604030504040204" pitchFamily="50" charset="-128"/>
              </a:rPr>
              <a:t>契約の基礎について</a:t>
            </a:r>
            <a:r>
              <a:rPr kumimoji="1" lang="ja-JP" altLang="ja-JP" sz="1200" b="1" kern="1200" dirty="0">
                <a:solidFill>
                  <a:schemeClr val="tx1"/>
                </a:solidFill>
                <a:effectLst/>
                <a:latin typeface="Meiryo UI" panose="020B0604030504040204" pitchFamily="50" charset="-128"/>
                <a:ea typeface="Meiryo UI" panose="020B0604030504040204" pitchFamily="50" charset="-128"/>
                <a:cs typeface="+mn-cs"/>
              </a:rPr>
              <a:t>の振り返り </a:t>
            </a:r>
            <a:r>
              <a:rPr kumimoji="1" lang="en-US" altLang="ja-JP" sz="1200" b="1" kern="1200" dirty="0">
                <a:solidFill>
                  <a:schemeClr val="tx1"/>
                </a:solidFill>
                <a:effectLst/>
                <a:latin typeface="Meiryo UI" panose="020B0604030504040204" pitchFamily="50" charset="-128"/>
                <a:ea typeface="Meiryo UI" panose="020B0604030504040204" pitchFamily="50" charset="-128"/>
                <a:cs typeface="+mn-cs"/>
              </a:rPr>
              <a:t>3</a:t>
            </a:r>
            <a:r>
              <a:rPr kumimoji="1" lang="ja-JP" altLang="ja-JP" sz="1200" b="1" kern="1200" dirty="0">
                <a:solidFill>
                  <a:schemeClr val="tx1"/>
                </a:solidFill>
                <a:effectLst/>
                <a:latin typeface="Meiryo UI" panose="020B0604030504040204" pitchFamily="50" charset="-128"/>
                <a:ea typeface="Meiryo UI" panose="020B0604030504040204" pitchFamily="50" charset="-128"/>
                <a:cs typeface="+mn-cs"/>
              </a:rPr>
              <a:t>分</a:t>
            </a:r>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1200" kern="1200" dirty="0">
                <a:solidFill>
                  <a:schemeClr val="tx1"/>
                </a:solidFill>
                <a:effectLst/>
                <a:latin typeface="Meiryo UI" panose="020B0604030504040204" pitchFamily="50" charset="-128"/>
                <a:ea typeface="Meiryo UI" panose="020B0604030504040204" pitchFamily="50" charset="-128"/>
                <a:cs typeface="+mn-cs"/>
              </a:rPr>
              <a:t>契約をやめられる／やめられない」場合の違いに関する考察</a:t>
            </a:r>
          </a:p>
          <a:p>
            <a:r>
              <a:rPr kumimoji="1" lang="en-US" altLang="ja-JP" sz="120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1200" kern="1200" dirty="0">
                <a:solidFill>
                  <a:schemeClr val="tx1"/>
                </a:solidFill>
                <a:effectLst/>
                <a:latin typeface="Meiryo UI" panose="020B0604030504040204" pitchFamily="50" charset="-128"/>
                <a:ea typeface="Meiryo UI" panose="020B0604030504040204" pitchFamily="50" charset="-128"/>
                <a:cs typeface="+mn-cs"/>
              </a:rPr>
              <a:t>ネットショップ利用の注意点は何だったかを発表する</a:t>
            </a:r>
            <a:endParaRPr lang="en-US" altLang="ja-JP" sz="1200" b="0" i="0" dirty="0">
              <a:solidFill>
                <a:schemeClr val="tx1"/>
              </a:solidFill>
              <a:effectLst/>
              <a:latin typeface="Meiryo UI" panose="020B0604030504040204" pitchFamily="50" charset="-128"/>
              <a:ea typeface="Meiryo UI" panose="020B0604030504040204" pitchFamily="50" charset="-128"/>
              <a:cs typeface="+mn-cs"/>
            </a:endParaRPr>
          </a:p>
        </p:txBody>
      </p:sp>
      <p:sp>
        <p:nvSpPr>
          <p:cNvPr id="4" name="スライド番号プレースホルダー 3"/>
          <p:cNvSpPr>
            <a:spLocks noGrp="1"/>
          </p:cNvSpPr>
          <p:nvPr>
            <p:ph type="sldNum" sz="quarter" idx="5"/>
          </p:nvPr>
        </p:nvSpPr>
        <p:spPr/>
        <p:txBody>
          <a:bodyPr/>
          <a:lstStyle/>
          <a:p>
            <a:fld id="{62629CC9-7421-4165-90D1-E51B0415AF70}" type="slidenum">
              <a:rPr kumimoji="1" lang="ja-JP" altLang="en-US" smtClean="0"/>
              <a:t>1</a:t>
            </a:fld>
            <a:endParaRPr kumimoji="1" lang="ja-JP" altLang="en-US"/>
          </a:p>
        </p:txBody>
      </p:sp>
    </p:spTree>
    <p:extLst>
      <p:ext uri="{BB962C8B-B14F-4D97-AF65-F5344CB8AC3E}">
        <p14:creationId xmlns:p14="http://schemas.microsoft.com/office/powerpoint/2010/main" val="1410010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1" u="none" dirty="0">
                <a:solidFill>
                  <a:schemeClr val="tx1"/>
                </a:solidFill>
                <a:latin typeface="Meiryo UI" panose="020B0604030504040204" pitchFamily="50" charset="-128"/>
                <a:ea typeface="Meiryo UI" panose="020B0604030504040204" pitchFamily="50" charset="-128"/>
              </a:rPr>
              <a:t>解答：③店員が「はい、かしこまりました」と言ったとき</a:t>
            </a:r>
          </a:p>
          <a:p>
            <a:endParaRPr kumimoji="1" lang="ja-JP" altLang="en-US"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消費者と事業者</a:t>
            </a:r>
            <a:r>
              <a:rPr kumimoji="1" lang="ja-JP" altLang="en-US" sz="1200" b="0" u="none" dirty="0" smtClean="0">
                <a:solidFill>
                  <a:schemeClr val="tx1"/>
                </a:solidFill>
                <a:latin typeface="Meiryo UI" panose="020B0604030504040204" pitchFamily="50" charset="-128"/>
                <a:ea typeface="Meiryo UI" panose="020B0604030504040204" pitchFamily="50" charset="-128"/>
              </a:rPr>
              <a:t>との、</a:t>
            </a:r>
            <a:r>
              <a:rPr kumimoji="1" lang="ja-JP" altLang="en-US" sz="1200" b="0" u="none" dirty="0">
                <a:solidFill>
                  <a:schemeClr val="tx1"/>
                </a:solidFill>
                <a:latin typeface="Meiryo UI" panose="020B0604030504040204" pitchFamily="50" charset="-128"/>
                <a:ea typeface="Meiryo UI" panose="020B0604030504040204" pitchFamily="50" charset="-128"/>
              </a:rPr>
              <a:t>申込と承諾の意思の一致によって契約は成立する</a:t>
            </a:r>
          </a:p>
          <a:p>
            <a:r>
              <a:rPr kumimoji="1" lang="ja-JP" altLang="en-US" sz="1200" b="0" u="none" dirty="0">
                <a:solidFill>
                  <a:schemeClr val="tx1"/>
                </a:solidFill>
                <a:latin typeface="Meiryo UI" panose="020B0604030504040204" pitchFamily="50" charset="-128"/>
                <a:ea typeface="Meiryo UI" panose="020B0604030504040204" pitchFamily="50" charset="-128"/>
              </a:rPr>
              <a:t>つまり、口約束でも契約は成立する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契約書や印鑑・サインは証拠を残すためのもの</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endParaRPr kumimoji="1" lang="en-US" altLang="ja-JP" sz="1200" b="1" u="none" dirty="0">
              <a:solidFill>
                <a:schemeClr val="tx1"/>
              </a:solidFill>
              <a:latin typeface="Meiryo UI" panose="020B0604030504040204" pitchFamily="50" charset="-128"/>
              <a:ea typeface="Meiryo UI" panose="020B0604030504040204" pitchFamily="50" charset="-128"/>
            </a:endParaRPr>
          </a:p>
          <a:p>
            <a:r>
              <a:rPr kumimoji="1" lang="ja-JP" altLang="en-US" sz="1200" b="1" u="none" dirty="0">
                <a:solidFill>
                  <a:schemeClr val="tx1"/>
                </a:solidFill>
                <a:latin typeface="Meiryo UI" panose="020B0604030504040204" pitchFamily="50" charset="-128"/>
                <a:ea typeface="Meiryo UI" panose="020B0604030504040204" pitchFamily="50" charset="-128"/>
              </a:rPr>
              <a:t>◆出典</a:t>
            </a:r>
            <a:endParaRPr kumimoji="1" lang="en-US" altLang="ja-JP" sz="1200" b="1"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消費者庁　</a:t>
            </a:r>
            <a:r>
              <a:rPr kumimoji="1" lang="en-US" altLang="ja-JP" sz="1200" b="0" u="none" dirty="0">
                <a:solidFill>
                  <a:schemeClr val="tx1"/>
                </a:solidFill>
                <a:latin typeface="Meiryo UI" panose="020B0604030504040204" pitchFamily="50" charset="-128"/>
                <a:ea typeface="Meiryo UI" panose="020B0604030504040204" pitchFamily="50" charset="-128"/>
              </a:rPr>
              <a:t>1.</a:t>
            </a:r>
            <a:r>
              <a:rPr kumimoji="1" lang="ja-JP" altLang="en-US" sz="1200" b="0" u="none" dirty="0">
                <a:solidFill>
                  <a:schemeClr val="tx1"/>
                </a:solidFill>
                <a:latin typeface="Meiryo UI" panose="020B0604030504040204" pitchFamily="50" charset="-128"/>
                <a:ea typeface="Meiryo UI" panose="020B0604030504040204" pitchFamily="50" charset="-128"/>
              </a:rPr>
              <a:t>生徒用教材「社会への扉</a:t>
            </a:r>
            <a:r>
              <a:rPr kumimoji="1" lang="en-US" altLang="ja-JP" sz="1200" b="0" u="none" dirty="0">
                <a:solidFill>
                  <a:schemeClr val="tx1"/>
                </a:solidFill>
                <a:latin typeface="Meiryo UI" panose="020B0604030504040204" pitchFamily="50" charset="-128"/>
                <a:ea typeface="Meiryo UI" panose="020B0604030504040204" pitchFamily="50" charset="-128"/>
              </a:rPr>
              <a:t>―12</a:t>
            </a:r>
            <a:r>
              <a:rPr kumimoji="1" lang="ja-JP" altLang="en-US" sz="1200" b="0" u="none" dirty="0">
                <a:solidFill>
                  <a:schemeClr val="tx1"/>
                </a:solidFill>
                <a:latin typeface="Meiryo UI" panose="020B0604030504040204" pitchFamily="50" charset="-128"/>
                <a:ea typeface="Meiryo UI" panose="020B0604030504040204" pitchFamily="50" charset="-128"/>
              </a:rPr>
              <a:t>のクイズで学ぶ自立した消費者</a:t>
            </a:r>
            <a:r>
              <a:rPr kumimoji="1" lang="en-US" altLang="ja-JP"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　</a:t>
            </a:r>
            <a:r>
              <a:rPr kumimoji="1" lang="en-US" altLang="ja-JP" sz="1200" b="0" u="none" dirty="0">
                <a:solidFill>
                  <a:schemeClr val="tx1"/>
                </a:solidFill>
                <a:latin typeface="Meiryo UI" panose="020B0604030504040204" pitchFamily="50" charset="-128"/>
                <a:ea typeface="Meiryo UI" panose="020B0604030504040204" pitchFamily="50" charset="-128"/>
              </a:rPr>
              <a:t>PDF</a:t>
            </a:r>
            <a:r>
              <a:rPr kumimoji="1" lang="ja-JP" altLang="en-US" sz="1200" b="0" u="none" dirty="0">
                <a:solidFill>
                  <a:schemeClr val="tx1"/>
                </a:solidFill>
                <a:latin typeface="Meiryo UI" panose="020B0604030504040204" pitchFamily="50" charset="-128"/>
                <a:ea typeface="Meiryo UI" panose="020B0604030504040204" pitchFamily="50" charset="-128"/>
              </a:rPr>
              <a:t>　</a:t>
            </a:r>
            <a:r>
              <a:rPr kumimoji="1" lang="en-US" altLang="ja-JP" sz="1200" b="0" u="none" dirty="0">
                <a:solidFill>
                  <a:schemeClr val="tx1"/>
                </a:solidFill>
                <a:latin typeface="Meiryo UI" panose="020B0604030504040204" pitchFamily="50" charset="-128"/>
                <a:ea typeface="Meiryo UI" panose="020B0604030504040204" pitchFamily="50" charset="-128"/>
              </a:rPr>
              <a:t>P4</a:t>
            </a:r>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en-US" altLang="ja-JP" sz="1200" b="0" u="none" dirty="0">
                <a:solidFill>
                  <a:schemeClr val="tx1"/>
                </a:solidFill>
                <a:latin typeface="Meiryo UI" panose="020B0604030504040204" pitchFamily="50" charset="-128"/>
                <a:ea typeface="Meiryo UI" panose="020B0604030504040204" pitchFamily="50" charset="-128"/>
              </a:rPr>
              <a:t>5</a:t>
            </a:r>
            <a:endParaRPr kumimoji="1" lang="ja-JP" altLang="en-US" sz="1200" b="0" u="none" dirty="0">
              <a:solidFill>
                <a:schemeClr val="tx1"/>
              </a:solidFill>
              <a:latin typeface="Meiryo UI" panose="020B0604030504040204" pitchFamily="50" charset="-128"/>
              <a:ea typeface="Meiryo UI" panose="020B0604030504040204" pitchFamily="50" charset="-128"/>
            </a:endParaRPr>
          </a:p>
          <a:p>
            <a:r>
              <a:rPr kumimoji="1" lang="en-US" altLang="ja-JP" sz="1200" b="0" u="none" dirty="0">
                <a:solidFill>
                  <a:schemeClr val="tx1"/>
                </a:solidFill>
                <a:latin typeface="Meiryo UI" panose="020B0604030504040204" pitchFamily="50" charset="-128"/>
                <a:ea typeface="Meiryo UI" panose="020B0604030504040204" pitchFamily="50" charset="-128"/>
              </a:rPr>
              <a:t>https://www.caa.go.jp/policies/policy/consumer_education/public_awareness/teaching_material/material_010/pdf/teaching_material_1_171221_0007.pdf</a:t>
            </a:r>
          </a:p>
          <a:p>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1" u="none" dirty="0">
                <a:solidFill>
                  <a:schemeClr val="tx1"/>
                </a:solidFill>
                <a:latin typeface="Meiryo UI" panose="020B0604030504040204" pitchFamily="50" charset="-128"/>
                <a:ea typeface="Meiryo UI" panose="020B0604030504040204" pitchFamily="50" charset="-128"/>
              </a:rPr>
              <a:t>◆操作手順</a:t>
            </a:r>
          </a:p>
          <a:p>
            <a:r>
              <a:rPr kumimoji="1" lang="ja-JP" altLang="en-US" sz="1200" b="0" u="none" dirty="0">
                <a:solidFill>
                  <a:schemeClr val="tx1"/>
                </a:solidFill>
                <a:latin typeface="Meiryo UI" panose="020B0604030504040204" pitchFamily="50" charset="-128"/>
                <a:ea typeface="Meiryo UI" panose="020B0604030504040204" pitchFamily="50" charset="-128"/>
              </a:rPr>
              <a:t>＊クリック①：正解表示</a:t>
            </a:r>
            <a:endParaRPr kumimoji="1" lang="en-US" altLang="ja-JP" sz="1200" b="0" u="none"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62629CC9-7421-4165-90D1-E51B0415AF70}" type="slidenum">
              <a:rPr kumimoji="1" lang="ja-JP" altLang="en-US" smtClean="0"/>
              <a:t>2</a:t>
            </a:fld>
            <a:endParaRPr kumimoji="1" lang="ja-JP" altLang="en-US"/>
          </a:p>
        </p:txBody>
      </p:sp>
    </p:spTree>
    <p:extLst>
      <p:ext uri="{BB962C8B-B14F-4D97-AF65-F5344CB8AC3E}">
        <p14:creationId xmlns:p14="http://schemas.microsoft.com/office/powerpoint/2010/main" val="691023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1" u="none" dirty="0">
                <a:solidFill>
                  <a:schemeClr val="tx1"/>
                </a:solidFill>
                <a:latin typeface="Meiryo UI" panose="020B0604030504040204" pitchFamily="50" charset="-128"/>
                <a:ea typeface="Meiryo UI" panose="020B0604030504040204" pitchFamily="50" charset="-128"/>
              </a:rPr>
              <a:t>解答：①解約できない</a:t>
            </a:r>
          </a:p>
          <a:p>
            <a:endParaRPr kumimoji="1" lang="ja-JP" altLang="en-US"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契約は「法的な責任が生じる約束」なので拘束力がある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1" u="none" dirty="0">
                <a:solidFill>
                  <a:schemeClr val="tx1"/>
                </a:solidFill>
                <a:latin typeface="Meiryo UI" panose="020B0604030504040204" pitchFamily="50" charset="-128"/>
                <a:ea typeface="Meiryo UI" panose="020B0604030504040204" pitchFamily="50" charset="-128"/>
              </a:rPr>
              <a:t>◆出典</a:t>
            </a:r>
          </a:p>
          <a:p>
            <a:r>
              <a:rPr kumimoji="1" lang="ja-JP" altLang="en-US" sz="1200" b="0" u="none" dirty="0">
                <a:solidFill>
                  <a:schemeClr val="tx1"/>
                </a:solidFill>
                <a:latin typeface="Meiryo UI" panose="020B0604030504040204" pitchFamily="50" charset="-128"/>
                <a:ea typeface="Meiryo UI" panose="020B0604030504040204" pitchFamily="50" charset="-128"/>
              </a:rPr>
              <a:t>消費者庁　</a:t>
            </a:r>
            <a:r>
              <a:rPr kumimoji="1" lang="en-US" altLang="ja-JP" sz="1200" b="0" u="none" dirty="0">
                <a:solidFill>
                  <a:schemeClr val="tx1"/>
                </a:solidFill>
                <a:latin typeface="Meiryo UI" panose="020B0604030504040204" pitchFamily="50" charset="-128"/>
                <a:ea typeface="Meiryo UI" panose="020B0604030504040204" pitchFamily="50" charset="-128"/>
              </a:rPr>
              <a:t>1.</a:t>
            </a:r>
            <a:r>
              <a:rPr kumimoji="1" lang="ja-JP" altLang="en-US" sz="1200" b="0" u="none" dirty="0">
                <a:solidFill>
                  <a:schemeClr val="tx1"/>
                </a:solidFill>
                <a:latin typeface="Meiryo UI" panose="020B0604030504040204" pitchFamily="50" charset="-128"/>
                <a:ea typeface="Meiryo UI" panose="020B0604030504040204" pitchFamily="50" charset="-128"/>
              </a:rPr>
              <a:t>生徒用教材「社会への扉</a:t>
            </a:r>
            <a:r>
              <a:rPr kumimoji="1" lang="en-US" altLang="ja-JP" sz="1200" b="0" u="none" dirty="0">
                <a:solidFill>
                  <a:schemeClr val="tx1"/>
                </a:solidFill>
                <a:latin typeface="Meiryo UI" panose="020B0604030504040204" pitchFamily="50" charset="-128"/>
                <a:ea typeface="Meiryo UI" panose="020B0604030504040204" pitchFamily="50" charset="-128"/>
              </a:rPr>
              <a:t>―12</a:t>
            </a:r>
            <a:r>
              <a:rPr kumimoji="1" lang="ja-JP" altLang="en-US" sz="1200" b="0" u="none" dirty="0">
                <a:solidFill>
                  <a:schemeClr val="tx1"/>
                </a:solidFill>
                <a:latin typeface="Meiryo UI" panose="020B0604030504040204" pitchFamily="50" charset="-128"/>
                <a:ea typeface="Meiryo UI" panose="020B0604030504040204" pitchFamily="50" charset="-128"/>
              </a:rPr>
              <a:t>のクイズで学ぶ自立した消費者</a:t>
            </a:r>
            <a:r>
              <a:rPr kumimoji="1" lang="en-US" altLang="ja-JP"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　</a:t>
            </a:r>
            <a:r>
              <a:rPr kumimoji="1" lang="en-US" altLang="ja-JP" sz="1200" b="0" u="none" dirty="0">
                <a:solidFill>
                  <a:schemeClr val="tx1"/>
                </a:solidFill>
                <a:latin typeface="Meiryo UI" panose="020B0604030504040204" pitchFamily="50" charset="-128"/>
                <a:ea typeface="Meiryo UI" panose="020B0604030504040204" pitchFamily="50" charset="-128"/>
              </a:rPr>
              <a:t>PDF</a:t>
            </a:r>
            <a:r>
              <a:rPr kumimoji="1" lang="ja-JP" altLang="en-US" sz="1200" b="0" u="none" dirty="0">
                <a:solidFill>
                  <a:schemeClr val="tx1"/>
                </a:solidFill>
                <a:latin typeface="Meiryo UI" panose="020B0604030504040204" pitchFamily="50" charset="-128"/>
                <a:ea typeface="Meiryo UI" panose="020B0604030504040204" pitchFamily="50" charset="-128"/>
              </a:rPr>
              <a:t>　</a:t>
            </a:r>
            <a:r>
              <a:rPr kumimoji="1" lang="en-US" altLang="ja-JP" sz="1200" b="0" u="none" dirty="0">
                <a:solidFill>
                  <a:schemeClr val="tx1"/>
                </a:solidFill>
                <a:latin typeface="Meiryo UI" panose="020B0604030504040204" pitchFamily="50" charset="-128"/>
                <a:ea typeface="Meiryo UI" panose="020B0604030504040204" pitchFamily="50" charset="-128"/>
              </a:rPr>
              <a:t>P5</a:t>
            </a:r>
          </a:p>
          <a:p>
            <a:r>
              <a:rPr kumimoji="1" lang="en-US" altLang="ja-JP" sz="1200" b="0" u="none" dirty="0">
                <a:solidFill>
                  <a:schemeClr val="tx1"/>
                </a:solidFill>
                <a:latin typeface="Meiryo UI" panose="020B0604030504040204" pitchFamily="50" charset="-128"/>
                <a:ea typeface="Meiryo UI" panose="020B0604030504040204" pitchFamily="50" charset="-128"/>
              </a:rPr>
              <a:t>https://www.caa.go.jp/policies/policy/consumer_education/public_awareness/teaching_material/material_010/pdf/teaching_material_1_171221_0007.pdf</a:t>
            </a:r>
          </a:p>
          <a:p>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1" u="none" dirty="0">
                <a:solidFill>
                  <a:schemeClr val="tx1"/>
                </a:solidFill>
                <a:latin typeface="Meiryo UI" panose="020B0604030504040204" pitchFamily="50" charset="-128"/>
                <a:ea typeface="Meiryo UI" panose="020B0604030504040204" pitchFamily="50" charset="-128"/>
              </a:rPr>
              <a:t>◆操作手順</a:t>
            </a:r>
          </a:p>
          <a:p>
            <a:r>
              <a:rPr kumimoji="1" lang="ja-JP" altLang="en-US" sz="1200" b="0" u="none" dirty="0">
                <a:solidFill>
                  <a:schemeClr val="tx1"/>
                </a:solidFill>
                <a:latin typeface="Meiryo UI" panose="020B0604030504040204" pitchFamily="50" charset="-128"/>
                <a:ea typeface="Meiryo UI" panose="020B0604030504040204" pitchFamily="50" charset="-128"/>
              </a:rPr>
              <a:t>＊クリック①：正解表示</a:t>
            </a:r>
          </a:p>
        </p:txBody>
      </p:sp>
      <p:sp>
        <p:nvSpPr>
          <p:cNvPr id="4" name="スライド番号プレースホルダー 3"/>
          <p:cNvSpPr>
            <a:spLocks noGrp="1"/>
          </p:cNvSpPr>
          <p:nvPr>
            <p:ph type="sldNum" sz="quarter" idx="5"/>
          </p:nvPr>
        </p:nvSpPr>
        <p:spPr/>
        <p:txBody>
          <a:bodyPr/>
          <a:lstStyle/>
          <a:p>
            <a:fld id="{62629CC9-7421-4165-90D1-E51B0415AF70}" type="slidenum">
              <a:rPr kumimoji="1" lang="ja-JP" altLang="en-US" smtClean="0"/>
              <a:t>3</a:t>
            </a:fld>
            <a:endParaRPr kumimoji="1" lang="ja-JP" altLang="en-US"/>
          </a:p>
        </p:txBody>
      </p:sp>
    </p:spTree>
    <p:extLst>
      <p:ext uri="{BB962C8B-B14F-4D97-AF65-F5344CB8AC3E}">
        <p14:creationId xmlns:p14="http://schemas.microsoft.com/office/powerpoint/2010/main" val="192958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1" u="none" dirty="0">
                <a:solidFill>
                  <a:schemeClr val="tx1"/>
                </a:solidFill>
                <a:latin typeface="Meiryo UI" panose="020B0604030504040204" pitchFamily="50" charset="-128"/>
                <a:ea typeface="Meiryo UI" panose="020B0604030504040204" pitchFamily="50" charset="-128"/>
              </a:rPr>
              <a:t>解答：②注文を承諾したという通知が到達したとき</a:t>
            </a:r>
            <a:endParaRPr kumimoji="1" lang="en-US" altLang="ja-JP" sz="1200" b="1" u="none" dirty="0">
              <a:solidFill>
                <a:schemeClr val="tx1"/>
              </a:solidFill>
              <a:latin typeface="Meiryo UI" panose="020B0604030504040204" pitchFamily="50" charset="-128"/>
              <a:ea typeface="Meiryo UI" panose="020B0604030504040204" pitchFamily="50" charset="-128"/>
            </a:endParaRPr>
          </a:p>
          <a:p>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インターネット通販の場合は消費者が申込ボタンをクリックし、その後事業者から承諾の通知が来た時点で契約が成立する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お互いに権利と義務が発生しているので、消費者の都合で一方的にやめることはない</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rgbClr val="FF0000"/>
                </a:solidFill>
                <a:latin typeface="Meiryo UI" panose="020B0604030504040204" pitchFamily="50" charset="-128"/>
                <a:ea typeface="Meiryo UI" panose="020B0604030504040204" pitchFamily="50" charset="-128"/>
              </a:rPr>
              <a:t>ネットショップをするときは、キャンセルの方法などと併せて契約成立後の返品条件についても利用規約を確認する</a:t>
            </a:r>
            <a:endParaRPr kumimoji="1" lang="en-US" altLang="ja-JP" sz="1200" b="0" u="none" dirty="0">
              <a:solidFill>
                <a:srgbClr val="FF0000"/>
              </a:solidFill>
              <a:latin typeface="Meiryo UI" panose="020B0604030504040204" pitchFamily="50" charset="-128"/>
              <a:ea typeface="Meiryo UI" panose="020B0604030504040204" pitchFamily="50" charset="-128"/>
            </a:endParaRPr>
          </a:p>
          <a:p>
            <a:r>
              <a:rPr lang="en-US" altLang="ja-JP" sz="1200" b="0" dirty="0">
                <a:solidFill>
                  <a:srgbClr val="FF0000"/>
                </a:solidFill>
                <a:latin typeface="Meiryo UI" panose="020B0604030504040204" pitchFamily="50" charset="-128"/>
                <a:ea typeface="Meiryo UI" panose="020B0604030504040204" pitchFamily="50" charset="-128"/>
                <a:cs typeface="Arial"/>
                <a:sym typeface="Arial"/>
              </a:rPr>
              <a:t>※</a:t>
            </a:r>
            <a:r>
              <a:rPr lang="ja-JP" altLang="en-US" sz="1200" b="0" dirty="0">
                <a:solidFill>
                  <a:srgbClr val="FF0000"/>
                </a:solidFill>
                <a:latin typeface="Meiryo UI" panose="020B0604030504040204" pitchFamily="50" charset="-128"/>
                <a:ea typeface="Meiryo UI" panose="020B0604030504040204" pitchFamily="50" charset="-128"/>
                <a:cs typeface="Arial"/>
                <a:sym typeface="Arial"/>
              </a:rPr>
              <a:t>フリマサイトなどの個人間での取引では、解約成立のタイミングが各サイトの利用規約等によって異なる</a:t>
            </a:r>
            <a:endParaRPr lang="en-US" altLang="ja-JP" sz="1200" b="0" dirty="0">
              <a:solidFill>
                <a:srgbClr val="FF0000"/>
              </a:solidFill>
              <a:latin typeface="Meiryo UI" panose="020B0604030504040204" pitchFamily="50" charset="-128"/>
              <a:ea typeface="Meiryo UI" panose="020B0604030504040204" pitchFamily="50" charset="-128"/>
              <a:cs typeface="Arial"/>
              <a:sym typeface="Arial"/>
            </a:endParaRPr>
          </a:p>
          <a:p>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1" u="none" dirty="0">
                <a:solidFill>
                  <a:schemeClr val="tx1"/>
                </a:solidFill>
                <a:latin typeface="Meiryo UI" panose="020B0604030504040204" pitchFamily="50" charset="-128"/>
                <a:ea typeface="Meiryo UI" panose="020B0604030504040204" pitchFamily="50" charset="-128"/>
              </a:rPr>
              <a:t>◆出典</a:t>
            </a:r>
            <a:endParaRPr kumimoji="1" lang="en-US" altLang="ja-JP" sz="1200" b="1"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消費者庁　若者・高校生向け消費者教育副教材「もしあなたが消費者トラブルにあったら</a:t>
            </a:r>
            <a:r>
              <a:rPr kumimoji="1" lang="en-US" altLang="ja-JP"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消費者センスを高めよう</a:t>
            </a:r>
            <a:r>
              <a:rPr kumimoji="1" lang="en-US" altLang="ja-JP"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　</a:t>
            </a:r>
            <a:r>
              <a:rPr kumimoji="1" lang="en-US" altLang="ja-JP" sz="1200" b="0" u="none" dirty="0">
                <a:solidFill>
                  <a:schemeClr val="tx1"/>
                </a:solidFill>
                <a:latin typeface="Meiryo UI" panose="020B0604030504040204" pitchFamily="50" charset="-128"/>
                <a:ea typeface="Meiryo UI" panose="020B0604030504040204" pitchFamily="50" charset="-128"/>
              </a:rPr>
              <a:t>PDF</a:t>
            </a:r>
            <a:r>
              <a:rPr kumimoji="1" lang="ja-JP" altLang="en-US" sz="1200" b="0" u="none" dirty="0">
                <a:solidFill>
                  <a:schemeClr val="tx1"/>
                </a:solidFill>
                <a:latin typeface="Meiryo UI" panose="020B0604030504040204" pitchFamily="50" charset="-128"/>
                <a:ea typeface="Meiryo UI" panose="020B0604030504040204" pitchFamily="50" charset="-128"/>
              </a:rPr>
              <a:t>　</a:t>
            </a:r>
            <a:r>
              <a:rPr kumimoji="1" lang="en-US" altLang="ja-JP" sz="1200" b="0" u="none" dirty="0">
                <a:solidFill>
                  <a:schemeClr val="tx1"/>
                </a:solidFill>
                <a:latin typeface="Meiryo UI" panose="020B0604030504040204" pitchFamily="50" charset="-128"/>
                <a:ea typeface="Meiryo UI" panose="020B0604030504040204" pitchFamily="50" charset="-128"/>
              </a:rPr>
              <a:t>P7</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Meiryo UI" panose="020B0604030504040204" pitchFamily="50" charset="-128"/>
                <a:ea typeface="Meiryo UI" panose="020B0604030504040204" pitchFamily="50" charset="-128"/>
              </a:rPr>
              <a:t>https://www.caa.go.jp/policies/policy/consumer_education/public_awareness/teaching_material/material_007/pdf/00_moshitora-w_1.pdf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none" dirty="0">
                <a:solidFill>
                  <a:schemeClr val="tx1"/>
                </a:solidFill>
                <a:latin typeface="Meiryo UI" panose="020B0604030504040204" pitchFamily="50" charset="-128"/>
                <a:ea typeface="Meiryo UI" panose="020B0604030504040204" pitchFamily="50" charset="-128"/>
              </a:rPr>
              <a:t>◆操作手順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＊クリック①：正解表示</a:t>
            </a:r>
          </a:p>
        </p:txBody>
      </p:sp>
      <p:sp>
        <p:nvSpPr>
          <p:cNvPr id="4" name="スライド番号プレースホルダー 3"/>
          <p:cNvSpPr>
            <a:spLocks noGrp="1"/>
          </p:cNvSpPr>
          <p:nvPr>
            <p:ph type="sldNum" sz="quarter" idx="5"/>
          </p:nvPr>
        </p:nvSpPr>
        <p:spPr/>
        <p:txBody>
          <a:bodyPr/>
          <a:lstStyle/>
          <a:p>
            <a:fld id="{62629CC9-7421-4165-90D1-E51B0415AF70}" type="slidenum">
              <a:rPr kumimoji="1" lang="ja-JP" altLang="en-US" smtClean="0"/>
              <a:t>4</a:t>
            </a:fld>
            <a:endParaRPr kumimoji="1" lang="ja-JP" altLang="en-US"/>
          </a:p>
        </p:txBody>
      </p:sp>
    </p:spTree>
    <p:extLst>
      <p:ext uri="{BB962C8B-B14F-4D97-AF65-F5344CB8AC3E}">
        <p14:creationId xmlns:p14="http://schemas.microsoft.com/office/powerpoint/2010/main" val="2238527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1" u="none" dirty="0">
                <a:solidFill>
                  <a:schemeClr val="tx1"/>
                </a:solidFill>
                <a:latin typeface="Meiryo UI" panose="020B0604030504040204" pitchFamily="50" charset="-128"/>
                <a:ea typeface="Meiryo UI" panose="020B0604030504040204" pitchFamily="50" charset="-128"/>
              </a:rPr>
              <a:t>解答：③</a:t>
            </a:r>
            <a:r>
              <a:rPr lang="ja-JP" altLang="en-US" sz="1200" b="1" dirty="0">
                <a:solidFill>
                  <a:schemeClr val="tx1"/>
                </a:solidFill>
                <a:latin typeface="Meiryo UI" panose="020B0604030504040204" pitchFamily="50" charset="-128"/>
                <a:ea typeface="Meiryo UI" panose="020B0604030504040204" pitchFamily="50" charset="-128"/>
              </a:rPr>
              <a:t>返品特約に書かれている内容による　</a:t>
            </a:r>
            <a:r>
              <a:rPr lang="en-US" altLang="ja-JP" b="0" i="0" dirty="0">
                <a:solidFill>
                  <a:srgbClr val="222222"/>
                </a:solidFill>
                <a:effectLst/>
                <a:latin typeface="Meiryo UI" panose="020B0604030504040204" pitchFamily="50" charset="-128"/>
                <a:ea typeface="Meiryo UI" panose="020B0604030504040204" pitchFamily="50" charset="-128"/>
              </a:rPr>
              <a:t>※</a:t>
            </a:r>
            <a:r>
              <a:rPr lang="ja-JP" altLang="en-US" b="0" i="0" dirty="0">
                <a:solidFill>
                  <a:srgbClr val="222222"/>
                </a:solidFill>
                <a:effectLst/>
                <a:latin typeface="Meiryo UI" panose="020B0604030504040204" pitchFamily="50" charset="-128"/>
                <a:ea typeface="Meiryo UI" panose="020B0604030504040204" pitchFamily="50" charset="-128"/>
              </a:rPr>
              <a:t>法律上のクーリングオフが適用されない</a:t>
            </a:r>
            <a:endParaRPr kumimoji="1" lang="en-US" altLang="ja-JP" sz="1200" b="1" u="none" dirty="0">
              <a:solidFill>
                <a:schemeClr val="tx1"/>
              </a:solidFill>
              <a:latin typeface="Meiryo UI" panose="020B0604030504040204" pitchFamily="50" charset="-128"/>
              <a:ea typeface="Meiryo UI" panose="020B0604030504040204" pitchFamily="50" charset="-128"/>
            </a:endParaRPr>
          </a:p>
          <a:p>
            <a:endParaRPr kumimoji="1" lang="ja-JP" altLang="en-US"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法律では、通信販売を行う事業者がサイトごとに「返品特約」として返品のルールを掲載することができるため、消費者は返品が可能かどうかについてサイトごとに確認する必要がある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また、返品特約が記載されていない場合は、商品の到着後８日間以内であれば、送料自己負担で返品することができる</a:t>
            </a:r>
          </a:p>
          <a:p>
            <a:r>
              <a:rPr kumimoji="1" lang="ja-JP" altLang="en-US" sz="1200" b="0" u="none" dirty="0">
                <a:solidFill>
                  <a:schemeClr val="tx1"/>
                </a:solidFill>
                <a:latin typeface="Meiryo UI" panose="020B0604030504040204" pitchFamily="50" charset="-128"/>
                <a:ea typeface="Meiryo UI" panose="020B0604030504040204" pitchFamily="50" charset="-128"/>
              </a:rPr>
              <a:t>ネットショッピングは、顔の見えない相手との取引なので、ショップ名だけではなく、住所、電話番号についても確認する</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トラブルにあったときのために、メールや確認画面を保存し、後から確認できるようにしておくことも大切である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◆出典</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消費者庁　若者・高校生向け消費者教育副教材「もしあなたが消費者トラブルにあったら</a:t>
            </a:r>
            <a:r>
              <a:rPr kumimoji="1" lang="en-US" altLang="ja-JP"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消費者センスを高めよう</a:t>
            </a:r>
            <a:r>
              <a:rPr kumimoji="1" lang="en-US" altLang="ja-JP"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　</a:t>
            </a:r>
            <a:r>
              <a:rPr kumimoji="1" lang="en-US" altLang="ja-JP" sz="1200" b="0" u="none" dirty="0">
                <a:solidFill>
                  <a:schemeClr val="tx1"/>
                </a:solidFill>
                <a:latin typeface="Meiryo UI" panose="020B0604030504040204" pitchFamily="50" charset="-128"/>
                <a:ea typeface="Meiryo UI" panose="020B0604030504040204" pitchFamily="50" charset="-128"/>
              </a:rPr>
              <a:t>PDF</a:t>
            </a:r>
            <a:r>
              <a:rPr kumimoji="1" lang="ja-JP" altLang="en-US" sz="1200" b="0" u="none" dirty="0">
                <a:solidFill>
                  <a:schemeClr val="tx1"/>
                </a:solidFill>
                <a:latin typeface="Meiryo UI" panose="020B0604030504040204" pitchFamily="50" charset="-128"/>
                <a:ea typeface="Meiryo UI" panose="020B0604030504040204" pitchFamily="50" charset="-128"/>
              </a:rPr>
              <a:t>　</a:t>
            </a:r>
            <a:r>
              <a:rPr kumimoji="1" lang="en-US" altLang="ja-JP" sz="1200" b="0" u="none" dirty="0">
                <a:solidFill>
                  <a:schemeClr val="tx1"/>
                </a:solidFill>
                <a:latin typeface="Meiryo UI" panose="020B0604030504040204" pitchFamily="50" charset="-128"/>
                <a:ea typeface="Meiryo UI" panose="020B0604030504040204" pitchFamily="50" charset="-128"/>
              </a:rPr>
              <a:t>P7</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Meiryo UI" panose="020B0604030504040204" pitchFamily="50" charset="-128"/>
                <a:ea typeface="Meiryo UI" panose="020B0604030504040204" pitchFamily="50" charset="-128"/>
              </a:rPr>
              <a:t>https://www.caa.go.jp/policies/policy/consumer_education/public_awareness/teaching_material/material_007/pdf/00_moshitora-w_1.pdf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none" dirty="0">
                <a:solidFill>
                  <a:schemeClr val="tx1"/>
                </a:solidFill>
                <a:latin typeface="Meiryo UI" panose="020B0604030504040204" pitchFamily="50" charset="-128"/>
                <a:ea typeface="Meiryo UI" panose="020B0604030504040204" pitchFamily="50" charset="-128"/>
              </a:rPr>
              <a:t>◆操作手順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＊クリック①：正解表示</a:t>
            </a:r>
            <a:endParaRPr kumimoji="1" lang="en-US" altLang="ja-JP" sz="1200" b="0" u="none"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62629CC9-7421-4165-90D1-E51B0415AF70}" type="slidenum">
              <a:rPr kumimoji="1" lang="ja-JP" altLang="en-US" smtClean="0"/>
              <a:t>5</a:t>
            </a:fld>
            <a:endParaRPr kumimoji="1" lang="ja-JP" altLang="en-US"/>
          </a:p>
        </p:txBody>
      </p:sp>
    </p:spTree>
    <p:extLst>
      <p:ext uri="{BB962C8B-B14F-4D97-AF65-F5344CB8AC3E}">
        <p14:creationId xmlns:p14="http://schemas.microsoft.com/office/powerpoint/2010/main" val="3427390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29CC9-7421-4165-90D1-E51B0415AF70}" type="slidenum">
              <a:rPr kumimoji="1" lang="ja-JP" altLang="en-US" smtClean="0"/>
              <a:t>6</a:t>
            </a:fld>
            <a:endParaRPr kumimoji="1" lang="ja-JP" altLang="en-US"/>
          </a:p>
        </p:txBody>
      </p:sp>
    </p:spTree>
    <p:extLst>
      <p:ext uri="{BB962C8B-B14F-4D97-AF65-F5344CB8AC3E}">
        <p14:creationId xmlns:p14="http://schemas.microsoft.com/office/powerpoint/2010/main" val="1079991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A9A4F9-D392-4817-97C0-52570369369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E136DD2-2AF3-4D56-BEE9-3CE1495941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875B52C-6546-493D-9775-4E38322AC7F1}"/>
              </a:ext>
            </a:extLst>
          </p:cNvPr>
          <p:cNvSpPr>
            <a:spLocks noGrp="1"/>
          </p:cNvSpPr>
          <p:nvPr>
            <p:ph type="dt" sz="half" idx="10"/>
          </p:nvPr>
        </p:nvSpPr>
        <p:spPr/>
        <p:txBody>
          <a:bodyPr/>
          <a:lstStyle/>
          <a:p>
            <a:fld id="{A56EF7A0-7D7B-4521-AAFC-68201D06E286}" type="datetimeFigureOut">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A4364B7B-57A2-406D-9C7E-3E763C34829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8B53F3-AC7A-41C1-A835-A0819324F289}"/>
              </a:ext>
            </a:extLst>
          </p:cNvPr>
          <p:cNvSpPr>
            <a:spLocks noGrp="1"/>
          </p:cNvSpPr>
          <p:nvPr>
            <p:ph type="sldNum" sz="quarter" idx="12"/>
          </p:nvPr>
        </p:nvSpPr>
        <p:spPr/>
        <p:txBody>
          <a:bodyPr/>
          <a:lstStyle/>
          <a:p>
            <a:fld id="{058B776F-B866-418E-91DC-C0ED3A2935F3}" type="slidenum">
              <a:rPr kumimoji="1" lang="ja-JP" altLang="en-US" smtClean="0"/>
              <a:t>‹#›</a:t>
            </a:fld>
            <a:endParaRPr kumimoji="1" lang="ja-JP" altLang="en-US"/>
          </a:p>
        </p:txBody>
      </p:sp>
    </p:spTree>
    <p:extLst>
      <p:ext uri="{BB962C8B-B14F-4D97-AF65-F5344CB8AC3E}">
        <p14:creationId xmlns:p14="http://schemas.microsoft.com/office/powerpoint/2010/main" val="1267857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ECC73A-AAD6-4576-815B-5D8D02CAA36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EE43C1-0019-4C52-9248-91AA2250C7D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AAED4D-BD3F-48CF-99BC-31E6F568DA06}"/>
              </a:ext>
            </a:extLst>
          </p:cNvPr>
          <p:cNvSpPr>
            <a:spLocks noGrp="1"/>
          </p:cNvSpPr>
          <p:nvPr>
            <p:ph type="dt" sz="half" idx="10"/>
          </p:nvPr>
        </p:nvSpPr>
        <p:spPr/>
        <p:txBody>
          <a:bodyPr/>
          <a:lstStyle/>
          <a:p>
            <a:fld id="{A56EF7A0-7D7B-4521-AAFC-68201D06E286}" type="datetimeFigureOut">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073F8641-BD5D-454E-BA38-5D7B508DF01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0F741B5-EA83-43BD-8A6B-5152E6545B54}"/>
              </a:ext>
            </a:extLst>
          </p:cNvPr>
          <p:cNvSpPr>
            <a:spLocks noGrp="1"/>
          </p:cNvSpPr>
          <p:nvPr>
            <p:ph type="sldNum" sz="quarter" idx="12"/>
          </p:nvPr>
        </p:nvSpPr>
        <p:spPr/>
        <p:txBody>
          <a:bodyPr/>
          <a:lstStyle/>
          <a:p>
            <a:fld id="{058B776F-B866-418E-91DC-C0ED3A2935F3}" type="slidenum">
              <a:rPr kumimoji="1" lang="ja-JP" altLang="en-US" smtClean="0"/>
              <a:t>‹#›</a:t>
            </a:fld>
            <a:endParaRPr kumimoji="1" lang="ja-JP" altLang="en-US"/>
          </a:p>
        </p:txBody>
      </p:sp>
    </p:spTree>
    <p:extLst>
      <p:ext uri="{BB962C8B-B14F-4D97-AF65-F5344CB8AC3E}">
        <p14:creationId xmlns:p14="http://schemas.microsoft.com/office/powerpoint/2010/main" val="4212931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C6BD809-2C00-4FF9-BA12-EB18F1ECF2E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838B493-E9E3-480C-A49F-5BE9B05742E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F11232C-0B09-45DF-8099-6A53ED001B1A}"/>
              </a:ext>
            </a:extLst>
          </p:cNvPr>
          <p:cNvSpPr>
            <a:spLocks noGrp="1"/>
          </p:cNvSpPr>
          <p:nvPr>
            <p:ph type="dt" sz="half" idx="10"/>
          </p:nvPr>
        </p:nvSpPr>
        <p:spPr/>
        <p:txBody>
          <a:bodyPr/>
          <a:lstStyle/>
          <a:p>
            <a:fld id="{A56EF7A0-7D7B-4521-AAFC-68201D06E286}" type="datetimeFigureOut">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3DCE9C2B-A044-4A82-AE84-41D76BBEBBF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74DCDF7-574E-4B7F-AB5B-D741B887C542}"/>
              </a:ext>
            </a:extLst>
          </p:cNvPr>
          <p:cNvSpPr>
            <a:spLocks noGrp="1"/>
          </p:cNvSpPr>
          <p:nvPr>
            <p:ph type="sldNum" sz="quarter" idx="12"/>
          </p:nvPr>
        </p:nvSpPr>
        <p:spPr/>
        <p:txBody>
          <a:bodyPr/>
          <a:lstStyle/>
          <a:p>
            <a:fld id="{058B776F-B866-418E-91DC-C0ED3A2935F3}" type="slidenum">
              <a:rPr kumimoji="1" lang="ja-JP" altLang="en-US" smtClean="0"/>
              <a:t>‹#›</a:t>
            </a:fld>
            <a:endParaRPr kumimoji="1" lang="ja-JP" altLang="en-US"/>
          </a:p>
        </p:txBody>
      </p:sp>
    </p:spTree>
    <p:extLst>
      <p:ext uri="{BB962C8B-B14F-4D97-AF65-F5344CB8AC3E}">
        <p14:creationId xmlns:p14="http://schemas.microsoft.com/office/powerpoint/2010/main" val="4680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セクション見出し">
    <p:spTree>
      <p:nvGrpSpPr>
        <p:cNvPr id="1" name=""/>
        <p:cNvGrpSpPr/>
        <p:nvPr/>
      </p:nvGrpSpPr>
      <p:grpSpPr>
        <a:xfrm>
          <a:off x="0" y="0"/>
          <a:ext cx="0" cy="0"/>
          <a:chOff x="0" y="0"/>
          <a:chExt cx="0" cy="0"/>
        </a:xfrm>
      </p:grpSpPr>
      <p:graphicFrame>
        <p:nvGraphicFramePr>
          <p:cNvPr id="7" name="表 15">
            <a:extLst>
              <a:ext uri="{FF2B5EF4-FFF2-40B4-BE49-F238E27FC236}">
                <a16:creationId xmlns:a16="http://schemas.microsoft.com/office/drawing/2014/main" id="{99E97986-A3AF-4903-A2B7-3A5CD419ED11}"/>
              </a:ext>
            </a:extLst>
          </p:cNvPr>
          <p:cNvGraphicFramePr>
            <a:graphicFrameLocks noGrp="1"/>
          </p:cNvGraphicFramePr>
          <p:nvPr userDrawn="1">
            <p:extLst>
              <p:ext uri="{D42A27DB-BD31-4B8C-83A1-F6EECF244321}">
                <p14:modId xmlns:p14="http://schemas.microsoft.com/office/powerpoint/2010/main" val="2619223904"/>
              </p:ext>
            </p:extLst>
          </p:nvPr>
        </p:nvGraphicFramePr>
        <p:xfrm>
          <a:off x="692494" y="2277620"/>
          <a:ext cx="10818000" cy="4067998"/>
        </p:xfrm>
        <a:graphic>
          <a:graphicData uri="http://schemas.openxmlformats.org/drawingml/2006/table">
            <a:tbl>
              <a:tblPr firstRow="1" bandRow="1">
                <a:tableStyleId>{5C22544A-7EE6-4342-B048-85BDC9FD1C3A}</a:tableStyleId>
              </a:tblPr>
              <a:tblGrid>
                <a:gridCol w="360600">
                  <a:extLst>
                    <a:ext uri="{9D8B030D-6E8A-4147-A177-3AD203B41FA5}">
                      <a16:colId xmlns:a16="http://schemas.microsoft.com/office/drawing/2014/main" val="2616825047"/>
                    </a:ext>
                  </a:extLst>
                </a:gridCol>
                <a:gridCol w="360600">
                  <a:extLst>
                    <a:ext uri="{9D8B030D-6E8A-4147-A177-3AD203B41FA5}">
                      <a16:colId xmlns:a16="http://schemas.microsoft.com/office/drawing/2014/main" val="2606448119"/>
                    </a:ext>
                  </a:extLst>
                </a:gridCol>
                <a:gridCol w="360600">
                  <a:extLst>
                    <a:ext uri="{9D8B030D-6E8A-4147-A177-3AD203B41FA5}">
                      <a16:colId xmlns:a16="http://schemas.microsoft.com/office/drawing/2014/main" val="2725581138"/>
                    </a:ext>
                  </a:extLst>
                </a:gridCol>
                <a:gridCol w="360600">
                  <a:extLst>
                    <a:ext uri="{9D8B030D-6E8A-4147-A177-3AD203B41FA5}">
                      <a16:colId xmlns:a16="http://schemas.microsoft.com/office/drawing/2014/main" val="3444034750"/>
                    </a:ext>
                  </a:extLst>
                </a:gridCol>
                <a:gridCol w="360600">
                  <a:extLst>
                    <a:ext uri="{9D8B030D-6E8A-4147-A177-3AD203B41FA5}">
                      <a16:colId xmlns:a16="http://schemas.microsoft.com/office/drawing/2014/main" val="3213658191"/>
                    </a:ext>
                  </a:extLst>
                </a:gridCol>
                <a:gridCol w="360600">
                  <a:extLst>
                    <a:ext uri="{9D8B030D-6E8A-4147-A177-3AD203B41FA5}">
                      <a16:colId xmlns:a16="http://schemas.microsoft.com/office/drawing/2014/main" val="743492779"/>
                    </a:ext>
                  </a:extLst>
                </a:gridCol>
                <a:gridCol w="360600">
                  <a:extLst>
                    <a:ext uri="{9D8B030D-6E8A-4147-A177-3AD203B41FA5}">
                      <a16:colId xmlns:a16="http://schemas.microsoft.com/office/drawing/2014/main" val="3726816241"/>
                    </a:ext>
                  </a:extLst>
                </a:gridCol>
                <a:gridCol w="360600">
                  <a:extLst>
                    <a:ext uri="{9D8B030D-6E8A-4147-A177-3AD203B41FA5}">
                      <a16:colId xmlns:a16="http://schemas.microsoft.com/office/drawing/2014/main" val="74642280"/>
                    </a:ext>
                  </a:extLst>
                </a:gridCol>
                <a:gridCol w="360600">
                  <a:extLst>
                    <a:ext uri="{9D8B030D-6E8A-4147-A177-3AD203B41FA5}">
                      <a16:colId xmlns:a16="http://schemas.microsoft.com/office/drawing/2014/main" val="3898534323"/>
                    </a:ext>
                  </a:extLst>
                </a:gridCol>
                <a:gridCol w="360600">
                  <a:extLst>
                    <a:ext uri="{9D8B030D-6E8A-4147-A177-3AD203B41FA5}">
                      <a16:colId xmlns:a16="http://schemas.microsoft.com/office/drawing/2014/main" val="1680415232"/>
                    </a:ext>
                  </a:extLst>
                </a:gridCol>
                <a:gridCol w="360600">
                  <a:extLst>
                    <a:ext uri="{9D8B030D-6E8A-4147-A177-3AD203B41FA5}">
                      <a16:colId xmlns:a16="http://schemas.microsoft.com/office/drawing/2014/main" val="1170453371"/>
                    </a:ext>
                  </a:extLst>
                </a:gridCol>
                <a:gridCol w="360600">
                  <a:extLst>
                    <a:ext uri="{9D8B030D-6E8A-4147-A177-3AD203B41FA5}">
                      <a16:colId xmlns:a16="http://schemas.microsoft.com/office/drawing/2014/main" val="1210513770"/>
                    </a:ext>
                  </a:extLst>
                </a:gridCol>
                <a:gridCol w="360600">
                  <a:extLst>
                    <a:ext uri="{9D8B030D-6E8A-4147-A177-3AD203B41FA5}">
                      <a16:colId xmlns:a16="http://schemas.microsoft.com/office/drawing/2014/main" val="1192704474"/>
                    </a:ext>
                  </a:extLst>
                </a:gridCol>
                <a:gridCol w="360600">
                  <a:extLst>
                    <a:ext uri="{9D8B030D-6E8A-4147-A177-3AD203B41FA5}">
                      <a16:colId xmlns:a16="http://schemas.microsoft.com/office/drawing/2014/main" val="2180106228"/>
                    </a:ext>
                  </a:extLst>
                </a:gridCol>
                <a:gridCol w="360600">
                  <a:extLst>
                    <a:ext uri="{9D8B030D-6E8A-4147-A177-3AD203B41FA5}">
                      <a16:colId xmlns:a16="http://schemas.microsoft.com/office/drawing/2014/main" val="1226101932"/>
                    </a:ext>
                  </a:extLst>
                </a:gridCol>
                <a:gridCol w="360600">
                  <a:extLst>
                    <a:ext uri="{9D8B030D-6E8A-4147-A177-3AD203B41FA5}">
                      <a16:colId xmlns:a16="http://schemas.microsoft.com/office/drawing/2014/main" val="1540545776"/>
                    </a:ext>
                  </a:extLst>
                </a:gridCol>
                <a:gridCol w="360600">
                  <a:extLst>
                    <a:ext uri="{9D8B030D-6E8A-4147-A177-3AD203B41FA5}">
                      <a16:colId xmlns:a16="http://schemas.microsoft.com/office/drawing/2014/main" val="2370119143"/>
                    </a:ext>
                  </a:extLst>
                </a:gridCol>
                <a:gridCol w="360600">
                  <a:extLst>
                    <a:ext uri="{9D8B030D-6E8A-4147-A177-3AD203B41FA5}">
                      <a16:colId xmlns:a16="http://schemas.microsoft.com/office/drawing/2014/main" val="872787277"/>
                    </a:ext>
                  </a:extLst>
                </a:gridCol>
                <a:gridCol w="360600">
                  <a:extLst>
                    <a:ext uri="{9D8B030D-6E8A-4147-A177-3AD203B41FA5}">
                      <a16:colId xmlns:a16="http://schemas.microsoft.com/office/drawing/2014/main" val="807898442"/>
                    </a:ext>
                  </a:extLst>
                </a:gridCol>
                <a:gridCol w="360600">
                  <a:extLst>
                    <a:ext uri="{9D8B030D-6E8A-4147-A177-3AD203B41FA5}">
                      <a16:colId xmlns:a16="http://schemas.microsoft.com/office/drawing/2014/main" val="510572687"/>
                    </a:ext>
                  </a:extLst>
                </a:gridCol>
                <a:gridCol w="360600">
                  <a:extLst>
                    <a:ext uri="{9D8B030D-6E8A-4147-A177-3AD203B41FA5}">
                      <a16:colId xmlns:a16="http://schemas.microsoft.com/office/drawing/2014/main" val="2283754616"/>
                    </a:ext>
                  </a:extLst>
                </a:gridCol>
                <a:gridCol w="360600">
                  <a:extLst>
                    <a:ext uri="{9D8B030D-6E8A-4147-A177-3AD203B41FA5}">
                      <a16:colId xmlns:a16="http://schemas.microsoft.com/office/drawing/2014/main" val="1060761181"/>
                    </a:ext>
                  </a:extLst>
                </a:gridCol>
                <a:gridCol w="360600">
                  <a:extLst>
                    <a:ext uri="{9D8B030D-6E8A-4147-A177-3AD203B41FA5}">
                      <a16:colId xmlns:a16="http://schemas.microsoft.com/office/drawing/2014/main" val="1055551028"/>
                    </a:ext>
                  </a:extLst>
                </a:gridCol>
                <a:gridCol w="360600">
                  <a:extLst>
                    <a:ext uri="{9D8B030D-6E8A-4147-A177-3AD203B41FA5}">
                      <a16:colId xmlns:a16="http://schemas.microsoft.com/office/drawing/2014/main" val="4264607759"/>
                    </a:ext>
                  </a:extLst>
                </a:gridCol>
                <a:gridCol w="360600">
                  <a:extLst>
                    <a:ext uri="{9D8B030D-6E8A-4147-A177-3AD203B41FA5}">
                      <a16:colId xmlns:a16="http://schemas.microsoft.com/office/drawing/2014/main" val="3567398016"/>
                    </a:ext>
                  </a:extLst>
                </a:gridCol>
                <a:gridCol w="360600">
                  <a:extLst>
                    <a:ext uri="{9D8B030D-6E8A-4147-A177-3AD203B41FA5}">
                      <a16:colId xmlns:a16="http://schemas.microsoft.com/office/drawing/2014/main" val="2408392948"/>
                    </a:ext>
                  </a:extLst>
                </a:gridCol>
                <a:gridCol w="360600">
                  <a:extLst>
                    <a:ext uri="{9D8B030D-6E8A-4147-A177-3AD203B41FA5}">
                      <a16:colId xmlns:a16="http://schemas.microsoft.com/office/drawing/2014/main" val="1764466440"/>
                    </a:ext>
                  </a:extLst>
                </a:gridCol>
                <a:gridCol w="360600">
                  <a:extLst>
                    <a:ext uri="{9D8B030D-6E8A-4147-A177-3AD203B41FA5}">
                      <a16:colId xmlns:a16="http://schemas.microsoft.com/office/drawing/2014/main" val="2069775986"/>
                    </a:ext>
                  </a:extLst>
                </a:gridCol>
                <a:gridCol w="360600">
                  <a:extLst>
                    <a:ext uri="{9D8B030D-6E8A-4147-A177-3AD203B41FA5}">
                      <a16:colId xmlns:a16="http://schemas.microsoft.com/office/drawing/2014/main" val="75209359"/>
                    </a:ext>
                  </a:extLst>
                </a:gridCol>
                <a:gridCol w="360600">
                  <a:extLst>
                    <a:ext uri="{9D8B030D-6E8A-4147-A177-3AD203B41FA5}">
                      <a16:colId xmlns:a16="http://schemas.microsoft.com/office/drawing/2014/main" val="3656391182"/>
                    </a:ext>
                  </a:extLst>
                </a:gridCol>
              </a:tblGrid>
              <a:tr h="369818">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8020918"/>
                  </a:ext>
                </a:extLst>
              </a:tr>
              <a:tr h="369818">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377698"/>
                  </a:ext>
                </a:extLst>
              </a:tr>
              <a:tr h="369818">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5516053"/>
                  </a:ext>
                </a:extLst>
              </a:tr>
              <a:tr h="369818">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99888365"/>
                  </a:ext>
                </a:extLst>
              </a:tr>
              <a:tr h="369818">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5117026"/>
                  </a:ext>
                </a:extLst>
              </a:tr>
              <a:tr h="369818">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10802143"/>
                  </a:ext>
                </a:extLst>
              </a:tr>
              <a:tr h="369818">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90397593"/>
                  </a:ext>
                </a:extLst>
              </a:tr>
              <a:tr h="369818">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50723892"/>
                  </a:ext>
                </a:extLst>
              </a:tr>
              <a:tr h="369818">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3310651"/>
                  </a:ext>
                </a:extLst>
              </a:tr>
              <a:tr h="369818">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622"/>
                  </a:ext>
                </a:extLst>
              </a:tr>
              <a:tr h="369818">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rgbClr val="F0F0F0"/>
                      </a:solidFill>
                      <a:prstDash val="solid"/>
                      <a:round/>
                      <a:headEnd type="none" w="med" len="med"/>
                      <a:tailEnd type="none" w="med" len="med"/>
                    </a:lnL>
                    <a:lnR w="12700" cap="flat" cmpd="sng" algn="ctr">
                      <a:solidFill>
                        <a:srgbClr val="F0F0F0"/>
                      </a:solidFill>
                      <a:prstDash val="solid"/>
                      <a:round/>
                      <a:headEnd type="none" w="med" len="med"/>
                      <a:tailEnd type="none" w="med" len="med"/>
                    </a:lnR>
                    <a:lnT w="12700" cap="flat" cmpd="sng" algn="ctr">
                      <a:solidFill>
                        <a:srgbClr val="F0F0F0"/>
                      </a:solidFill>
                      <a:prstDash val="solid"/>
                      <a:round/>
                      <a:headEnd type="none" w="med" len="med"/>
                      <a:tailEnd type="none" w="med" len="med"/>
                    </a:lnT>
                    <a:lnB w="12700" cap="flat" cmpd="sng" algn="ctr">
                      <a:solidFill>
                        <a:srgbClr val="F0F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4463019"/>
                  </a:ext>
                </a:extLst>
              </a:tr>
            </a:tbl>
          </a:graphicData>
        </a:graphic>
      </p:graphicFrame>
      <p:grpSp>
        <p:nvGrpSpPr>
          <p:cNvPr id="8" name="グループ化 7">
            <a:extLst>
              <a:ext uri="{FF2B5EF4-FFF2-40B4-BE49-F238E27FC236}">
                <a16:creationId xmlns:a16="http://schemas.microsoft.com/office/drawing/2014/main" id="{A1C762D4-D294-4E10-AABC-D66B513355AB}"/>
              </a:ext>
            </a:extLst>
          </p:cNvPr>
          <p:cNvGrpSpPr/>
          <p:nvPr userDrawn="1"/>
        </p:nvGrpSpPr>
        <p:grpSpPr>
          <a:xfrm>
            <a:off x="4296000" y="728050"/>
            <a:ext cx="3600000" cy="360000"/>
            <a:chOff x="4296000" y="728050"/>
            <a:chExt cx="3600000" cy="360000"/>
          </a:xfrm>
        </p:grpSpPr>
        <p:sp>
          <p:nvSpPr>
            <p:cNvPr id="9" name="四角形: 角を丸くする 8">
              <a:extLst>
                <a:ext uri="{FF2B5EF4-FFF2-40B4-BE49-F238E27FC236}">
                  <a16:creationId xmlns:a16="http://schemas.microsoft.com/office/drawing/2014/main" id="{9952DE54-AC05-4A3D-8C8E-DBF60709AE60}"/>
                </a:ext>
              </a:extLst>
            </p:cNvPr>
            <p:cNvSpPr/>
            <p:nvPr/>
          </p:nvSpPr>
          <p:spPr>
            <a:xfrm>
              <a:off x="4655776" y="728050"/>
              <a:ext cx="2880000" cy="360000"/>
            </a:xfrm>
            <a:prstGeom prst="roundRect">
              <a:avLst>
                <a:gd name="adj" fmla="val 50000"/>
              </a:avLst>
            </a:prstGeom>
            <a:solidFill>
              <a:srgbClr val="C0FF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8DE9AE75-A3A9-41E6-82FD-F6F3EC6A3E65}"/>
                </a:ext>
              </a:extLst>
            </p:cNvPr>
            <p:cNvSpPr txBox="1"/>
            <p:nvPr/>
          </p:nvSpPr>
          <p:spPr>
            <a:xfrm>
              <a:off x="4296000" y="773050"/>
              <a:ext cx="3600000" cy="270000"/>
            </a:xfrm>
            <a:prstGeom prst="rect">
              <a:avLst/>
            </a:prstGeom>
            <a:noFill/>
          </p:spPr>
          <p:txBody>
            <a:bodyPr wrap="square" lIns="0" tIns="0" rIns="0" bIns="0" rtlCol="0" anchor="ctr" anchorCtr="0">
              <a:noAutofit/>
            </a:bodyPr>
            <a:lstStyle/>
            <a:p>
              <a:pPr algn="ctr"/>
              <a:r>
                <a:rPr kumimoji="1" lang="ja-JP" altLang="en-US" sz="2400" b="1" dirty="0">
                  <a:latin typeface="Meiryo UI" panose="020B0604030504040204" pitchFamily="50" charset="-128"/>
                  <a:ea typeface="Meiryo UI" panose="020B0604030504040204" pitchFamily="50" charset="-128"/>
                </a:rPr>
                <a:t>振り返りシート</a:t>
              </a:r>
            </a:p>
          </p:txBody>
        </p:sp>
      </p:grpSp>
      <p:sp>
        <p:nvSpPr>
          <p:cNvPr id="11" name="テキスト ボックス 10">
            <a:extLst>
              <a:ext uri="{FF2B5EF4-FFF2-40B4-BE49-F238E27FC236}">
                <a16:creationId xmlns:a16="http://schemas.microsoft.com/office/drawing/2014/main" id="{826EF08B-63CF-4998-A6DD-280E969237F9}"/>
              </a:ext>
            </a:extLst>
          </p:cNvPr>
          <p:cNvSpPr txBox="1"/>
          <p:nvPr userDrawn="1"/>
        </p:nvSpPr>
        <p:spPr>
          <a:xfrm>
            <a:off x="1791476" y="1307186"/>
            <a:ext cx="8640000" cy="707886"/>
          </a:xfrm>
          <a:prstGeom prst="rect">
            <a:avLst/>
          </a:prstGeom>
          <a:noFill/>
        </p:spPr>
        <p:txBody>
          <a:bodyPr wrap="square" rtlCol="0" anchor="ctr">
            <a:spAutoFit/>
          </a:bodyPr>
          <a:lstStyle/>
          <a:p>
            <a:pPr algn="ctr"/>
            <a:r>
              <a:rPr kumimoji="1" lang="ja-JP" altLang="en-US" sz="4000" b="1" dirty="0">
                <a:latin typeface="Meiryo UI" panose="020B0604030504040204" pitchFamily="50" charset="-128"/>
                <a:ea typeface="Meiryo UI" panose="020B0604030504040204" pitchFamily="50" charset="-128"/>
              </a:rPr>
              <a:t>気付いたことや、学んだことを整理しよう</a:t>
            </a:r>
            <a:endParaRPr kumimoji="1" lang="en-US" altLang="ja-JP" sz="4000" b="1"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674038FB-0ED3-43B8-9624-4CCF373E9995}"/>
              </a:ext>
            </a:extLst>
          </p:cNvPr>
          <p:cNvSpPr/>
          <p:nvPr userDrawn="1"/>
        </p:nvSpPr>
        <p:spPr>
          <a:xfrm>
            <a:off x="703180" y="2288199"/>
            <a:ext cx="10800000" cy="4068000"/>
          </a:xfrm>
          <a:prstGeom prst="rect">
            <a:avLst/>
          </a:prstGeom>
          <a:noFill/>
          <a:ln w="38100">
            <a:solidFill>
              <a:srgbClr val="C0F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36843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94752F-3FA2-423F-8746-7E38464065B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D9F3BE7-6C4D-4C6F-AA90-1331C502420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0A9FDA6-EA2E-45A0-8B97-B67ADF3D495E}"/>
              </a:ext>
            </a:extLst>
          </p:cNvPr>
          <p:cNvSpPr>
            <a:spLocks noGrp="1"/>
          </p:cNvSpPr>
          <p:nvPr>
            <p:ph type="dt" sz="half" idx="10"/>
          </p:nvPr>
        </p:nvSpPr>
        <p:spPr/>
        <p:txBody>
          <a:bodyPr/>
          <a:lstStyle/>
          <a:p>
            <a:fld id="{A56EF7A0-7D7B-4521-AAFC-68201D06E286}" type="datetimeFigureOut">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9C1E1F44-998B-459D-A42D-FC4BFC63FE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6AACB8-ECC3-46EF-9640-67096874560A}"/>
              </a:ext>
            </a:extLst>
          </p:cNvPr>
          <p:cNvSpPr>
            <a:spLocks noGrp="1"/>
          </p:cNvSpPr>
          <p:nvPr>
            <p:ph type="sldNum" sz="quarter" idx="12"/>
          </p:nvPr>
        </p:nvSpPr>
        <p:spPr/>
        <p:txBody>
          <a:bodyPr/>
          <a:lstStyle/>
          <a:p>
            <a:fld id="{058B776F-B866-418E-91DC-C0ED3A2935F3}" type="slidenum">
              <a:rPr kumimoji="1" lang="ja-JP" altLang="en-US" smtClean="0"/>
              <a:t>‹#›</a:t>
            </a:fld>
            <a:endParaRPr kumimoji="1" lang="ja-JP" altLang="en-US"/>
          </a:p>
        </p:txBody>
      </p:sp>
    </p:spTree>
    <p:extLst>
      <p:ext uri="{BB962C8B-B14F-4D97-AF65-F5344CB8AC3E}">
        <p14:creationId xmlns:p14="http://schemas.microsoft.com/office/powerpoint/2010/main" val="339823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2DF134-BE2A-4DFB-80B2-E8D78233715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B0054F8-7165-4F5E-A5A2-7A27BB5541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833DAE3-27A4-4486-A476-6366A2934CD6}"/>
              </a:ext>
            </a:extLst>
          </p:cNvPr>
          <p:cNvSpPr>
            <a:spLocks noGrp="1"/>
          </p:cNvSpPr>
          <p:nvPr>
            <p:ph type="dt" sz="half" idx="10"/>
          </p:nvPr>
        </p:nvSpPr>
        <p:spPr/>
        <p:txBody>
          <a:bodyPr/>
          <a:lstStyle/>
          <a:p>
            <a:fld id="{A56EF7A0-7D7B-4521-AAFC-68201D06E286}" type="datetimeFigureOut">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3A3C962E-BDEF-4069-81E7-3FEC6C8F28E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0DB7A68-8146-41D0-843C-96906F7C5750}"/>
              </a:ext>
            </a:extLst>
          </p:cNvPr>
          <p:cNvSpPr>
            <a:spLocks noGrp="1"/>
          </p:cNvSpPr>
          <p:nvPr>
            <p:ph type="sldNum" sz="quarter" idx="12"/>
          </p:nvPr>
        </p:nvSpPr>
        <p:spPr/>
        <p:txBody>
          <a:bodyPr/>
          <a:lstStyle/>
          <a:p>
            <a:fld id="{058B776F-B866-418E-91DC-C0ED3A2935F3}" type="slidenum">
              <a:rPr kumimoji="1" lang="ja-JP" altLang="en-US" smtClean="0"/>
              <a:t>‹#›</a:t>
            </a:fld>
            <a:endParaRPr kumimoji="1" lang="ja-JP" altLang="en-US"/>
          </a:p>
        </p:txBody>
      </p:sp>
    </p:spTree>
    <p:extLst>
      <p:ext uri="{BB962C8B-B14F-4D97-AF65-F5344CB8AC3E}">
        <p14:creationId xmlns:p14="http://schemas.microsoft.com/office/powerpoint/2010/main" val="4009611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7AB14F-60FB-4E4F-9F12-BA7D05C72AF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910316C-CA90-43D7-9742-782B6FB1A1A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272E49C-7EDB-4880-B2E9-D8B409E4A75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8D33E60-AB35-4A49-A59C-80B9E469AAE0}"/>
              </a:ext>
            </a:extLst>
          </p:cNvPr>
          <p:cNvSpPr>
            <a:spLocks noGrp="1"/>
          </p:cNvSpPr>
          <p:nvPr>
            <p:ph type="dt" sz="half" idx="10"/>
          </p:nvPr>
        </p:nvSpPr>
        <p:spPr/>
        <p:txBody>
          <a:bodyPr/>
          <a:lstStyle/>
          <a:p>
            <a:fld id="{A56EF7A0-7D7B-4521-AAFC-68201D06E286}" type="datetimeFigureOut">
              <a:rPr kumimoji="1" lang="ja-JP" altLang="en-US" smtClean="0"/>
              <a:t>2022/6/23</a:t>
            </a:fld>
            <a:endParaRPr kumimoji="1" lang="ja-JP" altLang="en-US"/>
          </a:p>
        </p:txBody>
      </p:sp>
      <p:sp>
        <p:nvSpPr>
          <p:cNvPr id="6" name="フッター プレースホルダー 5">
            <a:extLst>
              <a:ext uri="{FF2B5EF4-FFF2-40B4-BE49-F238E27FC236}">
                <a16:creationId xmlns:a16="http://schemas.microsoft.com/office/drawing/2014/main" id="{1B6B0391-3123-4A2D-A98C-21BB8F02BA3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54E9399-EF0C-48DD-8D96-3245E6E0D1FE}"/>
              </a:ext>
            </a:extLst>
          </p:cNvPr>
          <p:cNvSpPr>
            <a:spLocks noGrp="1"/>
          </p:cNvSpPr>
          <p:nvPr>
            <p:ph type="sldNum" sz="quarter" idx="12"/>
          </p:nvPr>
        </p:nvSpPr>
        <p:spPr/>
        <p:txBody>
          <a:bodyPr/>
          <a:lstStyle/>
          <a:p>
            <a:fld id="{058B776F-B866-418E-91DC-C0ED3A2935F3}" type="slidenum">
              <a:rPr kumimoji="1" lang="ja-JP" altLang="en-US" smtClean="0"/>
              <a:t>‹#›</a:t>
            </a:fld>
            <a:endParaRPr kumimoji="1" lang="ja-JP" altLang="en-US"/>
          </a:p>
        </p:txBody>
      </p:sp>
    </p:spTree>
    <p:extLst>
      <p:ext uri="{BB962C8B-B14F-4D97-AF65-F5344CB8AC3E}">
        <p14:creationId xmlns:p14="http://schemas.microsoft.com/office/powerpoint/2010/main" val="584481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6DF90E-7B6C-47CD-83F2-2C139ACE88F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54B2732-D133-4465-85C9-0327E2C45B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29060AA-6195-41A6-8B35-30BB7C2A7DE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DD92C73-38B6-4B00-9EEE-1735D406A2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618FADF-CEC3-457A-A917-394C54628D4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B408DC0-5F7F-4A17-B084-C14D361C5A09}"/>
              </a:ext>
            </a:extLst>
          </p:cNvPr>
          <p:cNvSpPr>
            <a:spLocks noGrp="1"/>
          </p:cNvSpPr>
          <p:nvPr>
            <p:ph type="dt" sz="half" idx="10"/>
          </p:nvPr>
        </p:nvSpPr>
        <p:spPr/>
        <p:txBody>
          <a:bodyPr/>
          <a:lstStyle/>
          <a:p>
            <a:fld id="{A56EF7A0-7D7B-4521-AAFC-68201D06E286}" type="datetimeFigureOut">
              <a:rPr kumimoji="1" lang="ja-JP" altLang="en-US" smtClean="0"/>
              <a:t>2022/6/23</a:t>
            </a:fld>
            <a:endParaRPr kumimoji="1" lang="ja-JP" altLang="en-US"/>
          </a:p>
        </p:txBody>
      </p:sp>
      <p:sp>
        <p:nvSpPr>
          <p:cNvPr id="8" name="フッター プレースホルダー 7">
            <a:extLst>
              <a:ext uri="{FF2B5EF4-FFF2-40B4-BE49-F238E27FC236}">
                <a16:creationId xmlns:a16="http://schemas.microsoft.com/office/drawing/2014/main" id="{73340450-6F37-435A-A269-471CE1FA6EB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D0E44BC-5B5F-401F-AAAC-1839964D2C8C}"/>
              </a:ext>
            </a:extLst>
          </p:cNvPr>
          <p:cNvSpPr>
            <a:spLocks noGrp="1"/>
          </p:cNvSpPr>
          <p:nvPr>
            <p:ph type="sldNum" sz="quarter" idx="12"/>
          </p:nvPr>
        </p:nvSpPr>
        <p:spPr/>
        <p:txBody>
          <a:bodyPr/>
          <a:lstStyle/>
          <a:p>
            <a:fld id="{058B776F-B866-418E-91DC-C0ED3A2935F3}" type="slidenum">
              <a:rPr kumimoji="1" lang="ja-JP" altLang="en-US" smtClean="0"/>
              <a:t>‹#›</a:t>
            </a:fld>
            <a:endParaRPr kumimoji="1" lang="ja-JP" altLang="en-US"/>
          </a:p>
        </p:txBody>
      </p:sp>
    </p:spTree>
    <p:extLst>
      <p:ext uri="{BB962C8B-B14F-4D97-AF65-F5344CB8AC3E}">
        <p14:creationId xmlns:p14="http://schemas.microsoft.com/office/powerpoint/2010/main" val="603825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2F961D-C788-496E-A024-14CC5343F51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88C6D69-0AEF-417D-87C5-3E1054C43C37}"/>
              </a:ext>
            </a:extLst>
          </p:cNvPr>
          <p:cNvSpPr>
            <a:spLocks noGrp="1"/>
          </p:cNvSpPr>
          <p:nvPr>
            <p:ph type="dt" sz="half" idx="10"/>
          </p:nvPr>
        </p:nvSpPr>
        <p:spPr/>
        <p:txBody>
          <a:bodyPr/>
          <a:lstStyle/>
          <a:p>
            <a:fld id="{A56EF7A0-7D7B-4521-AAFC-68201D06E286}" type="datetimeFigureOut">
              <a:rPr kumimoji="1" lang="ja-JP" altLang="en-US" smtClean="0"/>
              <a:t>2022/6/23</a:t>
            </a:fld>
            <a:endParaRPr kumimoji="1" lang="ja-JP" altLang="en-US"/>
          </a:p>
        </p:txBody>
      </p:sp>
      <p:sp>
        <p:nvSpPr>
          <p:cNvPr id="4" name="フッター プレースホルダー 3">
            <a:extLst>
              <a:ext uri="{FF2B5EF4-FFF2-40B4-BE49-F238E27FC236}">
                <a16:creationId xmlns:a16="http://schemas.microsoft.com/office/drawing/2014/main" id="{FDAB56AD-3BA5-4B32-AB40-0898EB24CA7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1482A8A-D740-4DFB-AB78-747CD69BBB0C}"/>
              </a:ext>
            </a:extLst>
          </p:cNvPr>
          <p:cNvSpPr>
            <a:spLocks noGrp="1"/>
          </p:cNvSpPr>
          <p:nvPr>
            <p:ph type="sldNum" sz="quarter" idx="12"/>
          </p:nvPr>
        </p:nvSpPr>
        <p:spPr/>
        <p:txBody>
          <a:bodyPr/>
          <a:lstStyle/>
          <a:p>
            <a:fld id="{058B776F-B866-418E-91DC-C0ED3A2935F3}" type="slidenum">
              <a:rPr kumimoji="1" lang="ja-JP" altLang="en-US" smtClean="0"/>
              <a:t>‹#›</a:t>
            </a:fld>
            <a:endParaRPr kumimoji="1" lang="ja-JP" altLang="en-US"/>
          </a:p>
        </p:txBody>
      </p:sp>
    </p:spTree>
    <p:extLst>
      <p:ext uri="{BB962C8B-B14F-4D97-AF65-F5344CB8AC3E}">
        <p14:creationId xmlns:p14="http://schemas.microsoft.com/office/powerpoint/2010/main" val="1177037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2E64B6A-7313-4AD1-9360-E4951C14E39D}"/>
              </a:ext>
            </a:extLst>
          </p:cNvPr>
          <p:cNvSpPr>
            <a:spLocks noGrp="1"/>
          </p:cNvSpPr>
          <p:nvPr>
            <p:ph type="dt" sz="half" idx="10"/>
          </p:nvPr>
        </p:nvSpPr>
        <p:spPr/>
        <p:txBody>
          <a:bodyPr/>
          <a:lstStyle/>
          <a:p>
            <a:fld id="{A56EF7A0-7D7B-4521-AAFC-68201D06E286}" type="datetimeFigureOut">
              <a:rPr kumimoji="1" lang="ja-JP" altLang="en-US" smtClean="0"/>
              <a:t>2022/6/23</a:t>
            </a:fld>
            <a:endParaRPr kumimoji="1" lang="ja-JP" altLang="en-US"/>
          </a:p>
        </p:txBody>
      </p:sp>
      <p:sp>
        <p:nvSpPr>
          <p:cNvPr id="3" name="フッター プレースホルダー 2">
            <a:extLst>
              <a:ext uri="{FF2B5EF4-FFF2-40B4-BE49-F238E27FC236}">
                <a16:creationId xmlns:a16="http://schemas.microsoft.com/office/drawing/2014/main" id="{4868B837-FD07-4606-8414-18803EAAAE8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6915C8B-6A39-4CAA-9C3D-42B88AA9F244}"/>
              </a:ext>
            </a:extLst>
          </p:cNvPr>
          <p:cNvSpPr>
            <a:spLocks noGrp="1"/>
          </p:cNvSpPr>
          <p:nvPr>
            <p:ph type="sldNum" sz="quarter" idx="12"/>
          </p:nvPr>
        </p:nvSpPr>
        <p:spPr/>
        <p:txBody>
          <a:bodyPr/>
          <a:lstStyle/>
          <a:p>
            <a:fld id="{058B776F-B866-418E-91DC-C0ED3A2935F3}" type="slidenum">
              <a:rPr kumimoji="1" lang="ja-JP" altLang="en-US" smtClean="0"/>
              <a:t>‹#›</a:t>
            </a:fld>
            <a:endParaRPr kumimoji="1" lang="ja-JP" altLang="en-US"/>
          </a:p>
        </p:txBody>
      </p:sp>
    </p:spTree>
    <p:extLst>
      <p:ext uri="{BB962C8B-B14F-4D97-AF65-F5344CB8AC3E}">
        <p14:creationId xmlns:p14="http://schemas.microsoft.com/office/powerpoint/2010/main" val="96488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6F4-6FDB-462E-9939-B4919EC123F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0844801-929E-4968-9710-B94414A79D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B8A2897-DF28-4F0F-A82B-B947B3B346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2ED9926-0450-465F-BB28-58FCF0146B24}"/>
              </a:ext>
            </a:extLst>
          </p:cNvPr>
          <p:cNvSpPr>
            <a:spLocks noGrp="1"/>
          </p:cNvSpPr>
          <p:nvPr>
            <p:ph type="dt" sz="half" idx="10"/>
          </p:nvPr>
        </p:nvSpPr>
        <p:spPr/>
        <p:txBody>
          <a:bodyPr/>
          <a:lstStyle/>
          <a:p>
            <a:fld id="{A56EF7A0-7D7B-4521-AAFC-68201D06E286}" type="datetimeFigureOut">
              <a:rPr kumimoji="1" lang="ja-JP" altLang="en-US" smtClean="0"/>
              <a:t>2022/6/23</a:t>
            </a:fld>
            <a:endParaRPr kumimoji="1" lang="ja-JP" altLang="en-US"/>
          </a:p>
        </p:txBody>
      </p:sp>
      <p:sp>
        <p:nvSpPr>
          <p:cNvPr id="6" name="フッター プレースホルダー 5">
            <a:extLst>
              <a:ext uri="{FF2B5EF4-FFF2-40B4-BE49-F238E27FC236}">
                <a16:creationId xmlns:a16="http://schemas.microsoft.com/office/drawing/2014/main" id="{04E700FC-3D41-4DDB-9A41-C13D89EFE30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D606ED2-5B50-4A2E-89F5-11FC39DE2EE7}"/>
              </a:ext>
            </a:extLst>
          </p:cNvPr>
          <p:cNvSpPr>
            <a:spLocks noGrp="1"/>
          </p:cNvSpPr>
          <p:nvPr>
            <p:ph type="sldNum" sz="quarter" idx="12"/>
          </p:nvPr>
        </p:nvSpPr>
        <p:spPr/>
        <p:txBody>
          <a:bodyPr/>
          <a:lstStyle/>
          <a:p>
            <a:fld id="{058B776F-B866-418E-91DC-C0ED3A2935F3}" type="slidenum">
              <a:rPr kumimoji="1" lang="ja-JP" altLang="en-US" smtClean="0"/>
              <a:t>‹#›</a:t>
            </a:fld>
            <a:endParaRPr kumimoji="1" lang="ja-JP" altLang="en-US"/>
          </a:p>
        </p:txBody>
      </p:sp>
    </p:spTree>
    <p:extLst>
      <p:ext uri="{BB962C8B-B14F-4D97-AF65-F5344CB8AC3E}">
        <p14:creationId xmlns:p14="http://schemas.microsoft.com/office/powerpoint/2010/main" val="4148279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14AAC1-F955-4475-9B01-B59EEB98D1B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889F03B-07FE-440F-B1C5-4CAEAAAB40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E4906AE-33A8-4317-863D-28EC0A0439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E054222-4303-4934-85BB-F2C4518120E7}"/>
              </a:ext>
            </a:extLst>
          </p:cNvPr>
          <p:cNvSpPr>
            <a:spLocks noGrp="1"/>
          </p:cNvSpPr>
          <p:nvPr>
            <p:ph type="dt" sz="half" idx="10"/>
          </p:nvPr>
        </p:nvSpPr>
        <p:spPr/>
        <p:txBody>
          <a:bodyPr/>
          <a:lstStyle/>
          <a:p>
            <a:fld id="{A56EF7A0-7D7B-4521-AAFC-68201D06E286}" type="datetimeFigureOut">
              <a:rPr kumimoji="1" lang="ja-JP" altLang="en-US" smtClean="0"/>
              <a:t>2022/6/23</a:t>
            </a:fld>
            <a:endParaRPr kumimoji="1" lang="ja-JP" altLang="en-US"/>
          </a:p>
        </p:txBody>
      </p:sp>
      <p:sp>
        <p:nvSpPr>
          <p:cNvPr id="6" name="フッター プレースホルダー 5">
            <a:extLst>
              <a:ext uri="{FF2B5EF4-FFF2-40B4-BE49-F238E27FC236}">
                <a16:creationId xmlns:a16="http://schemas.microsoft.com/office/drawing/2014/main" id="{D3E3F84A-2B12-4730-9E73-1A0D5ED8428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ACC750E-7C84-4C87-B8D2-AF1E80D67C11}"/>
              </a:ext>
            </a:extLst>
          </p:cNvPr>
          <p:cNvSpPr>
            <a:spLocks noGrp="1"/>
          </p:cNvSpPr>
          <p:nvPr>
            <p:ph type="sldNum" sz="quarter" idx="12"/>
          </p:nvPr>
        </p:nvSpPr>
        <p:spPr/>
        <p:txBody>
          <a:bodyPr/>
          <a:lstStyle/>
          <a:p>
            <a:fld id="{058B776F-B866-418E-91DC-C0ED3A2935F3}" type="slidenum">
              <a:rPr kumimoji="1" lang="ja-JP" altLang="en-US" smtClean="0"/>
              <a:t>‹#›</a:t>
            </a:fld>
            <a:endParaRPr kumimoji="1" lang="ja-JP" altLang="en-US"/>
          </a:p>
        </p:txBody>
      </p:sp>
    </p:spTree>
    <p:extLst>
      <p:ext uri="{BB962C8B-B14F-4D97-AF65-F5344CB8AC3E}">
        <p14:creationId xmlns:p14="http://schemas.microsoft.com/office/powerpoint/2010/main" val="663717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3D51AFF-C258-4E84-BA6F-846786B6A7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47DEB1D-42A1-49C0-9D67-2135FD51FC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A23AD06-E9E1-4129-88A6-8D1DEDBA69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6EF7A0-7D7B-4521-AAFC-68201D06E286}" type="datetimeFigureOut">
              <a:rPr kumimoji="1" lang="ja-JP" altLang="en-US" smtClean="0"/>
              <a:t>2022/6/23</a:t>
            </a:fld>
            <a:endParaRPr kumimoji="1" lang="ja-JP" altLang="en-US"/>
          </a:p>
        </p:txBody>
      </p:sp>
      <p:sp>
        <p:nvSpPr>
          <p:cNvPr id="5" name="フッター プレースホルダー 4">
            <a:extLst>
              <a:ext uri="{FF2B5EF4-FFF2-40B4-BE49-F238E27FC236}">
                <a16:creationId xmlns:a16="http://schemas.microsoft.com/office/drawing/2014/main" id="{CA6A6FCB-77EA-4D87-9F29-A6FD63BFE4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A27D903-C37A-4141-BD97-7CA59D871B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8B776F-B866-418E-91DC-C0ED3A2935F3}" type="slidenum">
              <a:rPr kumimoji="1" lang="ja-JP" altLang="en-US" smtClean="0"/>
              <a:t>‹#›</a:t>
            </a:fld>
            <a:endParaRPr kumimoji="1" lang="ja-JP" altLang="en-US"/>
          </a:p>
        </p:txBody>
      </p:sp>
    </p:spTree>
    <p:extLst>
      <p:ext uri="{BB962C8B-B14F-4D97-AF65-F5344CB8AC3E}">
        <p14:creationId xmlns:p14="http://schemas.microsoft.com/office/powerpoint/2010/main" val="1716124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2.png"/><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7AEC3FE-163B-44E5-8577-F8922330992C}"/>
              </a:ext>
            </a:extLst>
          </p:cNvPr>
          <p:cNvSpPr txBox="1"/>
          <p:nvPr/>
        </p:nvSpPr>
        <p:spPr>
          <a:xfrm>
            <a:off x="696000" y="723384"/>
            <a:ext cx="5400000" cy="360000"/>
          </a:xfrm>
          <a:prstGeom prst="rect">
            <a:avLst/>
          </a:prstGeom>
          <a:noFill/>
        </p:spPr>
        <p:txBody>
          <a:bodyPr wrap="square" lIns="0" tIns="0" rIns="0" bIns="0" rtlCol="0" anchor="ctr" anchorCtr="0">
            <a:noAutofit/>
          </a:bodyPr>
          <a:lstStyle/>
          <a:p>
            <a:r>
              <a:rPr kumimoji="1" lang="en-US" altLang="ja-JP" sz="2400" b="1" dirty="0">
                <a:solidFill>
                  <a:srgbClr val="C0FF40"/>
                </a:solidFill>
                <a:latin typeface="Meiryo UI" panose="020B0604030504040204" pitchFamily="50" charset="-128"/>
                <a:ea typeface="Meiryo UI" panose="020B0604030504040204" pitchFamily="50" charset="-128"/>
              </a:rPr>
              <a:t>Worksheet</a:t>
            </a:r>
            <a:endParaRPr kumimoji="1" lang="ja-JP" altLang="en-US" sz="2400" b="1" dirty="0">
              <a:solidFill>
                <a:srgbClr val="C0FF40"/>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CA89EDC-20A7-4055-B58B-15F0B4E89164}"/>
              </a:ext>
            </a:extLst>
          </p:cNvPr>
          <p:cNvSpPr txBox="1"/>
          <p:nvPr/>
        </p:nvSpPr>
        <p:spPr>
          <a:xfrm>
            <a:off x="696000" y="1269000"/>
            <a:ext cx="10800000" cy="1799638"/>
          </a:xfrm>
          <a:prstGeom prst="rect">
            <a:avLst/>
          </a:prstGeom>
          <a:noFill/>
        </p:spPr>
        <p:txBody>
          <a:bodyPr wrap="square" lIns="0" tIns="0" rIns="0" bIns="0" rtlCol="0">
            <a:noAutofit/>
          </a:bodyPr>
          <a:lstStyle/>
          <a:p>
            <a:r>
              <a:rPr kumimoji="1" lang="ja-JP" altLang="en-US" sz="4800" b="1" dirty="0">
                <a:latin typeface="Meiryo UI" panose="020B0604030504040204" pitchFamily="50" charset="-128"/>
                <a:ea typeface="Meiryo UI" panose="020B0604030504040204" pitchFamily="50" charset="-128"/>
              </a:rPr>
              <a:t>契約の基礎についての振り返り</a:t>
            </a:r>
          </a:p>
        </p:txBody>
      </p:sp>
      <p:pic>
        <p:nvPicPr>
          <p:cNvPr id="13" name="グラフィックス 12">
            <a:extLst>
              <a:ext uri="{FF2B5EF4-FFF2-40B4-BE49-F238E27FC236}">
                <a16:creationId xmlns:a16="http://schemas.microsoft.com/office/drawing/2014/main" id="{61CE9A9A-21BF-49ED-82A7-8E4F8B09CAA3}"/>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9735523" y="3130805"/>
            <a:ext cx="1782629" cy="3204581"/>
          </a:xfrm>
          <a:prstGeom prst="rect">
            <a:avLst/>
          </a:prstGeom>
        </p:spPr>
      </p:pic>
      <p:pic>
        <p:nvPicPr>
          <p:cNvPr id="14" name="グラフィックス 13">
            <a:extLst>
              <a:ext uri="{FF2B5EF4-FFF2-40B4-BE49-F238E27FC236}">
                <a16:creationId xmlns:a16="http://schemas.microsoft.com/office/drawing/2014/main" id="{D0AF24BC-CB12-4B43-B127-A942BBF8C570}"/>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7749915" y="3231509"/>
            <a:ext cx="1649692" cy="3175092"/>
          </a:xfrm>
          <a:prstGeom prst="rect">
            <a:avLst/>
          </a:prstGeom>
        </p:spPr>
      </p:pic>
    </p:spTree>
    <p:extLst>
      <p:ext uri="{BB962C8B-B14F-4D97-AF65-F5344CB8AC3E}">
        <p14:creationId xmlns:p14="http://schemas.microsoft.com/office/powerpoint/2010/main" val="2367939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B03EA1C9-3683-4554-B0CD-8CD145779ED8}"/>
              </a:ext>
            </a:extLst>
          </p:cNvPr>
          <p:cNvSpPr txBox="1"/>
          <p:nvPr/>
        </p:nvSpPr>
        <p:spPr>
          <a:xfrm>
            <a:off x="695325" y="1364183"/>
            <a:ext cx="10801350" cy="1440000"/>
          </a:xfrm>
          <a:prstGeom prst="rect">
            <a:avLst/>
          </a:prstGeom>
          <a:noFill/>
        </p:spPr>
        <p:txBody>
          <a:bodyPr wrap="square" lIns="0" tIns="0" rIns="0" bIns="0" rtlCol="0" anchor="ctr" anchorCtr="0">
            <a:noAutofit/>
          </a:bodyPr>
          <a:lstStyle/>
          <a:p>
            <a:pPr algn="ctr"/>
            <a:r>
              <a:rPr kumimoji="1" lang="ja-JP" altLang="en-US" sz="4000" b="1" dirty="0">
                <a:latin typeface="Meiryo UI" panose="020B0604030504040204" pitchFamily="50" charset="-128"/>
                <a:ea typeface="Meiryo UI" panose="020B0604030504040204" pitchFamily="50" charset="-128"/>
              </a:rPr>
              <a:t>店で買物をするとき</a:t>
            </a:r>
            <a:endParaRPr kumimoji="1" lang="en-US" altLang="ja-JP" sz="4000" b="1" dirty="0">
              <a:latin typeface="Meiryo UI" panose="020B0604030504040204" pitchFamily="50" charset="-128"/>
              <a:ea typeface="Meiryo UI" panose="020B0604030504040204" pitchFamily="50" charset="-128"/>
            </a:endParaRPr>
          </a:p>
          <a:p>
            <a:pPr algn="ctr"/>
            <a:r>
              <a:rPr kumimoji="1" lang="ja-JP" altLang="en-US" sz="4000" b="1" dirty="0">
                <a:latin typeface="Meiryo UI" panose="020B0604030504040204" pitchFamily="50" charset="-128"/>
                <a:ea typeface="Meiryo UI" panose="020B0604030504040204" pitchFamily="50" charset="-128"/>
              </a:rPr>
              <a:t>契約が成立するのはいつ？</a:t>
            </a:r>
          </a:p>
        </p:txBody>
      </p:sp>
      <p:sp>
        <p:nvSpPr>
          <p:cNvPr id="15" name="テキスト ボックス 14">
            <a:extLst>
              <a:ext uri="{FF2B5EF4-FFF2-40B4-BE49-F238E27FC236}">
                <a16:creationId xmlns:a16="http://schemas.microsoft.com/office/drawing/2014/main" id="{E7D027A2-AA02-4058-A1C7-970347EB535A}"/>
              </a:ext>
            </a:extLst>
          </p:cNvPr>
          <p:cNvSpPr txBox="1"/>
          <p:nvPr/>
        </p:nvSpPr>
        <p:spPr>
          <a:xfrm>
            <a:off x="1150324" y="4409030"/>
            <a:ext cx="4320000" cy="553998"/>
          </a:xfrm>
          <a:prstGeom prst="rect">
            <a:avLst/>
          </a:prstGeom>
          <a:noFill/>
        </p:spPr>
        <p:txBody>
          <a:bodyPr wrap="square" rtlCol="0" anchor="ctr">
            <a:spAutoFit/>
          </a:bodyPr>
          <a:lstStyle/>
          <a:p>
            <a:pPr>
              <a:spcAft>
                <a:spcPts val="600"/>
              </a:spcAft>
            </a:pPr>
            <a:r>
              <a:rPr lang="ja-JP" altLang="en-US" sz="3000" dirty="0">
                <a:latin typeface="Meiryo UI" panose="020B0604030504040204" pitchFamily="50" charset="-128"/>
                <a:ea typeface="Meiryo UI" panose="020B0604030504040204" pitchFamily="50" charset="-128"/>
              </a:rPr>
              <a:t>②代金を払ったとき</a:t>
            </a:r>
          </a:p>
        </p:txBody>
      </p:sp>
      <p:sp>
        <p:nvSpPr>
          <p:cNvPr id="7" name="正方形/長方形 6">
            <a:extLst>
              <a:ext uri="{FF2B5EF4-FFF2-40B4-BE49-F238E27FC236}">
                <a16:creationId xmlns:a16="http://schemas.microsoft.com/office/drawing/2014/main" id="{C10221FD-6B56-4266-8E3C-5079FC96F3BD}"/>
              </a:ext>
            </a:extLst>
          </p:cNvPr>
          <p:cNvSpPr/>
          <p:nvPr/>
        </p:nvSpPr>
        <p:spPr>
          <a:xfrm>
            <a:off x="703180" y="3103456"/>
            <a:ext cx="10800000" cy="3240000"/>
          </a:xfrm>
          <a:prstGeom prst="rect">
            <a:avLst/>
          </a:prstGeom>
          <a:noFill/>
          <a:ln w="38100">
            <a:solidFill>
              <a:srgbClr val="C0F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0F1BC169-4C7E-47E7-A981-6DF8E350211E}"/>
              </a:ext>
            </a:extLst>
          </p:cNvPr>
          <p:cNvSpPr txBox="1"/>
          <p:nvPr/>
        </p:nvSpPr>
        <p:spPr>
          <a:xfrm>
            <a:off x="1150324" y="3498478"/>
            <a:ext cx="4320000" cy="360000"/>
          </a:xfrm>
          <a:prstGeom prst="rect">
            <a:avLst/>
          </a:prstGeom>
          <a:noFill/>
        </p:spPr>
        <p:txBody>
          <a:bodyPr wrap="square" rtlCol="0" anchor="ctr">
            <a:spAutoFit/>
          </a:bodyPr>
          <a:lstStyle/>
          <a:p>
            <a:pPr>
              <a:spcAft>
                <a:spcPts val="600"/>
              </a:spcAft>
            </a:pPr>
            <a:r>
              <a:rPr lang="ja-JP" altLang="en-US" sz="3000" dirty="0">
                <a:latin typeface="Meiryo UI" panose="020B0604030504040204" pitchFamily="50" charset="-128"/>
                <a:ea typeface="Meiryo UI" panose="020B0604030504040204" pitchFamily="50" charset="-128"/>
              </a:rPr>
              <a:t>①商品を受け取ったとき</a:t>
            </a:r>
          </a:p>
        </p:txBody>
      </p:sp>
      <p:grpSp>
        <p:nvGrpSpPr>
          <p:cNvPr id="16" name="グループ化 15">
            <a:extLst>
              <a:ext uri="{FF2B5EF4-FFF2-40B4-BE49-F238E27FC236}">
                <a16:creationId xmlns:a16="http://schemas.microsoft.com/office/drawing/2014/main" id="{DE648C91-721E-4A69-A676-489023A4D1BF}"/>
              </a:ext>
            </a:extLst>
          </p:cNvPr>
          <p:cNvGrpSpPr/>
          <p:nvPr/>
        </p:nvGrpSpPr>
        <p:grpSpPr>
          <a:xfrm>
            <a:off x="4296000" y="728050"/>
            <a:ext cx="3600000" cy="360000"/>
            <a:chOff x="4296000" y="728050"/>
            <a:chExt cx="3600000" cy="360000"/>
          </a:xfrm>
        </p:grpSpPr>
        <p:sp>
          <p:nvSpPr>
            <p:cNvPr id="17" name="四角形: 角を丸くする 16">
              <a:extLst>
                <a:ext uri="{FF2B5EF4-FFF2-40B4-BE49-F238E27FC236}">
                  <a16:creationId xmlns:a16="http://schemas.microsoft.com/office/drawing/2014/main" id="{647CE78B-EF5A-44E5-9326-E441EA62A681}"/>
                </a:ext>
              </a:extLst>
            </p:cNvPr>
            <p:cNvSpPr/>
            <p:nvPr/>
          </p:nvSpPr>
          <p:spPr>
            <a:xfrm>
              <a:off x="4655776" y="728050"/>
              <a:ext cx="2880000" cy="360000"/>
            </a:xfrm>
            <a:prstGeom prst="roundRect">
              <a:avLst>
                <a:gd name="adj" fmla="val 50000"/>
              </a:avLst>
            </a:prstGeom>
            <a:solidFill>
              <a:srgbClr val="C0FF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2315CB4F-E5F4-468A-9C34-AE934BB0A352}"/>
                </a:ext>
              </a:extLst>
            </p:cNvPr>
            <p:cNvSpPr txBox="1"/>
            <p:nvPr/>
          </p:nvSpPr>
          <p:spPr>
            <a:xfrm>
              <a:off x="4296000" y="773050"/>
              <a:ext cx="3600000" cy="270000"/>
            </a:xfrm>
            <a:prstGeom prst="rect">
              <a:avLst/>
            </a:prstGeom>
            <a:noFill/>
          </p:spPr>
          <p:txBody>
            <a:bodyPr wrap="square" lIns="0" tIns="0" rIns="0" bIns="0" rtlCol="0" anchor="ctr" anchorCtr="0">
              <a:noAutofit/>
            </a:bodyPr>
            <a:lstStyle/>
            <a:p>
              <a:pPr algn="ctr"/>
              <a:r>
                <a:rPr lang="ja-JP" altLang="en-US" sz="2400" b="1" dirty="0">
                  <a:latin typeface="Meiryo UI" panose="020B0604030504040204" pitchFamily="50" charset="-128"/>
                  <a:ea typeface="Meiryo UI" panose="020B0604030504040204" pitchFamily="50" charset="-128"/>
                </a:rPr>
                <a:t>クイズ①</a:t>
              </a:r>
              <a:endParaRPr kumimoji="1" lang="ja-JP" altLang="en-US" sz="2400" b="1" dirty="0">
                <a:latin typeface="Meiryo UI" panose="020B0604030504040204" pitchFamily="50" charset="-128"/>
                <a:ea typeface="Meiryo UI" panose="020B0604030504040204" pitchFamily="50" charset="-128"/>
              </a:endParaRPr>
            </a:p>
          </p:txBody>
        </p:sp>
      </p:grpSp>
      <p:sp>
        <p:nvSpPr>
          <p:cNvPr id="23" name="楕円 22">
            <a:extLst>
              <a:ext uri="{FF2B5EF4-FFF2-40B4-BE49-F238E27FC236}">
                <a16:creationId xmlns:a16="http://schemas.microsoft.com/office/drawing/2014/main" id="{82ED39C7-B14A-4111-B546-A7DB2A5E1B89}"/>
              </a:ext>
            </a:extLst>
          </p:cNvPr>
          <p:cNvSpPr/>
          <p:nvPr/>
        </p:nvSpPr>
        <p:spPr>
          <a:xfrm>
            <a:off x="3596645" y="567763"/>
            <a:ext cx="678262" cy="678262"/>
          </a:xfrm>
          <a:prstGeom prst="ellipse">
            <a:avLst/>
          </a:prstGeom>
          <a:noFill/>
          <a:ln w="76200">
            <a:solidFill>
              <a:srgbClr val="00C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乗算記号 23">
            <a:extLst>
              <a:ext uri="{FF2B5EF4-FFF2-40B4-BE49-F238E27FC236}">
                <a16:creationId xmlns:a16="http://schemas.microsoft.com/office/drawing/2014/main" id="{EDC14994-74A8-45FB-97EE-85354D648A64}"/>
              </a:ext>
            </a:extLst>
          </p:cNvPr>
          <p:cNvSpPr/>
          <p:nvPr/>
        </p:nvSpPr>
        <p:spPr>
          <a:xfrm>
            <a:off x="7688802" y="341076"/>
            <a:ext cx="1133947" cy="1133947"/>
          </a:xfrm>
          <a:prstGeom prst="mathMultiply">
            <a:avLst>
              <a:gd name="adj1" fmla="val 9033"/>
            </a:avLst>
          </a:prstGeom>
          <a:solidFill>
            <a:srgbClr val="FFA2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E998C38B-4990-4A40-8586-4D676C9BD766}"/>
              </a:ext>
            </a:extLst>
          </p:cNvPr>
          <p:cNvSpPr txBox="1"/>
          <p:nvPr/>
        </p:nvSpPr>
        <p:spPr>
          <a:xfrm>
            <a:off x="1150324" y="5507372"/>
            <a:ext cx="7200000" cy="360000"/>
          </a:xfrm>
          <a:prstGeom prst="rect">
            <a:avLst/>
          </a:prstGeom>
          <a:noFill/>
        </p:spPr>
        <p:txBody>
          <a:bodyPr wrap="square" rtlCol="0" anchor="ctr">
            <a:spAutoFit/>
          </a:bodyPr>
          <a:lstStyle/>
          <a:p>
            <a:pPr>
              <a:spcAft>
                <a:spcPts val="600"/>
              </a:spcAft>
            </a:pPr>
            <a:r>
              <a:rPr lang="ja-JP" altLang="en-US" sz="3000" dirty="0">
                <a:latin typeface="Meiryo UI" panose="020B0604030504040204" pitchFamily="50" charset="-128"/>
                <a:ea typeface="Meiryo UI" panose="020B0604030504040204" pitchFamily="50" charset="-128"/>
              </a:rPr>
              <a:t>③店員が「はい、かしこまりました」と言ったとき</a:t>
            </a:r>
          </a:p>
        </p:txBody>
      </p:sp>
    </p:spTree>
    <p:extLst>
      <p:ext uri="{BB962C8B-B14F-4D97-AF65-F5344CB8AC3E}">
        <p14:creationId xmlns:p14="http://schemas.microsoft.com/office/powerpoint/2010/main" val="21634323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5CE4F36B-5167-4C37-A74E-474632774709}"/>
              </a:ext>
            </a:extLst>
          </p:cNvPr>
          <p:cNvSpPr txBox="1"/>
          <p:nvPr/>
        </p:nvSpPr>
        <p:spPr>
          <a:xfrm>
            <a:off x="1150324" y="5410373"/>
            <a:ext cx="7200000" cy="553998"/>
          </a:xfrm>
          <a:prstGeom prst="rect">
            <a:avLst/>
          </a:prstGeom>
          <a:noFill/>
        </p:spPr>
        <p:txBody>
          <a:bodyPr wrap="square" rtlCol="0" anchor="ctr">
            <a:spAutoFit/>
          </a:bodyPr>
          <a:lstStyle/>
          <a:p>
            <a:pPr>
              <a:spcAft>
                <a:spcPts val="600"/>
              </a:spcAft>
            </a:pPr>
            <a:r>
              <a:rPr lang="ja-JP" altLang="en-US" sz="3000" dirty="0">
                <a:latin typeface="Meiryo UI" panose="020B0604030504040204" pitchFamily="50" charset="-128"/>
                <a:ea typeface="Meiryo UI" panose="020B0604030504040204" pitchFamily="50" charset="-128"/>
              </a:rPr>
              <a:t>③商品を開封していなければ解約できる</a:t>
            </a:r>
          </a:p>
        </p:txBody>
      </p:sp>
      <p:sp>
        <p:nvSpPr>
          <p:cNvPr id="17" name="テキスト ボックス 16">
            <a:extLst>
              <a:ext uri="{FF2B5EF4-FFF2-40B4-BE49-F238E27FC236}">
                <a16:creationId xmlns:a16="http://schemas.microsoft.com/office/drawing/2014/main" id="{1E69CA44-DFF6-4B2E-88D9-DB2863E2F75C}"/>
              </a:ext>
            </a:extLst>
          </p:cNvPr>
          <p:cNvSpPr txBox="1"/>
          <p:nvPr/>
        </p:nvSpPr>
        <p:spPr>
          <a:xfrm>
            <a:off x="695325" y="1364183"/>
            <a:ext cx="10801350" cy="1440000"/>
          </a:xfrm>
          <a:prstGeom prst="rect">
            <a:avLst/>
          </a:prstGeom>
          <a:noFill/>
        </p:spPr>
        <p:txBody>
          <a:bodyPr wrap="square" lIns="0" tIns="0" rIns="0" bIns="0" rtlCol="0" anchor="ctr" anchorCtr="0">
            <a:noAutofit/>
          </a:bodyPr>
          <a:lstStyle/>
          <a:p>
            <a:pPr algn="ctr"/>
            <a:r>
              <a:rPr kumimoji="1" lang="ja-JP" altLang="en-US" sz="4000" b="1" dirty="0">
                <a:latin typeface="Meiryo UI" panose="020B0604030504040204" pitchFamily="50" charset="-128"/>
                <a:ea typeface="Meiryo UI" panose="020B0604030504040204" pitchFamily="50" charset="-128"/>
              </a:rPr>
              <a:t>店で商品を買ったが、使う前に不要になった</a:t>
            </a:r>
            <a:endParaRPr kumimoji="1" lang="en-US" altLang="ja-JP" sz="4000" b="1" dirty="0">
              <a:latin typeface="Meiryo UI" panose="020B0604030504040204" pitchFamily="50" charset="-128"/>
              <a:ea typeface="Meiryo UI" panose="020B0604030504040204" pitchFamily="50" charset="-128"/>
            </a:endParaRPr>
          </a:p>
          <a:p>
            <a:pPr algn="ctr"/>
            <a:r>
              <a:rPr kumimoji="1" lang="ja-JP" altLang="en-US" sz="4000" b="1" dirty="0">
                <a:latin typeface="Meiryo UI" panose="020B0604030504040204" pitchFamily="50" charset="-128"/>
                <a:ea typeface="Meiryo UI" panose="020B0604030504040204" pitchFamily="50" charset="-128"/>
              </a:rPr>
              <a:t>解約できる？</a:t>
            </a:r>
          </a:p>
        </p:txBody>
      </p:sp>
      <p:sp>
        <p:nvSpPr>
          <p:cNvPr id="16" name="正方形/長方形 15">
            <a:extLst>
              <a:ext uri="{FF2B5EF4-FFF2-40B4-BE49-F238E27FC236}">
                <a16:creationId xmlns:a16="http://schemas.microsoft.com/office/drawing/2014/main" id="{658E8CC9-00E0-4270-BD46-14C8E62E9896}"/>
              </a:ext>
            </a:extLst>
          </p:cNvPr>
          <p:cNvSpPr/>
          <p:nvPr/>
        </p:nvSpPr>
        <p:spPr>
          <a:xfrm>
            <a:off x="703180" y="3103456"/>
            <a:ext cx="10800000" cy="3240000"/>
          </a:xfrm>
          <a:prstGeom prst="rect">
            <a:avLst/>
          </a:prstGeom>
          <a:noFill/>
          <a:ln w="38100">
            <a:solidFill>
              <a:srgbClr val="C0F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nvGrpSpPr>
          <p:cNvPr id="18" name="グループ化 17">
            <a:extLst>
              <a:ext uri="{FF2B5EF4-FFF2-40B4-BE49-F238E27FC236}">
                <a16:creationId xmlns:a16="http://schemas.microsoft.com/office/drawing/2014/main" id="{97E3F7F6-C26A-48EA-8AF6-BF387B6037E7}"/>
              </a:ext>
            </a:extLst>
          </p:cNvPr>
          <p:cNvGrpSpPr/>
          <p:nvPr/>
        </p:nvGrpSpPr>
        <p:grpSpPr>
          <a:xfrm>
            <a:off x="4296000" y="728050"/>
            <a:ext cx="3600000" cy="360000"/>
            <a:chOff x="4296000" y="728050"/>
            <a:chExt cx="3600000" cy="360000"/>
          </a:xfrm>
        </p:grpSpPr>
        <p:sp>
          <p:nvSpPr>
            <p:cNvPr id="19" name="四角形: 角を丸くする 18">
              <a:extLst>
                <a:ext uri="{FF2B5EF4-FFF2-40B4-BE49-F238E27FC236}">
                  <a16:creationId xmlns:a16="http://schemas.microsoft.com/office/drawing/2014/main" id="{0221C537-23B4-4A89-9861-26E28A56789F}"/>
                </a:ext>
              </a:extLst>
            </p:cNvPr>
            <p:cNvSpPr/>
            <p:nvPr/>
          </p:nvSpPr>
          <p:spPr>
            <a:xfrm>
              <a:off x="4655776" y="728050"/>
              <a:ext cx="2880000" cy="360000"/>
            </a:xfrm>
            <a:prstGeom prst="roundRect">
              <a:avLst>
                <a:gd name="adj" fmla="val 50000"/>
              </a:avLst>
            </a:prstGeom>
            <a:solidFill>
              <a:srgbClr val="C0FF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6794199A-D628-4AB7-9E05-4F1D8F2EC676}"/>
                </a:ext>
              </a:extLst>
            </p:cNvPr>
            <p:cNvSpPr txBox="1"/>
            <p:nvPr/>
          </p:nvSpPr>
          <p:spPr>
            <a:xfrm>
              <a:off x="4296000" y="773050"/>
              <a:ext cx="3600000" cy="270000"/>
            </a:xfrm>
            <a:prstGeom prst="rect">
              <a:avLst/>
            </a:prstGeom>
            <a:noFill/>
          </p:spPr>
          <p:txBody>
            <a:bodyPr wrap="square" lIns="0" tIns="0" rIns="0" bIns="0" rtlCol="0" anchor="ctr" anchorCtr="0">
              <a:noAutofit/>
            </a:bodyPr>
            <a:lstStyle/>
            <a:p>
              <a:pPr algn="ctr"/>
              <a:r>
                <a:rPr lang="ja-JP" altLang="en-US" sz="2400" b="1" dirty="0">
                  <a:latin typeface="Meiryo UI" panose="020B0604030504040204" pitchFamily="50" charset="-128"/>
                  <a:ea typeface="Meiryo UI" panose="020B0604030504040204" pitchFamily="50" charset="-128"/>
                </a:rPr>
                <a:t>クイズ②</a:t>
              </a:r>
              <a:endParaRPr kumimoji="1" lang="ja-JP" altLang="en-US" sz="2400" b="1" dirty="0">
                <a:latin typeface="Meiryo UI" panose="020B0604030504040204" pitchFamily="50" charset="-128"/>
                <a:ea typeface="Meiryo UI" panose="020B0604030504040204" pitchFamily="50" charset="-128"/>
              </a:endParaRPr>
            </a:p>
          </p:txBody>
        </p:sp>
      </p:grpSp>
      <p:sp>
        <p:nvSpPr>
          <p:cNvPr id="21" name="楕円 20">
            <a:extLst>
              <a:ext uri="{FF2B5EF4-FFF2-40B4-BE49-F238E27FC236}">
                <a16:creationId xmlns:a16="http://schemas.microsoft.com/office/drawing/2014/main" id="{020B78AC-7CCD-413A-96F5-2DA72FDB3738}"/>
              </a:ext>
            </a:extLst>
          </p:cNvPr>
          <p:cNvSpPr/>
          <p:nvPr/>
        </p:nvSpPr>
        <p:spPr>
          <a:xfrm>
            <a:off x="3596645" y="567763"/>
            <a:ext cx="678262" cy="678262"/>
          </a:xfrm>
          <a:prstGeom prst="ellipse">
            <a:avLst/>
          </a:prstGeom>
          <a:noFill/>
          <a:ln w="76200">
            <a:solidFill>
              <a:srgbClr val="00C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乗算記号 21">
            <a:extLst>
              <a:ext uri="{FF2B5EF4-FFF2-40B4-BE49-F238E27FC236}">
                <a16:creationId xmlns:a16="http://schemas.microsoft.com/office/drawing/2014/main" id="{1DC456C6-EA47-4D21-A236-5A736B99781F}"/>
              </a:ext>
            </a:extLst>
          </p:cNvPr>
          <p:cNvSpPr/>
          <p:nvPr/>
        </p:nvSpPr>
        <p:spPr>
          <a:xfrm>
            <a:off x="7688802" y="341076"/>
            <a:ext cx="1133947" cy="1133947"/>
          </a:xfrm>
          <a:prstGeom prst="mathMultiply">
            <a:avLst>
              <a:gd name="adj1" fmla="val 9033"/>
            </a:avLst>
          </a:prstGeom>
          <a:solidFill>
            <a:srgbClr val="FFA2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3116E783-6923-415B-B81A-67B7D2DF79B8}"/>
              </a:ext>
            </a:extLst>
          </p:cNvPr>
          <p:cNvSpPr txBox="1"/>
          <p:nvPr/>
        </p:nvSpPr>
        <p:spPr>
          <a:xfrm>
            <a:off x="1150323" y="4409030"/>
            <a:ext cx="7672425" cy="553998"/>
          </a:xfrm>
          <a:prstGeom prst="rect">
            <a:avLst/>
          </a:prstGeom>
          <a:noFill/>
        </p:spPr>
        <p:txBody>
          <a:bodyPr wrap="square" rtlCol="0" anchor="ctr">
            <a:spAutoFit/>
          </a:bodyPr>
          <a:lstStyle/>
          <a:p>
            <a:pPr>
              <a:spcAft>
                <a:spcPts val="600"/>
              </a:spcAft>
            </a:pPr>
            <a:r>
              <a:rPr lang="ja-JP" altLang="en-US" sz="3000" dirty="0">
                <a:latin typeface="Meiryo UI" panose="020B0604030504040204" pitchFamily="50" charset="-128"/>
                <a:ea typeface="Meiryo UI" panose="020B0604030504040204" pitchFamily="50" charset="-128"/>
              </a:rPr>
              <a:t>②レシートがあり１週間以内ならば解約できる </a:t>
            </a:r>
          </a:p>
        </p:txBody>
      </p:sp>
      <p:sp>
        <p:nvSpPr>
          <p:cNvPr id="13" name="テキスト ボックス 12">
            <a:extLst>
              <a:ext uri="{FF2B5EF4-FFF2-40B4-BE49-F238E27FC236}">
                <a16:creationId xmlns:a16="http://schemas.microsoft.com/office/drawing/2014/main" id="{AF2EFC9B-B1F9-4BDB-BB7B-28D2E191D042}"/>
              </a:ext>
            </a:extLst>
          </p:cNvPr>
          <p:cNvSpPr txBox="1"/>
          <p:nvPr/>
        </p:nvSpPr>
        <p:spPr>
          <a:xfrm>
            <a:off x="1150324" y="3491419"/>
            <a:ext cx="3240000" cy="360000"/>
          </a:xfrm>
          <a:prstGeom prst="rect">
            <a:avLst/>
          </a:prstGeom>
          <a:noFill/>
        </p:spPr>
        <p:txBody>
          <a:bodyPr wrap="square" rtlCol="0" anchor="ctr">
            <a:spAutoFit/>
          </a:bodyPr>
          <a:lstStyle/>
          <a:p>
            <a:pPr>
              <a:spcAft>
                <a:spcPts val="600"/>
              </a:spcAft>
            </a:pPr>
            <a:r>
              <a:rPr lang="ja-JP" altLang="en-US" sz="3000" dirty="0">
                <a:latin typeface="Meiryo UI" panose="020B0604030504040204" pitchFamily="50" charset="-128"/>
                <a:ea typeface="Meiryo UI" panose="020B0604030504040204" pitchFamily="50" charset="-128"/>
              </a:rPr>
              <a:t>①解約できない</a:t>
            </a:r>
          </a:p>
        </p:txBody>
      </p:sp>
    </p:spTree>
    <p:extLst>
      <p:ext uri="{BB962C8B-B14F-4D97-AF65-F5344CB8AC3E}">
        <p14:creationId xmlns:p14="http://schemas.microsoft.com/office/powerpoint/2010/main" val="4031077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1000" fill="hold"/>
                                        <p:tgtEl>
                                          <p:spTgt spid="13"/>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a:extLst>
              <a:ext uri="{FF2B5EF4-FFF2-40B4-BE49-F238E27FC236}">
                <a16:creationId xmlns:a16="http://schemas.microsoft.com/office/drawing/2014/main" id="{11A11167-BECB-47F8-ACA6-55978BB7767A}"/>
              </a:ext>
            </a:extLst>
          </p:cNvPr>
          <p:cNvSpPr txBox="1"/>
          <p:nvPr/>
        </p:nvSpPr>
        <p:spPr>
          <a:xfrm>
            <a:off x="695325" y="1364183"/>
            <a:ext cx="10801350" cy="1440000"/>
          </a:xfrm>
          <a:prstGeom prst="rect">
            <a:avLst/>
          </a:prstGeom>
          <a:noFill/>
        </p:spPr>
        <p:txBody>
          <a:bodyPr wrap="square" lIns="0" tIns="0" rIns="0" bIns="0" rtlCol="0" anchor="ctr" anchorCtr="0">
            <a:noAutofit/>
          </a:bodyPr>
          <a:lstStyle/>
          <a:p>
            <a:pPr algn="ctr"/>
            <a:r>
              <a:rPr kumimoji="1" lang="ja-JP" altLang="en-US" sz="4000" b="1" dirty="0">
                <a:latin typeface="Meiryo UI" panose="020B0604030504040204" pitchFamily="50" charset="-128"/>
                <a:ea typeface="Meiryo UI" panose="020B0604030504040204" pitchFamily="50" charset="-128"/>
              </a:rPr>
              <a:t>インターネットショッピングで</a:t>
            </a:r>
            <a:endParaRPr kumimoji="1" lang="en-US" altLang="ja-JP" sz="4000" b="1" dirty="0">
              <a:latin typeface="Meiryo UI" panose="020B0604030504040204" pitchFamily="50" charset="-128"/>
              <a:ea typeface="Meiryo UI" panose="020B0604030504040204" pitchFamily="50" charset="-128"/>
            </a:endParaRPr>
          </a:p>
          <a:p>
            <a:pPr algn="ctr"/>
            <a:r>
              <a:rPr kumimoji="1" lang="ja-JP" altLang="en-US" sz="4000" b="1" dirty="0">
                <a:latin typeface="Meiryo UI" panose="020B0604030504040204" pitchFamily="50" charset="-128"/>
                <a:ea typeface="Meiryo UI" panose="020B0604030504040204" pitchFamily="50" charset="-128"/>
              </a:rPr>
              <a:t>契約が成立するのはいつ？</a:t>
            </a:r>
          </a:p>
        </p:txBody>
      </p:sp>
      <p:sp>
        <p:nvSpPr>
          <p:cNvPr id="16" name="正方形/長方形 15">
            <a:extLst>
              <a:ext uri="{FF2B5EF4-FFF2-40B4-BE49-F238E27FC236}">
                <a16:creationId xmlns:a16="http://schemas.microsoft.com/office/drawing/2014/main" id="{A339AB65-D832-49AA-9015-358AB1FF66F2}"/>
              </a:ext>
            </a:extLst>
          </p:cNvPr>
          <p:cNvSpPr/>
          <p:nvPr/>
        </p:nvSpPr>
        <p:spPr>
          <a:xfrm>
            <a:off x="703180" y="3103456"/>
            <a:ext cx="10800000" cy="3240000"/>
          </a:xfrm>
          <a:prstGeom prst="rect">
            <a:avLst/>
          </a:prstGeom>
          <a:noFill/>
          <a:ln w="38100">
            <a:solidFill>
              <a:srgbClr val="C0F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nvGrpSpPr>
          <p:cNvPr id="18" name="グループ化 17">
            <a:extLst>
              <a:ext uri="{FF2B5EF4-FFF2-40B4-BE49-F238E27FC236}">
                <a16:creationId xmlns:a16="http://schemas.microsoft.com/office/drawing/2014/main" id="{6591036D-052B-4E7F-9ACB-A7ADCA425270}"/>
              </a:ext>
            </a:extLst>
          </p:cNvPr>
          <p:cNvGrpSpPr/>
          <p:nvPr/>
        </p:nvGrpSpPr>
        <p:grpSpPr>
          <a:xfrm>
            <a:off x="4296000" y="728050"/>
            <a:ext cx="3600000" cy="360000"/>
            <a:chOff x="4296000" y="728050"/>
            <a:chExt cx="3600000" cy="360000"/>
          </a:xfrm>
        </p:grpSpPr>
        <p:sp>
          <p:nvSpPr>
            <p:cNvPr id="19" name="四角形: 角を丸くする 18">
              <a:extLst>
                <a:ext uri="{FF2B5EF4-FFF2-40B4-BE49-F238E27FC236}">
                  <a16:creationId xmlns:a16="http://schemas.microsoft.com/office/drawing/2014/main" id="{166256A6-B9BB-4516-8D5F-61F5315ABEC2}"/>
                </a:ext>
              </a:extLst>
            </p:cNvPr>
            <p:cNvSpPr/>
            <p:nvPr/>
          </p:nvSpPr>
          <p:spPr>
            <a:xfrm>
              <a:off x="4655776" y="728050"/>
              <a:ext cx="2880000" cy="360000"/>
            </a:xfrm>
            <a:prstGeom prst="roundRect">
              <a:avLst>
                <a:gd name="adj" fmla="val 50000"/>
              </a:avLst>
            </a:prstGeom>
            <a:solidFill>
              <a:srgbClr val="C0FF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D6AD21B3-45D2-4C8D-AF63-45797143C236}"/>
                </a:ext>
              </a:extLst>
            </p:cNvPr>
            <p:cNvSpPr txBox="1"/>
            <p:nvPr/>
          </p:nvSpPr>
          <p:spPr>
            <a:xfrm>
              <a:off x="4296000" y="773050"/>
              <a:ext cx="3600000" cy="270000"/>
            </a:xfrm>
            <a:prstGeom prst="rect">
              <a:avLst/>
            </a:prstGeom>
            <a:noFill/>
          </p:spPr>
          <p:txBody>
            <a:bodyPr wrap="square" lIns="0" tIns="0" rIns="0" bIns="0" rtlCol="0" anchor="ctr" anchorCtr="0">
              <a:noAutofit/>
            </a:bodyPr>
            <a:lstStyle/>
            <a:p>
              <a:pPr algn="ctr"/>
              <a:r>
                <a:rPr lang="ja-JP" altLang="en-US" sz="2400" b="1" dirty="0">
                  <a:latin typeface="Meiryo UI" panose="020B0604030504040204" pitchFamily="50" charset="-128"/>
                  <a:ea typeface="Meiryo UI" panose="020B0604030504040204" pitchFamily="50" charset="-128"/>
                </a:rPr>
                <a:t>クイズ③</a:t>
              </a:r>
              <a:endParaRPr kumimoji="1" lang="ja-JP" altLang="en-US" sz="2400" b="1" dirty="0">
                <a:latin typeface="Meiryo UI" panose="020B0604030504040204" pitchFamily="50" charset="-128"/>
                <a:ea typeface="Meiryo UI" panose="020B0604030504040204" pitchFamily="50" charset="-128"/>
              </a:endParaRPr>
            </a:p>
          </p:txBody>
        </p:sp>
      </p:grpSp>
      <p:sp>
        <p:nvSpPr>
          <p:cNvPr id="21" name="楕円 20">
            <a:extLst>
              <a:ext uri="{FF2B5EF4-FFF2-40B4-BE49-F238E27FC236}">
                <a16:creationId xmlns:a16="http://schemas.microsoft.com/office/drawing/2014/main" id="{B0775A6B-04A1-49FA-9B5C-F285DFEC8A19}"/>
              </a:ext>
            </a:extLst>
          </p:cNvPr>
          <p:cNvSpPr/>
          <p:nvPr/>
        </p:nvSpPr>
        <p:spPr>
          <a:xfrm>
            <a:off x="3596645" y="567763"/>
            <a:ext cx="678262" cy="678262"/>
          </a:xfrm>
          <a:prstGeom prst="ellipse">
            <a:avLst/>
          </a:prstGeom>
          <a:noFill/>
          <a:ln w="76200">
            <a:solidFill>
              <a:srgbClr val="00C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乗算記号 21">
            <a:extLst>
              <a:ext uri="{FF2B5EF4-FFF2-40B4-BE49-F238E27FC236}">
                <a16:creationId xmlns:a16="http://schemas.microsoft.com/office/drawing/2014/main" id="{215BDF09-EF70-4FB7-8D9A-E6FED9E5D87C}"/>
              </a:ext>
            </a:extLst>
          </p:cNvPr>
          <p:cNvSpPr/>
          <p:nvPr/>
        </p:nvSpPr>
        <p:spPr>
          <a:xfrm>
            <a:off x="7688802" y="341076"/>
            <a:ext cx="1133947" cy="1133947"/>
          </a:xfrm>
          <a:prstGeom prst="mathMultiply">
            <a:avLst>
              <a:gd name="adj1" fmla="val 9033"/>
            </a:avLst>
          </a:prstGeom>
          <a:solidFill>
            <a:srgbClr val="FFA2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E6275705-E514-4F9C-9199-7A9C080C459C}"/>
              </a:ext>
            </a:extLst>
          </p:cNvPr>
          <p:cNvSpPr txBox="1"/>
          <p:nvPr/>
        </p:nvSpPr>
        <p:spPr>
          <a:xfrm>
            <a:off x="1150324" y="4506029"/>
            <a:ext cx="7200000" cy="360000"/>
          </a:xfrm>
          <a:prstGeom prst="rect">
            <a:avLst/>
          </a:prstGeom>
          <a:noFill/>
        </p:spPr>
        <p:txBody>
          <a:bodyPr wrap="square" rtlCol="0" anchor="ctr">
            <a:spAutoFit/>
          </a:bodyPr>
          <a:lstStyle/>
          <a:p>
            <a:pPr>
              <a:spcAft>
                <a:spcPts val="600"/>
              </a:spcAft>
            </a:pPr>
            <a:r>
              <a:rPr lang="ja-JP" altLang="en-US" sz="3000" dirty="0">
                <a:latin typeface="Meiryo UI" panose="020B0604030504040204" pitchFamily="50" charset="-128"/>
                <a:ea typeface="Meiryo UI" panose="020B0604030504040204" pitchFamily="50" charset="-128"/>
              </a:rPr>
              <a:t>②注文を承諾したという通知が到達したとき </a:t>
            </a:r>
          </a:p>
        </p:txBody>
      </p:sp>
      <p:sp>
        <p:nvSpPr>
          <p:cNvPr id="23" name="テキスト ボックス 22">
            <a:extLst>
              <a:ext uri="{FF2B5EF4-FFF2-40B4-BE49-F238E27FC236}">
                <a16:creationId xmlns:a16="http://schemas.microsoft.com/office/drawing/2014/main" id="{993C2E7E-77E9-4A3E-8F9B-C78994B67CA8}"/>
              </a:ext>
            </a:extLst>
          </p:cNvPr>
          <p:cNvSpPr txBox="1"/>
          <p:nvPr/>
        </p:nvSpPr>
        <p:spPr>
          <a:xfrm>
            <a:off x="1150324" y="3498478"/>
            <a:ext cx="7200000" cy="360000"/>
          </a:xfrm>
          <a:prstGeom prst="rect">
            <a:avLst/>
          </a:prstGeom>
          <a:noFill/>
        </p:spPr>
        <p:txBody>
          <a:bodyPr wrap="square" rtlCol="0" anchor="ctr">
            <a:spAutoFit/>
          </a:bodyPr>
          <a:lstStyle/>
          <a:p>
            <a:pPr>
              <a:spcAft>
                <a:spcPts val="600"/>
              </a:spcAft>
            </a:pPr>
            <a:r>
              <a:rPr lang="ja-JP" altLang="en-US" sz="3000" dirty="0">
                <a:latin typeface="Meiryo UI" panose="020B0604030504040204" pitchFamily="50" charset="-128"/>
                <a:ea typeface="Meiryo UI" panose="020B0604030504040204" pitchFamily="50" charset="-128"/>
              </a:rPr>
              <a:t>①「注文を確定する」ボタンをクリックしたとき </a:t>
            </a:r>
          </a:p>
        </p:txBody>
      </p:sp>
      <p:sp>
        <p:nvSpPr>
          <p:cNvPr id="24" name="テキスト ボックス 23">
            <a:extLst>
              <a:ext uri="{FF2B5EF4-FFF2-40B4-BE49-F238E27FC236}">
                <a16:creationId xmlns:a16="http://schemas.microsoft.com/office/drawing/2014/main" id="{B2F673C5-301D-4844-9D6B-2CFB6CC5039A}"/>
              </a:ext>
            </a:extLst>
          </p:cNvPr>
          <p:cNvSpPr txBox="1"/>
          <p:nvPr/>
        </p:nvSpPr>
        <p:spPr>
          <a:xfrm>
            <a:off x="1150324" y="5507372"/>
            <a:ext cx="7200000" cy="360000"/>
          </a:xfrm>
          <a:prstGeom prst="rect">
            <a:avLst/>
          </a:prstGeom>
          <a:noFill/>
        </p:spPr>
        <p:txBody>
          <a:bodyPr wrap="square" rtlCol="0" anchor="ctr">
            <a:spAutoFit/>
          </a:bodyPr>
          <a:lstStyle/>
          <a:p>
            <a:pPr>
              <a:spcAft>
                <a:spcPts val="600"/>
              </a:spcAft>
            </a:pPr>
            <a:r>
              <a:rPr lang="ja-JP" altLang="en-US" sz="3000" dirty="0">
                <a:latin typeface="Meiryo UI" panose="020B0604030504040204" pitchFamily="50" charset="-128"/>
                <a:ea typeface="Meiryo UI" panose="020B0604030504040204" pitchFamily="50" charset="-128"/>
              </a:rPr>
              <a:t>③商品を発送したとき</a:t>
            </a:r>
          </a:p>
        </p:txBody>
      </p:sp>
    </p:spTree>
    <p:extLst>
      <p:ext uri="{BB962C8B-B14F-4D97-AF65-F5344CB8AC3E}">
        <p14:creationId xmlns:p14="http://schemas.microsoft.com/office/powerpoint/2010/main" val="1442738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1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96730AA2-AAC0-4991-8BBE-DFC6F98120D6}"/>
              </a:ext>
            </a:extLst>
          </p:cNvPr>
          <p:cNvSpPr/>
          <p:nvPr/>
        </p:nvSpPr>
        <p:spPr>
          <a:xfrm>
            <a:off x="703180" y="3103456"/>
            <a:ext cx="10800000" cy="3240000"/>
          </a:xfrm>
          <a:prstGeom prst="rect">
            <a:avLst/>
          </a:prstGeom>
          <a:noFill/>
          <a:ln w="38100">
            <a:solidFill>
              <a:srgbClr val="C0F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C21DFA30-7C6D-451E-8DF6-92E53137753C}"/>
              </a:ext>
            </a:extLst>
          </p:cNvPr>
          <p:cNvSpPr txBox="1"/>
          <p:nvPr/>
        </p:nvSpPr>
        <p:spPr>
          <a:xfrm>
            <a:off x="253180" y="1364183"/>
            <a:ext cx="11700000" cy="1440000"/>
          </a:xfrm>
          <a:prstGeom prst="rect">
            <a:avLst/>
          </a:prstGeom>
          <a:noFill/>
        </p:spPr>
        <p:txBody>
          <a:bodyPr wrap="square" lIns="0" tIns="0" rIns="0" bIns="0" rtlCol="0" anchor="ctr" anchorCtr="0">
            <a:noAutofit/>
          </a:bodyPr>
          <a:lstStyle/>
          <a:p>
            <a:pPr algn="ctr"/>
            <a:r>
              <a:rPr kumimoji="1" lang="ja-JP" altLang="en-US" sz="4000" b="1" dirty="0">
                <a:latin typeface="Meiryo UI" panose="020B0604030504040204" pitchFamily="50" charset="-128"/>
                <a:ea typeface="Meiryo UI" panose="020B0604030504040204" pitchFamily="50" charset="-128"/>
              </a:rPr>
              <a:t>インターネットショップで商品を買ったが、イメージと違った解約できる？</a:t>
            </a:r>
          </a:p>
        </p:txBody>
      </p:sp>
      <p:grpSp>
        <p:nvGrpSpPr>
          <p:cNvPr id="14" name="グループ化 13">
            <a:extLst>
              <a:ext uri="{FF2B5EF4-FFF2-40B4-BE49-F238E27FC236}">
                <a16:creationId xmlns:a16="http://schemas.microsoft.com/office/drawing/2014/main" id="{FB187150-5EAD-4667-BB06-65755C8C16CD}"/>
              </a:ext>
            </a:extLst>
          </p:cNvPr>
          <p:cNvGrpSpPr/>
          <p:nvPr/>
        </p:nvGrpSpPr>
        <p:grpSpPr>
          <a:xfrm>
            <a:off x="4296000" y="728050"/>
            <a:ext cx="3600000" cy="360000"/>
            <a:chOff x="4296000" y="728050"/>
            <a:chExt cx="3600000" cy="360000"/>
          </a:xfrm>
        </p:grpSpPr>
        <p:sp>
          <p:nvSpPr>
            <p:cNvPr id="16" name="四角形: 角を丸くする 15">
              <a:extLst>
                <a:ext uri="{FF2B5EF4-FFF2-40B4-BE49-F238E27FC236}">
                  <a16:creationId xmlns:a16="http://schemas.microsoft.com/office/drawing/2014/main" id="{3D59A188-BF1D-4559-ACD0-E0CF6122F208}"/>
                </a:ext>
              </a:extLst>
            </p:cNvPr>
            <p:cNvSpPr/>
            <p:nvPr/>
          </p:nvSpPr>
          <p:spPr>
            <a:xfrm>
              <a:off x="4655776" y="728050"/>
              <a:ext cx="2880000" cy="360000"/>
            </a:xfrm>
            <a:prstGeom prst="roundRect">
              <a:avLst>
                <a:gd name="adj" fmla="val 50000"/>
              </a:avLst>
            </a:prstGeom>
            <a:solidFill>
              <a:srgbClr val="C0FF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D20D8D57-31FF-4567-AF6E-24036E33F08C}"/>
                </a:ext>
              </a:extLst>
            </p:cNvPr>
            <p:cNvSpPr txBox="1"/>
            <p:nvPr/>
          </p:nvSpPr>
          <p:spPr>
            <a:xfrm>
              <a:off x="4296000" y="773050"/>
              <a:ext cx="3600000" cy="270000"/>
            </a:xfrm>
            <a:prstGeom prst="rect">
              <a:avLst/>
            </a:prstGeom>
            <a:noFill/>
          </p:spPr>
          <p:txBody>
            <a:bodyPr wrap="square" lIns="0" tIns="0" rIns="0" bIns="0" rtlCol="0" anchor="ctr" anchorCtr="0">
              <a:noAutofit/>
            </a:bodyPr>
            <a:lstStyle/>
            <a:p>
              <a:pPr algn="ctr"/>
              <a:r>
                <a:rPr lang="ja-JP" altLang="en-US" sz="2400" b="1" dirty="0">
                  <a:latin typeface="Meiryo UI" panose="020B0604030504040204" pitchFamily="50" charset="-128"/>
                  <a:ea typeface="Meiryo UI" panose="020B0604030504040204" pitchFamily="50" charset="-128"/>
                </a:rPr>
                <a:t>クイズ④</a:t>
              </a:r>
              <a:endParaRPr kumimoji="1" lang="ja-JP" altLang="en-US" sz="2400" b="1" dirty="0">
                <a:latin typeface="Meiryo UI" panose="020B0604030504040204" pitchFamily="50" charset="-128"/>
                <a:ea typeface="Meiryo UI" panose="020B0604030504040204" pitchFamily="50" charset="-128"/>
              </a:endParaRPr>
            </a:p>
          </p:txBody>
        </p:sp>
      </p:grpSp>
      <p:sp>
        <p:nvSpPr>
          <p:cNvPr id="18" name="楕円 17">
            <a:extLst>
              <a:ext uri="{FF2B5EF4-FFF2-40B4-BE49-F238E27FC236}">
                <a16:creationId xmlns:a16="http://schemas.microsoft.com/office/drawing/2014/main" id="{9DACD860-3EC4-4AB6-99C4-5F2F6431D5A0}"/>
              </a:ext>
            </a:extLst>
          </p:cNvPr>
          <p:cNvSpPr/>
          <p:nvPr/>
        </p:nvSpPr>
        <p:spPr>
          <a:xfrm>
            <a:off x="3596645" y="567763"/>
            <a:ext cx="678262" cy="678262"/>
          </a:xfrm>
          <a:prstGeom prst="ellipse">
            <a:avLst/>
          </a:prstGeom>
          <a:noFill/>
          <a:ln w="76200">
            <a:solidFill>
              <a:srgbClr val="00C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乗算記号 18">
            <a:extLst>
              <a:ext uri="{FF2B5EF4-FFF2-40B4-BE49-F238E27FC236}">
                <a16:creationId xmlns:a16="http://schemas.microsoft.com/office/drawing/2014/main" id="{C64E01A8-B253-4370-AB1F-0D91F2AEF1E4}"/>
              </a:ext>
            </a:extLst>
          </p:cNvPr>
          <p:cNvSpPr/>
          <p:nvPr/>
        </p:nvSpPr>
        <p:spPr>
          <a:xfrm>
            <a:off x="7688802" y="341076"/>
            <a:ext cx="1133947" cy="1133947"/>
          </a:xfrm>
          <a:prstGeom prst="mathMultiply">
            <a:avLst>
              <a:gd name="adj1" fmla="val 9033"/>
            </a:avLst>
          </a:prstGeom>
          <a:solidFill>
            <a:srgbClr val="FFA2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3CB658A8-8B89-4CA7-B130-74A596AEB5AD}"/>
              </a:ext>
            </a:extLst>
          </p:cNvPr>
          <p:cNvSpPr txBox="1"/>
          <p:nvPr/>
        </p:nvSpPr>
        <p:spPr>
          <a:xfrm>
            <a:off x="1150324" y="4506029"/>
            <a:ext cx="8280000" cy="360000"/>
          </a:xfrm>
          <a:prstGeom prst="rect">
            <a:avLst/>
          </a:prstGeom>
          <a:noFill/>
        </p:spPr>
        <p:txBody>
          <a:bodyPr wrap="square" rtlCol="0" anchor="ctr">
            <a:spAutoFit/>
          </a:bodyPr>
          <a:lstStyle/>
          <a:p>
            <a:pPr>
              <a:spcAft>
                <a:spcPts val="600"/>
              </a:spcAft>
            </a:pPr>
            <a:r>
              <a:rPr lang="ja-JP" altLang="en-US" sz="3000" dirty="0">
                <a:latin typeface="Meiryo UI" panose="020B0604030504040204" pitchFamily="50" charset="-128"/>
                <a:ea typeface="Meiryo UI" panose="020B0604030504040204" pitchFamily="50" charset="-128"/>
              </a:rPr>
              <a:t>②１週間以内で送料を自己負担すれば解約できる</a:t>
            </a:r>
          </a:p>
        </p:txBody>
      </p:sp>
      <p:sp>
        <p:nvSpPr>
          <p:cNvPr id="23" name="テキスト ボックス 22">
            <a:extLst>
              <a:ext uri="{FF2B5EF4-FFF2-40B4-BE49-F238E27FC236}">
                <a16:creationId xmlns:a16="http://schemas.microsoft.com/office/drawing/2014/main" id="{A5BC4FB1-ED16-4C46-AFC1-8B7871F1E153}"/>
              </a:ext>
            </a:extLst>
          </p:cNvPr>
          <p:cNvSpPr txBox="1"/>
          <p:nvPr/>
        </p:nvSpPr>
        <p:spPr>
          <a:xfrm>
            <a:off x="1150324" y="3498478"/>
            <a:ext cx="4320000" cy="360000"/>
          </a:xfrm>
          <a:prstGeom prst="rect">
            <a:avLst/>
          </a:prstGeom>
          <a:noFill/>
        </p:spPr>
        <p:txBody>
          <a:bodyPr wrap="square" rtlCol="0" anchor="ctr">
            <a:spAutoFit/>
          </a:bodyPr>
          <a:lstStyle/>
          <a:p>
            <a:pPr>
              <a:spcAft>
                <a:spcPts val="600"/>
              </a:spcAft>
            </a:pPr>
            <a:r>
              <a:rPr lang="ja-JP" altLang="en-US" sz="3000" dirty="0">
                <a:latin typeface="Meiryo UI" panose="020B0604030504040204" pitchFamily="50" charset="-128"/>
                <a:ea typeface="Meiryo UI" panose="020B0604030504040204" pitchFamily="50" charset="-128"/>
              </a:rPr>
              <a:t>①解約できない</a:t>
            </a:r>
          </a:p>
        </p:txBody>
      </p:sp>
      <p:sp>
        <p:nvSpPr>
          <p:cNvPr id="24" name="テキスト ボックス 23">
            <a:extLst>
              <a:ext uri="{FF2B5EF4-FFF2-40B4-BE49-F238E27FC236}">
                <a16:creationId xmlns:a16="http://schemas.microsoft.com/office/drawing/2014/main" id="{6B78A53B-0DEF-4FDC-A22A-C79A8D6C3124}"/>
              </a:ext>
            </a:extLst>
          </p:cNvPr>
          <p:cNvSpPr txBox="1"/>
          <p:nvPr/>
        </p:nvSpPr>
        <p:spPr>
          <a:xfrm>
            <a:off x="1150324" y="5503361"/>
            <a:ext cx="6480000" cy="360000"/>
          </a:xfrm>
          <a:prstGeom prst="rect">
            <a:avLst/>
          </a:prstGeom>
          <a:noFill/>
        </p:spPr>
        <p:txBody>
          <a:bodyPr wrap="square" rtlCol="0" anchor="ctr">
            <a:spAutoFit/>
          </a:bodyPr>
          <a:lstStyle/>
          <a:p>
            <a:pPr>
              <a:spcAft>
                <a:spcPts val="600"/>
              </a:spcAft>
            </a:pPr>
            <a:r>
              <a:rPr lang="ja-JP" altLang="en-US" sz="3000" dirty="0">
                <a:latin typeface="Meiryo UI" panose="020B0604030504040204" pitchFamily="50" charset="-128"/>
                <a:ea typeface="Meiryo UI" panose="020B0604030504040204" pitchFamily="50" charset="-128"/>
              </a:rPr>
              <a:t>③返品特約に書かれている内容による</a:t>
            </a:r>
          </a:p>
        </p:txBody>
      </p:sp>
    </p:spTree>
    <p:extLst>
      <p:ext uri="{BB962C8B-B14F-4D97-AF65-F5344CB8AC3E}">
        <p14:creationId xmlns:p14="http://schemas.microsoft.com/office/powerpoint/2010/main" val="2603886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65455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704</Words>
  <Application>Microsoft Office PowerPoint</Application>
  <PresentationFormat>ワイド画面</PresentationFormat>
  <Paragraphs>82</Paragraphs>
  <Slides>6</Slides>
  <Notes>6</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Meiryo UI</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2022-03-08T08:34:47Z</dcterms:created>
  <dcterms:modified xsi:type="dcterms:W3CDTF">2022-06-23T09:13:53Z</dcterms:modified>
</cp:coreProperties>
</file>