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9144000" cy="6858000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58"/>
    <p:restoredTop sz="96638"/>
  </p:normalViewPr>
  <p:slideViewPr>
    <p:cSldViewPr snapToGrid="0" snapToObjects="1">
      <p:cViewPr>
        <p:scale>
          <a:sx n="100" d="100"/>
          <a:sy n="100" d="100"/>
        </p:scale>
        <p:origin x="276" y="-3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6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7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79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3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6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9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1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7AB3-D3C9-6C40-901E-CB9CDA2557E0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DD73-9CA6-EA41-9BCB-58F8D53A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14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09A92B-D12C-2844-B7E1-2FFEAEE8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A18B46-4AD6-E74F-9578-86F5B46F5A12}"/>
              </a:ext>
            </a:extLst>
          </p:cNvPr>
          <p:cNvSpPr txBox="1"/>
          <p:nvPr/>
        </p:nvSpPr>
        <p:spPr>
          <a:xfrm>
            <a:off x="857250" y="10210800"/>
            <a:ext cx="57785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50" spc="-150" dirty="0">
                <a:solidFill>
                  <a:schemeClr val="bg1"/>
                </a:solidFill>
                <a:latin typeface="Hiragino Sans W5" panose="020B0400000000000000" pitchFamily="34" charset="-128"/>
                <a:ea typeface="Hiragino Sans W5" panose="020B0400000000000000" pitchFamily="34" charset="-128"/>
              </a:rPr>
              <a:t>○○消費生活センター　徳島県警察　とくしま消費者見守りネットワーク</a:t>
            </a:r>
          </a:p>
        </p:txBody>
      </p:sp>
    </p:spTree>
    <p:extLst>
      <p:ext uri="{BB962C8B-B14F-4D97-AF65-F5344CB8AC3E}">
        <p14:creationId xmlns:p14="http://schemas.microsoft.com/office/powerpoint/2010/main" val="396783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4E4B067-2DF7-A846-91FF-27535CE8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11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Hiragino Sans W5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mizoguchi keisuke</cp:lastModifiedBy>
  <cp:revision>7</cp:revision>
  <dcterms:created xsi:type="dcterms:W3CDTF">2024-12-17T08:07:42Z</dcterms:created>
  <dcterms:modified xsi:type="dcterms:W3CDTF">2025-01-27T01:17:48Z</dcterms:modified>
</cp:coreProperties>
</file>