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37"/>
    <p:restoredTop sz="94660"/>
  </p:normalViewPr>
  <p:slideViewPr>
    <p:cSldViewPr>
      <p:cViewPr varScale="1">
        <p:scale>
          <a:sx n="105" d="100"/>
          <a:sy n="105" d="100"/>
        </p:scale>
        <p:origin x="105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C91A293-28FE-5D44-60F5-D319DBE269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レイアウト案①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2DEE11-869D-6872-E4B5-DF344A8A7D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D92B0-8CE1-4130-9ED4-3D39B6048992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8AEFF48-DF3D-8660-E977-B67A5C414F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D496403-4FF5-1D37-5CE7-090F96FEC2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ECA28-2728-4B1F-9489-83674C93E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2871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レイアウト案①</a:t>
            </a:r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四角形 0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56" name="四角形 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57" name="四角形 0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46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2025/1/14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2025/1/14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テキスト 104">
            <a:extLst>
              <a:ext uri="{FF2B5EF4-FFF2-40B4-BE49-F238E27FC236}">
                <a16:creationId xmlns:a16="http://schemas.microsoft.com/office/drawing/2014/main" id="{A18F11AF-47FB-5AB0-0D34-DFA0C84BB6FE}"/>
              </a:ext>
            </a:extLst>
          </p:cNvPr>
          <p:cNvSpPr txBox="1"/>
          <p:nvPr/>
        </p:nvSpPr>
        <p:spPr>
          <a:xfrm>
            <a:off x="7791878" y="4885660"/>
            <a:ext cx="114761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050" dirty="0"/>
              <a:t>　：コンセント</a:t>
            </a:r>
          </a:p>
        </p:txBody>
      </p:sp>
      <p:sp>
        <p:nvSpPr>
          <p:cNvPr id="1108" name="図形 68"/>
          <p:cNvSpPr/>
          <p:nvPr/>
        </p:nvSpPr>
        <p:spPr>
          <a:xfrm>
            <a:off x="538997" y="124477"/>
            <a:ext cx="2299300" cy="1875001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dirty="0"/>
              <a:t>イベントホール</a:t>
            </a:r>
          </a:p>
        </p:txBody>
      </p:sp>
      <p:sp>
        <p:nvSpPr>
          <p:cNvPr id="1109" name="図形 69"/>
          <p:cNvSpPr/>
          <p:nvPr/>
        </p:nvSpPr>
        <p:spPr>
          <a:xfrm>
            <a:off x="3626425" y="125204"/>
            <a:ext cx="5124315" cy="1874273"/>
          </a:xfrm>
          <a:prstGeom prst="flowChartProcess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dirty="0"/>
              <a:t>オフィス</a:t>
            </a:r>
          </a:p>
        </p:txBody>
      </p:sp>
      <p:sp>
        <p:nvSpPr>
          <p:cNvPr id="1110" name="四角形 70"/>
          <p:cNvSpPr/>
          <p:nvPr/>
        </p:nvSpPr>
        <p:spPr>
          <a:xfrm>
            <a:off x="2841557" y="1567478"/>
            <a:ext cx="794902" cy="432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/>
              <a:t>受付</a:t>
            </a:r>
          </a:p>
        </p:txBody>
      </p:sp>
      <p:sp>
        <p:nvSpPr>
          <p:cNvPr id="1111" name="四角形 72"/>
          <p:cNvSpPr/>
          <p:nvPr/>
        </p:nvSpPr>
        <p:spPr>
          <a:xfrm>
            <a:off x="2852026" y="4777196"/>
            <a:ext cx="791394" cy="11068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2" name="テキスト 73"/>
          <p:cNvSpPr txBox="1"/>
          <p:nvPr/>
        </p:nvSpPr>
        <p:spPr>
          <a:xfrm>
            <a:off x="2722945" y="4819190"/>
            <a:ext cx="1021414" cy="260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lang="ja-JP" altLang="en-US" sz="1100" dirty="0"/>
              <a:t>エントランス</a:t>
            </a:r>
            <a:endParaRPr lang="ja-JP" altLang="en-US" dirty="0"/>
          </a:p>
        </p:txBody>
      </p:sp>
      <p:sp>
        <p:nvSpPr>
          <p:cNvPr id="1113" name="四角形 74"/>
          <p:cNvSpPr/>
          <p:nvPr/>
        </p:nvSpPr>
        <p:spPr>
          <a:xfrm>
            <a:off x="179570" y="3767506"/>
            <a:ext cx="362977" cy="4864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wordArtVertRtl" anchor="ctr"/>
          <a:lstStyle/>
          <a:p>
            <a:pPr algn="ctr">
              <a:defRPr lang="ja-JP" altLang="en-US"/>
            </a:pPr>
            <a:r>
              <a:rPr lang="ja-JP" altLang="en-US" sz="800" dirty="0"/>
              <a:t>WC</a:t>
            </a:r>
          </a:p>
        </p:txBody>
      </p:sp>
      <p:sp>
        <p:nvSpPr>
          <p:cNvPr id="1116" name="四角形 77"/>
          <p:cNvSpPr/>
          <p:nvPr/>
        </p:nvSpPr>
        <p:spPr>
          <a:xfrm>
            <a:off x="7606213" y="2090257"/>
            <a:ext cx="465447" cy="112740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 lang="ja-JP" altLang="en-US"/>
            </a:pPr>
            <a:r>
              <a:rPr lang="ja-JP" altLang="en-US" sz="1000" dirty="0">
                <a:solidFill>
                  <a:schemeClr val="tx1"/>
                </a:solidFill>
              </a:rPr>
              <a:t>インド大使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>
              <a:defRPr lang="ja-JP" altLang="en-US"/>
            </a:pPr>
            <a:r>
              <a:rPr lang="ja-JP" altLang="en-US" sz="1000" dirty="0">
                <a:solidFill>
                  <a:schemeClr val="tx1"/>
                </a:solidFill>
              </a:rPr>
              <a:t>スナック等軽食</a:t>
            </a:r>
          </a:p>
        </p:txBody>
      </p:sp>
      <p:sp>
        <p:nvSpPr>
          <p:cNvPr id="1127" name="直線 102"/>
          <p:cNvSpPr/>
          <p:nvPr/>
        </p:nvSpPr>
        <p:spPr>
          <a:xfrm>
            <a:off x="2845161" y="1996336"/>
            <a:ext cx="0" cy="2865594"/>
          </a:xfrm>
          <a:prstGeom prst="line">
            <a:avLst/>
          </a:prstGeom>
          <a:ln w="28575" cap="flat" cmpd="sng" algn="ctr">
            <a:solidFill>
              <a:schemeClr val="bg2">
                <a:lumMod val="75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29" name="直線 105"/>
          <p:cNvSpPr/>
          <p:nvPr/>
        </p:nvSpPr>
        <p:spPr>
          <a:xfrm flipH="1">
            <a:off x="2851746" y="2569932"/>
            <a:ext cx="102" cy="871820"/>
          </a:xfrm>
          <a:prstGeom prst="line">
            <a:avLst/>
          </a:prstGeom>
          <a:ln w="28575" cap="flat" cmpd="sng" algn="ctr">
            <a:solidFill>
              <a:schemeClr val="bg1"/>
            </a:solidFill>
            <a:prstDash val="dash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grpSp>
        <p:nvGrpSpPr>
          <p:cNvPr id="1130" name="グループ 107"/>
          <p:cNvGrpSpPr/>
          <p:nvPr/>
        </p:nvGrpSpPr>
        <p:grpSpPr>
          <a:xfrm>
            <a:off x="3626425" y="1992161"/>
            <a:ext cx="9575" cy="2865594"/>
            <a:chOff x="3783202" y="1992161"/>
            <a:chExt cx="9575" cy="2865594"/>
          </a:xfrm>
        </p:grpSpPr>
        <p:sp>
          <p:nvSpPr>
            <p:cNvPr id="1131" name="直線 103"/>
            <p:cNvSpPr/>
            <p:nvPr/>
          </p:nvSpPr>
          <p:spPr>
            <a:xfrm>
              <a:off x="3792777" y="1992161"/>
              <a:ext cx="0" cy="2865594"/>
            </a:xfrm>
            <a:prstGeom prst="line">
              <a:avLst/>
            </a:prstGeom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sp>
        <p:sp>
          <p:nvSpPr>
            <p:cNvPr id="1132" name="直線 106"/>
            <p:cNvSpPr/>
            <p:nvPr/>
          </p:nvSpPr>
          <p:spPr>
            <a:xfrm>
              <a:off x="3783202" y="2569932"/>
              <a:ext cx="8811" cy="861732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dashDot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sp>
      </p:grpSp>
      <p:sp>
        <p:nvSpPr>
          <p:cNvPr id="1133" name="テキスト 109"/>
          <p:cNvSpPr txBox="1"/>
          <p:nvPr/>
        </p:nvSpPr>
        <p:spPr>
          <a:xfrm>
            <a:off x="3365763" y="2893545"/>
            <a:ext cx="321379" cy="424153"/>
          </a:xfrm>
          <a:prstGeom prst="rect">
            <a:avLst/>
          </a:prstGeom>
        </p:spPr>
        <p:txBody>
          <a:bodyPr vert="eaVert">
            <a:spAutoFit/>
          </a:bodyPr>
          <a:lstStyle/>
          <a:p>
            <a:pPr>
              <a:defRPr lang="ja-JP" altLang="en-US"/>
            </a:pPr>
            <a:r>
              <a:rPr lang="ja-JP" altLang="en-US" sz="900" dirty="0"/>
              <a:t>ドア</a:t>
            </a:r>
            <a:endParaRPr lang="ja-JP" altLang="en-US" dirty="0"/>
          </a:p>
        </p:txBody>
      </p:sp>
      <p:sp>
        <p:nvSpPr>
          <p:cNvPr id="1134" name="テキスト 110"/>
          <p:cNvSpPr txBox="1"/>
          <p:nvPr/>
        </p:nvSpPr>
        <p:spPr>
          <a:xfrm>
            <a:off x="2809655" y="2893545"/>
            <a:ext cx="321379" cy="424153"/>
          </a:xfrm>
          <a:prstGeom prst="rect">
            <a:avLst/>
          </a:prstGeom>
        </p:spPr>
        <p:txBody>
          <a:bodyPr vert="eaVert">
            <a:spAutoFit/>
          </a:bodyPr>
          <a:lstStyle/>
          <a:p>
            <a:pPr>
              <a:defRPr lang="ja-JP" altLang="en-US"/>
            </a:pPr>
            <a:r>
              <a:rPr lang="ja-JP" altLang="en-US" sz="900" dirty="0"/>
              <a:t>ドア</a:t>
            </a:r>
            <a:endParaRPr lang="ja-JP" altLang="en-US" dirty="0"/>
          </a:p>
        </p:txBody>
      </p:sp>
      <p:sp>
        <p:nvSpPr>
          <p:cNvPr id="1135" name="図形 72"/>
          <p:cNvSpPr/>
          <p:nvPr/>
        </p:nvSpPr>
        <p:spPr>
          <a:xfrm rot="5400000">
            <a:off x="598520" y="1682401"/>
            <a:ext cx="619519" cy="619519"/>
          </a:xfrm>
          <a:prstGeom prst="pie">
            <a:avLst>
              <a:gd name="adj1" fmla="val 10868746"/>
              <a:gd name="adj2" fmla="val 16200000"/>
            </a:avLst>
          </a:prstGeom>
          <a:solidFill>
            <a:schemeClr val="bg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6" name="図形 73"/>
          <p:cNvSpPr/>
          <p:nvPr/>
        </p:nvSpPr>
        <p:spPr>
          <a:xfrm>
            <a:off x="1218040" y="1679842"/>
            <a:ext cx="619519" cy="619519"/>
          </a:xfrm>
          <a:prstGeom prst="pie">
            <a:avLst>
              <a:gd name="adj1" fmla="val 10868746"/>
              <a:gd name="adj2" fmla="val 16200000"/>
            </a:avLst>
          </a:prstGeom>
          <a:solidFill>
            <a:schemeClr val="bg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7" name="四角形 74"/>
          <p:cNvSpPr/>
          <p:nvPr/>
        </p:nvSpPr>
        <p:spPr>
          <a:xfrm>
            <a:off x="179570" y="1563611"/>
            <a:ext cx="362547" cy="1053847"/>
          </a:xfrm>
          <a:prstGeom prst="rect">
            <a:avLst/>
          </a:prstGeom>
          <a:pattFill prst="ltHorz">
            <a:fgClr>
              <a:schemeClr val="bg1">
                <a:lumMod val="50000"/>
              </a:schemeClr>
            </a:fgClr>
            <a:bgClr>
              <a:srgbClr val="FFFFFF"/>
            </a:bgClr>
          </a:patt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l">
              <a:defRPr lang="ja-JP" altLang="en-US"/>
            </a:pPr>
            <a:r>
              <a:rPr lang="ja-JP" altLang="en-US" sz="1050" b="1">
                <a:solidFill>
                  <a:schemeClr val="tx1"/>
                </a:solidFill>
              </a:rPr>
              <a:t>ホール２階席へ</a:t>
            </a:r>
            <a:endParaRPr lang="ja-JP" altLang="en-US" b="1">
              <a:solidFill>
                <a:schemeClr val="tx1"/>
              </a:solidFill>
            </a:endParaRPr>
          </a:p>
        </p:txBody>
      </p:sp>
      <p:sp>
        <p:nvSpPr>
          <p:cNvPr id="1138" name="四角形 75"/>
          <p:cNvSpPr/>
          <p:nvPr/>
        </p:nvSpPr>
        <p:spPr>
          <a:xfrm>
            <a:off x="1537787" y="2177045"/>
            <a:ext cx="1220747" cy="3134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100"/>
              <a:t>受付</a:t>
            </a:r>
            <a:endParaRPr lang="ja-JP" altLang="en-US"/>
          </a:p>
        </p:txBody>
      </p:sp>
      <p:sp>
        <p:nvSpPr>
          <p:cNvPr id="1141" name="図形 78"/>
          <p:cNvSpPr/>
          <p:nvPr/>
        </p:nvSpPr>
        <p:spPr>
          <a:xfrm>
            <a:off x="6188583" y="1689719"/>
            <a:ext cx="619519" cy="619519"/>
          </a:xfrm>
          <a:prstGeom prst="pie">
            <a:avLst>
              <a:gd name="adj1" fmla="val 10868746"/>
              <a:gd name="adj2" fmla="val 16200000"/>
            </a:avLst>
          </a:prstGeom>
          <a:solidFill>
            <a:schemeClr val="bg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3" name="四角形 80"/>
          <p:cNvSpPr/>
          <p:nvPr/>
        </p:nvSpPr>
        <p:spPr>
          <a:xfrm>
            <a:off x="8265086" y="2051948"/>
            <a:ext cx="445240" cy="2742932"/>
          </a:xfrm>
          <a:prstGeom prst="rect">
            <a:avLst/>
          </a:prstGeom>
          <a:pattFill prst="wdDnDiag">
            <a:fgClr>
              <a:srgbClr val="DA251D"/>
            </a:fgClr>
            <a:bgClr>
              <a:srgbClr val="FFFFFF"/>
            </a:bgClr>
          </a:pattFill>
          <a:ln w="12700" cap="flat" cmpd="sng" algn="ctr">
            <a:solidFill>
              <a:srgbClr val="DA251D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 lang="ja-JP" altLang="en-US"/>
            </a:pPr>
            <a:r>
              <a:rPr lang="ja-JP" altLang="en-US" sz="1200" b="1">
                <a:solidFill>
                  <a:schemeClr val="tx1"/>
                </a:solidFill>
              </a:rPr>
              <a:t>領事館スペース　使用不可</a:t>
            </a:r>
            <a:endParaRPr lang="ja-JP" altLang="en-US" b="1">
              <a:solidFill>
                <a:schemeClr val="tx1"/>
              </a:solidFill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13B6C308-2C29-1C9B-3AD2-C363A0B82DE9}"/>
              </a:ext>
            </a:extLst>
          </p:cNvPr>
          <p:cNvSpPr/>
          <p:nvPr/>
        </p:nvSpPr>
        <p:spPr>
          <a:xfrm>
            <a:off x="7403886" y="3313199"/>
            <a:ext cx="775984" cy="72008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A57547-1BF6-3BA7-564E-272ABB3E0C6A}"/>
              </a:ext>
            </a:extLst>
          </p:cNvPr>
          <p:cNvSpPr txBox="1"/>
          <p:nvPr/>
        </p:nvSpPr>
        <p:spPr>
          <a:xfrm>
            <a:off x="7488314" y="3483011"/>
            <a:ext cx="848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大使館</a:t>
            </a:r>
            <a:endParaRPr kumimoji="1" lang="en-US" altLang="ja-JP" sz="1200" dirty="0"/>
          </a:p>
          <a:p>
            <a:r>
              <a:rPr kumimoji="1" lang="ja-JP" altLang="en-US" sz="1200" dirty="0"/>
              <a:t>飲　物</a:t>
            </a:r>
          </a:p>
        </p:txBody>
      </p:sp>
      <p:sp>
        <p:nvSpPr>
          <p:cNvPr id="9" name="四角形 78">
            <a:extLst>
              <a:ext uri="{FF2B5EF4-FFF2-40B4-BE49-F238E27FC236}">
                <a16:creationId xmlns:a16="http://schemas.microsoft.com/office/drawing/2014/main" id="{AE11AB97-3FF9-2783-8743-313593ADDF63}"/>
              </a:ext>
            </a:extLst>
          </p:cNvPr>
          <p:cNvSpPr/>
          <p:nvPr/>
        </p:nvSpPr>
        <p:spPr>
          <a:xfrm>
            <a:off x="575293" y="2818327"/>
            <a:ext cx="388837" cy="859652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 lang="ja-JP" altLang="en-US"/>
            </a:pPr>
            <a:r>
              <a:rPr lang="ja-JP" altLang="en-US" sz="1000" b="1" dirty="0">
                <a:solidFill>
                  <a:schemeClr val="tx1"/>
                </a:solidFill>
              </a:rPr>
              <a:t>ブース９</a:t>
            </a:r>
            <a:endParaRPr lang="en-US" altLang="ja-JP" sz="1000" b="1" dirty="0">
              <a:solidFill>
                <a:schemeClr val="tx1"/>
              </a:solidFill>
            </a:endParaRPr>
          </a:p>
        </p:txBody>
      </p:sp>
      <p:sp>
        <p:nvSpPr>
          <p:cNvPr id="13" name="テキスト 54">
            <a:extLst>
              <a:ext uri="{FF2B5EF4-FFF2-40B4-BE49-F238E27FC236}">
                <a16:creationId xmlns:a16="http://schemas.microsoft.com/office/drawing/2014/main" id="{4BDEF746-14F0-B328-DE77-E815B1BA883A}"/>
              </a:ext>
            </a:extLst>
          </p:cNvPr>
          <p:cNvSpPr txBox="1"/>
          <p:nvPr/>
        </p:nvSpPr>
        <p:spPr>
          <a:xfrm>
            <a:off x="2782214" y="1796195"/>
            <a:ext cx="23914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900" dirty="0"/>
              <a:t>ディスプレイ</a:t>
            </a:r>
          </a:p>
        </p:txBody>
      </p:sp>
      <p:sp>
        <p:nvSpPr>
          <p:cNvPr id="16" name="四角形 70">
            <a:extLst>
              <a:ext uri="{FF2B5EF4-FFF2-40B4-BE49-F238E27FC236}">
                <a16:creationId xmlns:a16="http://schemas.microsoft.com/office/drawing/2014/main" id="{94EE5DCC-C1F1-FA17-0A3B-393416EDE25C}"/>
              </a:ext>
            </a:extLst>
          </p:cNvPr>
          <p:cNvSpPr/>
          <p:nvPr/>
        </p:nvSpPr>
        <p:spPr>
          <a:xfrm>
            <a:off x="2836201" y="1562434"/>
            <a:ext cx="794902" cy="4320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800" dirty="0"/>
              <a:t>ディスプレイ</a:t>
            </a:r>
          </a:p>
        </p:txBody>
      </p:sp>
      <p:sp>
        <p:nvSpPr>
          <p:cNvPr id="24" name="テキスト 54">
            <a:extLst>
              <a:ext uri="{FF2B5EF4-FFF2-40B4-BE49-F238E27FC236}">
                <a16:creationId xmlns:a16="http://schemas.microsoft.com/office/drawing/2014/main" id="{A0459B3E-5977-E310-259F-4CEA2210C0A6}"/>
              </a:ext>
            </a:extLst>
          </p:cNvPr>
          <p:cNvSpPr txBox="1"/>
          <p:nvPr/>
        </p:nvSpPr>
        <p:spPr>
          <a:xfrm>
            <a:off x="1306824" y="3219822"/>
            <a:ext cx="1212003" cy="415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lang="ja-JP" altLang="en-US" sz="1050" b="1" dirty="0"/>
              <a:t>受付ゾーン</a:t>
            </a:r>
            <a:endParaRPr lang="en-US" altLang="ja-JP" sz="1050" b="1" dirty="0"/>
          </a:p>
          <a:p>
            <a:pPr algn="ctr">
              <a:defRPr lang="ja-JP" altLang="en-US"/>
            </a:pPr>
            <a:r>
              <a:rPr lang="ja-JP" altLang="en-US" sz="1050" b="1" dirty="0"/>
              <a:t>２</a:t>
            </a:r>
            <a:r>
              <a:rPr lang="en-US" altLang="ja-JP" sz="1050" b="1" dirty="0"/>
              <a:t>(</a:t>
            </a:r>
            <a:r>
              <a:rPr lang="ja-JP" altLang="en-US" sz="1050" b="1" dirty="0"/>
              <a:t>～３</a:t>
            </a:r>
            <a:r>
              <a:rPr lang="en-US" altLang="ja-JP" sz="1050" b="1" dirty="0"/>
              <a:t>)</a:t>
            </a:r>
            <a:r>
              <a:rPr lang="ja-JP" altLang="en-US" sz="1050" b="1" dirty="0"/>
              <a:t>社程度</a:t>
            </a:r>
          </a:p>
        </p:txBody>
      </p:sp>
      <p:sp>
        <p:nvSpPr>
          <p:cNvPr id="26" name="テキスト 54">
            <a:extLst>
              <a:ext uri="{FF2B5EF4-FFF2-40B4-BE49-F238E27FC236}">
                <a16:creationId xmlns:a16="http://schemas.microsoft.com/office/drawing/2014/main" id="{02608B89-ADD9-B3CA-5765-2277223C99CF}"/>
              </a:ext>
            </a:extLst>
          </p:cNvPr>
          <p:cNvSpPr txBox="1"/>
          <p:nvPr/>
        </p:nvSpPr>
        <p:spPr>
          <a:xfrm>
            <a:off x="4807420" y="3220897"/>
            <a:ext cx="1597999" cy="415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 lang="ja-JP" altLang="en-US"/>
            </a:pPr>
            <a:r>
              <a:rPr lang="ja-JP" altLang="en-US" sz="1050" b="1" dirty="0"/>
              <a:t>ブースゾーン　</a:t>
            </a:r>
            <a:endParaRPr lang="en-US" altLang="ja-JP" sz="1050" b="1" dirty="0"/>
          </a:p>
          <a:p>
            <a:pPr algn="ctr">
              <a:defRPr lang="ja-JP" altLang="en-US"/>
            </a:pPr>
            <a:r>
              <a:rPr lang="ja-JP" altLang="en-US" sz="1050" b="1" dirty="0"/>
              <a:t>６</a:t>
            </a:r>
            <a:r>
              <a:rPr lang="en-US" altLang="ja-JP" sz="1050" b="1" dirty="0"/>
              <a:t>(</a:t>
            </a:r>
            <a:r>
              <a:rPr lang="ja-JP" altLang="en-US" sz="1050" b="1" dirty="0"/>
              <a:t>～８</a:t>
            </a:r>
            <a:r>
              <a:rPr lang="en-US" altLang="ja-JP" sz="1050" b="1" dirty="0"/>
              <a:t>)</a:t>
            </a:r>
            <a:r>
              <a:rPr lang="ja-JP" altLang="en-US" sz="1050" b="1" dirty="0"/>
              <a:t>社程度　</a:t>
            </a:r>
          </a:p>
        </p:txBody>
      </p:sp>
      <p:cxnSp>
        <p:nvCxnSpPr>
          <p:cNvPr id="1123" name="直線矢印コネクタ 1122">
            <a:extLst>
              <a:ext uri="{FF2B5EF4-FFF2-40B4-BE49-F238E27FC236}">
                <a16:creationId xmlns:a16="http://schemas.microsoft.com/office/drawing/2014/main" id="{92C5F14A-42EC-4CA6-9307-BC1B2C1C8661}"/>
              </a:ext>
            </a:extLst>
          </p:cNvPr>
          <p:cNvCxnSpPr>
            <a:stCxn id="1131" idx="1"/>
          </p:cNvCxnSpPr>
          <p:nvPr/>
        </p:nvCxnSpPr>
        <p:spPr>
          <a:xfrm>
            <a:off x="3636001" y="4857755"/>
            <a:ext cx="511473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24" name="直線矢印コネクタ 1123">
            <a:extLst>
              <a:ext uri="{FF2B5EF4-FFF2-40B4-BE49-F238E27FC236}">
                <a16:creationId xmlns:a16="http://schemas.microsoft.com/office/drawing/2014/main" id="{1B5E3693-3FFE-BF81-D1E8-C2AFEC665DC1}"/>
              </a:ext>
            </a:extLst>
          </p:cNvPr>
          <p:cNvCxnSpPr>
            <a:cxnSpLocks/>
            <a:endCxn id="1127" idx="1"/>
          </p:cNvCxnSpPr>
          <p:nvPr/>
        </p:nvCxnSpPr>
        <p:spPr>
          <a:xfrm flipV="1">
            <a:off x="536009" y="4861930"/>
            <a:ext cx="2309153" cy="127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26" name="テキスト ボックス 1125">
            <a:extLst>
              <a:ext uri="{FF2B5EF4-FFF2-40B4-BE49-F238E27FC236}">
                <a16:creationId xmlns:a16="http://schemas.microsoft.com/office/drawing/2014/main" id="{D1FFB75B-9301-0F48-0E17-D59441721088}"/>
              </a:ext>
            </a:extLst>
          </p:cNvPr>
          <p:cNvSpPr txBox="1"/>
          <p:nvPr/>
        </p:nvSpPr>
        <p:spPr>
          <a:xfrm>
            <a:off x="6022200" y="4766975"/>
            <a:ext cx="491057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</a:rPr>
              <a:t>２５ｍ</a:t>
            </a:r>
            <a:endParaRPr kumimoji="1"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1139" name="テキスト ボックス 1138">
            <a:extLst>
              <a:ext uri="{FF2B5EF4-FFF2-40B4-BE49-F238E27FC236}">
                <a16:creationId xmlns:a16="http://schemas.microsoft.com/office/drawing/2014/main" id="{6A3B41B8-A783-058C-A4B4-7582AFFA8100}"/>
              </a:ext>
            </a:extLst>
          </p:cNvPr>
          <p:cNvSpPr txBox="1"/>
          <p:nvPr/>
        </p:nvSpPr>
        <p:spPr>
          <a:xfrm>
            <a:off x="1352122" y="4783313"/>
            <a:ext cx="51427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</a:rPr>
              <a:t>１０ｍ</a:t>
            </a:r>
            <a:endParaRPr kumimoji="1" lang="en-US" altLang="ja-JP" sz="800" dirty="0">
              <a:solidFill>
                <a:srgbClr val="FF0000"/>
              </a:solidFill>
            </a:endParaRPr>
          </a:p>
        </p:txBody>
      </p:sp>
      <p:cxnSp>
        <p:nvCxnSpPr>
          <p:cNvPr id="1144" name="直線コネクタ 1143">
            <a:extLst>
              <a:ext uri="{FF2B5EF4-FFF2-40B4-BE49-F238E27FC236}">
                <a16:creationId xmlns:a16="http://schemas.microsoft.com/office/drawing/2014/main" id="{B9DA4396-9BE5-11EE-9D4B-64C065197B0C}"/>
              </a:ext>
            </a:extLst>
          </p:cNvPr>
          <p:cNvCxnSpPr/>
          <p:nvPr/>
        </p:nvCxnSpPr>
        <p:spPr>
          <a:xfrm>
            <a:off x="542117" y="2616404"/>
            <a:ext cx="0" cy="23507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四角形 78">
            <a:extLst>
              <a:ext uri="{FF2B5EF4-FFF2-40B4-BE49-F238E27FC236}">
                <a16:creationId xmlns:a16="http://schemas.microsoft.com/office/drawing/2014/main" id="{CF394654-C2AE-B138-5D5F-5BD55E44CE69}"/>
              </a:ext>
            </a:extLst>
          </p:cNvPr>
          <p:cNvSpPr/>
          <p:nvPr/>
        </p:nvSpPr>
        <p:spPr>
          <a:xfrm>
            <a:off x="984808" y="4334793"/>
            <a:ext cx="850888" cy="35775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000" b="1" dirty="0">
                <a:solidFill>
                  <a:schemeClr val="tx1"/>
                </a:solidFill>
              </a:rPr>
              <a:t>ブース７</a:t>
            </a:r>
            <a:endParaRPr lang="en-US" altLang="ja-JP" sz="1000" b="1" dirty="0">
              <a:solidFill>
                <a:schemeClr val="tx1"/>
              </a:solidFill>
            </a:endParaRPr>
          </a:p>
        </p:txBody>
      </p:sp>
      <p:sp>
        <p:nvSpPr>
          <p:cNvPr id="6" name="四角形 78">
            <a:extLst>
              <a:ext uri="{FF2B5EF4-FFF2-40B4-BE49-F238E27FC236}">
                <a16:creationId xmlns:a16="http://schemas.microsoft.com/office/drawing/2014/main" id="{A3018C70-9FF4-9EAF-2302-E28CC8CFD315}"/>
              </a:ext>
            </a:extLst>
          </p:cNvPr>
          <p:cNvSpPr/>
          <p:nvPr/>
        </p:nvSpPr>
        <p:spPr>
          <a:xfrm>
            <a:off x="1920912" y="4335247"/>
            <a:ext cx="850888" cy="35775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000" b="1" dirty="0">
                <a:solidFill>
                  <a:schemeClr val="tx1"/>
                </a:solidFill>
              </a:rPr>
              <a:t>ブース８</a:t>
            </a:r>
            <a:endParaRPr lang="en-US" altLang="ja-JP" sz="1000" b="1" dirty="0">
              <a:solidFill>
                <a:schemeClr val="tx1"/>
              </a:solidFill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F5CDAF1B-3520-2814-98D1-C2276AB46BC7}"/>
              </a:ext>
            </a:extLst>
          </p:cNvPr>
          <p:cNvSpPr/>
          <p:nvPr/>
        </p:nvSpPr>
        <p:spPr>
          <a:xfrm>
            <a:off x="6643830" y="2017837"/>
            <a:ext cx="140415" cy="90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BA848A5-6952-CE12-5DC8-04A76177220B}"/>
              </a:ext>
            </a:extLst>
          </p:cNvPr>
          <p:cNvSpPr/>
          <p:nvPr/>
        </p:nvSpPr>
        <p:spPr>
          <a:xfrm>
            <a:off x="7090062" y="4747907"/>
            <a:ext cx="140415" cy="90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DD5D789A-8867-FC21-FDA1-EF1043DA3BFA}"/>
              </a:ext>
            </a:extLst>
          </p:cNvPr>
          <p:cNvSpPr/>
          <p:nvPr/>
        </p:nvSpPr>
        <p:spPr>
          <a:xfrm>
            <a:off x="5492663" y="4754493"/>
            <a:ext cx="140415" cy="90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E4AB3723-6949-C44A-3EBA-81FD9D87D0C8}"/>
              </a:ext>
            </a:extLst>
          </p:cNvPr>
          <p:cNvSpPr/>
          <p:nvPr/>
        </p:nvSpPr>
        <p:spPr>
          <a:xfrm>
            <a:off x="2078786" y="2017837"/>
            <a:ext cx="140415" cy="90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BF5518A3-025A-CC4D-7C10-013F8C93DB56}"/>
              </a:ext>
            </a:extLst>
          </p:cNvPr>
          <p:cNvSpPr/>
          <p:nvPr/>
        </p:nvSpPr>
        <p:spPr>
          <a:xfrm>
            <a:off x="3962334" y="4759507"/>
            <a:ext cx="140415" cy="90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19B878EC-DA77-3DC1-36A9-FE8503D012AE}"/>
              </a:ext>
            </a:extLst>
          </p:cNvPr>
          <p:cNvSpPr/>
          <p:nvPr/>
        </p:nvSpPr>
        <p:spPr>
          <a:xfrm>
            <a:off x="2682856" y="4747907"/>
            <a:ext cx="140415" cy="90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A538A3EA-0A31-D861-13D7-A6BF21F400A6}"/>
              </a:ext>
            </a:extLst>
          </p:cNvPr>
          <p:cNvSpPr/>
          <p:nvPr/>
        </p:nvSpPr>
        <p:spPr>
          <a:xfrm>
            <a:off x="562876" y="4767192"/>
            <a:ext cx="140415" cy="90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104">
            <a:extLst>
              <a:ext uri="{FF2B5EF4-FFF2-40B4-BE49-F238E27FC236}">
                <a16:creationId xmlns:a16="http://schemas.microsoft.com/office/drawing/2014/main" id="{0DBA5185-3632-D22C-8649-2FD98FEB2429}"/>
              </a:ext>
            </a:extLst>
          </p:cNvPr>
          <p:cNvSpPr txBox="1"/>
          <p:nvPr/>
        </p:nvSpPr>
        <p:spPr>
          <a:xfrm>
            <a:off x="6315863" y="4892833"/>
            <a:ext cx="1633470" cy="25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050" dirty="0"/>
              <a:t>※机は</a:t>
            </a:r>
            <a:r>
              <a:rPr lang="en-US" altLang="ja-JP" sz="1050"/>
              <a:t>180</a:t>
            </a:r>
            <a:r>
              <a:rPr lang="ja-JP" altLang="en-US" sz="1050" dirty="0"/>
              <a:t>cm×</a:t>
            </a:r>
            <a:r>
              <a:rPr lang="en-US" altLang="ja-JP" sz="1050" dirty="0"/>
              <a:t>60</a:t>
            </a:r>
            <a:r>
              <a:rPr lang="ja-JP" altLang="en-US" sz="1050" dirty="0"/>
              <a:t>cm</a:t>
            </a:r>
            <a:endParaRPr lang="ja-JP" altLang="en-US" dirty="0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D091F9A7-9685-C0B8-22FB-5A78ADC268E6}"/>
              </a:ext>
            </a:extLst>
          </p:cNvPr>
          <p:cNvSpPr/>
          <p:nvPr/>
        </p:nvSpPr>
        <p:spPr>
          <a:xfrm>
            <a:off x="7848315" y="4953475"/>
            <a:ext cx="140415" cy="905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四角形 78">
            <a:extLst>
              <a:ext uri="{FF2B5EF4-FFF2-40B4-BE49-F238E27FC236}">
                <a16:creationId xmlns:a16="http://schemas.microsoft.com/office/drawing/2014/main" id="{330E2B62-E267-B7AE-5CD3-7F5819BB7CB9}"/>
              </a:ext>
            </a:extLst>
          </p:cNvPr>
          <p:cNvSpPr/>
          <p:nvPr/>
        </p:nvSpPr>
        <p:spPr>
          <a:xfrm>
            <a:off x="4985907" y="2260788"/>
            <a:ext cx="792000" cy="2880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000" dirty="0">
                <a:solidFill>
                  <a:schemeClr val="tx1"/>
                </a:solidFill>
              </a:rPr>
              <a:t>ブース２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8" name="四角形 78">
            <a:extLst>
              <a:ext uri="{FF2B5EF4-FFF2-40B4-BE49-F238E27FC236}">
                <a16:creationId xmlns:a16="http://schemas.microsoft.com/office/drawing/2014/main" id="{F89577CE-A91A-74C1-E0E1-9F675EA76126}"/>
              </a:ext>
            </a:extLst>
          </p:cNvPr>
          <p:cNvSpPr/>
          <p:nvPr/>
        </p:nvSpPr>
        <p:spPr>
          <a:xfrm>
            <a:off x="6166409" y="2260788"/>
            <a:ext cx="792000" cy="2880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000" dirty="0">
                <a:solidFill>
                  <a:schemeClr val="tx1"/>
                </a:solidFill>
              </a:rPr>
              <a:t>ブース３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2" name="四角形 78">
            <a:extLst>
              <a:ext uri="{FF2B5EF4-FFF2-40B4-BE49-F238E27FC236}">
                <a16:creationId xmlns:a16="http://schemas.microsoft.com/office/drawing/2014/main" id="{E28FCE4C-1353-6F89-E99F-E49E20E171A7}"/>
              </a:ext>
            </a:extLst>
          </p:cNvPr>
          <p:cNvSpPr/>
          <p:nvPr/>
        </p:nvSpPr>
        <p:spPr>
          <a:xfrm>
            <a:off x="3805406" y="2260788"/>
            <a:ext cx="792000" cy="2880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000" dirty="0">
                <a:solidFill>
                  <a:schemeClr val="tx1"/>
                </a:solidFill>
              </a:rPr>
              <a:t>ブース１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5" name="四角形 78">
            <a:extLst>
              <a:ext uri="{FF2B5EF4-FFF2-40B4-BE49-F238E27FC236}">
                <a16:creationId xmlns:a16="http://schemas.microsoft.com/office/drawing/2014/main" id="{94323EF0-56A5-B7B2-8BF5-0A674036F298}"/>
              </a:ext>
            </a:extLst>
          </p:cNvPr>
          <p:cNvSpPr/>
          <p:nvPr/>
        </p:nvSpPr>
        <p:spPr>
          <a:xfrm>
            <a:off x="5017752" y="4350010"/>
            <a:ext cx="792000" cy="2880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000" dirty="0">
                <a:solidFill>
                  <a:schemeClr val="tx1"/>
                </a:solidFill>
              </a:rPr>
              <a:t>ブース５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8" name="四角形 78">
            <a:extLst>
              <a:ext uri="{FF2B5EF4-FFF2-40B4-BE49-F238E27FC236}">
                <a16:creationId xmlns:a16="http://schemas.microsoft.com/office/drawing/2014/main" id="{A1A2134F-98DA-CE8A-021A-E45306C9C5FA}"/>
              </a:ext>
            </a:extLst>
          </p:cNvPr>
          <p:cNvSpPr/>
          <p:nvPr/>
        </p:nvSpPr>
        <p:spPr>
          <a:xfrm>
            <a:off x="6198254" y="4350010"/>
            <a:ext cx="792000" cy="2880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000" dirty="0">
                <a:solidFill>
                  <a:schemeClr val="tx1"/>
                </a:solidFill>
              </a:rPr>
              <a:t>ブース６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29" name="四角形 78">
            <a:extLst>
              <a:ext uri="{FF2B5EF4-FFF2-40B4-BE49-F238E27FC236}">
                <a16:creationId xmlns:a16="http://schemas.microsoft.com/office/drawing/2014/main" id="{5E7AE3A2-51B0-FC2D-5354-E7692F3EA1A1}"/>
              </a:ext>
            </a:extLst>
          </p:cNvPr>
          <p:cNvSpPr/>
          <p:nvPr/>
        </p:nvSpPr>
        <p:spPr>
          <a:xfrm>
            <a:off x="3837251" y="4350010"/>
            <a:ext cx="792000" cy="288000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r>
              <a:rPr lang="ja-JP" altLang="en-US" sz="1000" dirty="0">
                <a:solidFill>
                  <a:schemeClr val="tx1"/>
                </a:solidFill>
              </a:rPr>
              <a:t>ブース４</a:t>
            </a:r>
            <a:endParaRPr lang="en-US" altLang="ja-JP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32328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74</Words>
  <Application>Microsoft Office PowerPoint</Application>
  <PresentationFormat>画面に合わせる (16:9)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標準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川島　実紗</dc:creator>
  <cp:lastModifiedBy>yamada katsuhisa</cp:lastModifiedBy>
  <cp:revision>108</cp:revision>
  <dcterms:created xsi:type="dcterms:W3CDTF">2024-03-08T04:05:39Z</dcterms:created>
  <dcterms:modified xsi:type="dcterms:W3CDTF">2025-01-14T11:08:17Z</dcterms:modified>
</cp:coreProperties>
</file>