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98" r:id="rId2"/>
    <p:sldId id="299" r:id="rId3"/>
    <p:sldId id="407" r:id="rId4"/>
    <p:sldId id="431" r:id="rId5"/>
    <p:sldId id="432" r:id="rId6"/>
    <p:sldId id="414" r:id="rId7"/>
    <p:sldId id="433" r:id="rId8"/>
    <p:sldId id="434" r:id="rId9"/>
    <p:sldId id="435" r:id="rId10"/>
    <p:sldId id="436" r:id="rId11"/>
    <p:sldId id="437" r:id="rId12"/>
    <p:sldId id="438" r:id="rId13"/>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A2"/>
    <a:srgbClr val="FAFAFA"/>
    <a:srgbClr val="FFA6E6"/>
    <a:srgbClr val="FFFFFF"/>
    <a:srgbClr val="F5F5F5"/>
    <a:srgbClr val="FFFFF2"/>
    <a:srgbClr val="F5F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462DA1A-EA2F-41DB-8265-5581F4C5387F}" v="10" dt="2024-03-07T09:28:30.038"/>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804"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沙織 浅野" userId="50989c1ea3c4bf50" providerId="Windows Live" clId="Web-{6E8E8A6D-5A4B-4279-899B-B3361D5B6BD4}"/>
    <pc:docChg chg="modSld">
      <pc:chgData name="沙織 浅野" userId="50989c1ea3c4bf50" providerId="Windows Live" clId="Web-{6E8E8A6D-5A4B-4279-899B-B3361D5B6BD4}" dt="2024-02-29T06:01:02.410" v="129"/>
      <pc:docMkLst>
        <pc:docMk/>
      </pc:docMkLst>
      <pc:sldChg chg="modSp">
        <pc:chgData name="沙織 浅野" userId="50989c1ea3c4bf50" providerId="Windows Live" clId="Web-{6E8E8A6D-5A4B-4279-899B-B3361D5B6BD4}" dt="2024-02-29T05:58:17.326" v="2" actId="14100"/>
        <pc:sldMkLst>
          <pc:docMk/>
          <pc:sldMk cId="249716311" sldId="298"/>
        </pc:sldMkLst>
        <pc:spChg chg="mod">
          <ac:chgData name="沙織 浅野" userId="50989c1ea3c4bf50" providerId="Windows Live" clId="Web-{6E8E8A6D-5A4B-4279-899B-B3361D5B6BD4}" dt="2024-02-29T05:58:17.326" v="2" actId="14100"/>
          <ac:spMkLst>
            <pc:docMk/>
            <pc:sldMk cId="249716311" sldId="298"/>
            <ac:spMk id="6" creationId="{D7A0A32D-07EB-0E3C-5A49-B648346F76A3}"/>
          </ac:spMkLst>
        </pc:spChg>
      </pc:sldChg>
      <pc:sldChg chg="addSp delSp">
        <pc:chgData name="沙織 浅野" userId="50989c1ea3c4bf50" providerId="Windows Live" clId="Web-{6E8E8A6D-5A4B-4279-899B-B3361D5B6BD4}" dt="2024-02-29T05:58:21.904" v="6"/>
        <pc:sldMkLst>
          <pc:docMk/>
          <pc:sldMk cId="2965252266" sldId="299"/>
        </pc:sldMkLst>
        <pc:spChg chg="del">
          <ac:chgData name="沙織 浅野" userId="50989c1ea3c4bf50" providerId="Windows Live" clId="Web-{6E8E8A6D-5A4B-4279-899B-B3361D5B6BD4}" dt="2024-02-29T05:58:20.983" v="3"/>
          <ac:spMkLst>
            <pc:docMk/>
            <pc:sldMk cId="2965252266" sldId="299"/>
            <ac:spMk id="3" creationId="{11E770C3-217E-4F9C-47BD-0E9E29A17AC1}"/>
          </ac:spMkLst>
        </pc:spChg>
        <pc:spChg chg="del">
          <ac:chgData name="沙織 浅野" userId="50989c1ea3c4bf50" providerId="Windows Live" clId="Web-{6E8E8A6D-5A4B-4279-899B-B3361D5B6BD4}" dt="2024-02-29T05:58:20.983" v="4"/>
          <ac:spMkLst>
            <pc:docMk/>
            <pc:sldMk cId="2965252266" sldId="299"/>
            <ac:spMk id="6" creationId="{D7109DA9-157B-0798-F26E-DB6EC5EEFDE7}"/>
          </ac:spMkLst>
        </pc:spChg>
        <pc:spChg chg="add">
          <ac:chgData name="沙織 浅野" userId="50989c1ea3c4bf50" providerId="Windows Live" clId="Web-{6E8E8A6D-5A4B-4279-899B-B3361D5B6BD4}" dt="2024-02-29T05:58:21.889" v="5"/>
          <ac:spMkLst>
            <pc:docMk/>
            <pc:sldMk cId="2965252266" sldId="299"/>
            <ac:spMk id="8" creationId="{785AB3A5-C260-32C3-B763-BA2A5B67EAF7}"/>
          </ac:spMkLst>
        </pc:spChg>
        <pc:spChg chg="add">
          <ac:chgData name="沙織 浅野" userId="50989c1ea3c4bf50" providerId="Windows Live" clId="Web-{6E8E8A6D-5A4B-4279-899B-B3361D5B6BD4}" dt="2024-02-29T05:58:21.904" v="6"/>
          <ac:spMkLst>
            <pc:docMk/>
            <pc:sldMk cId="2965252266" sldId="299"/>
            <ac:spMk id="11" creationId="{B6F31B38-8E19-54C0-480E-B5D45B24BE8B}"/>
          </ac:spMkLst>
        </pc:spChg>
      </pc:sldChg>
      <pc:sldChg chg="addSp delSp modSp modNotes">
        <pc:chgData name="沙織 浅野" userId="50989c1ea3c4bf50" providerId="Windows Live" clId="Web-{6E8E8A6D-5A4B-4279-899B-B3361D5B6BD4}" dt="2024-02-29T05:59:35.532" v="92"/>
        <pc:sldMkLst>
          <pc:docMk/>
          <pc:sldMk cId="3157608583" sldId="407"/>
        </pc:sldMkLst>
        <pc:spChg chg="del">
          <ac:chgData name="沙織 浅野" userId="50989c1ea3c4bf50" providerId="Windows Live" clId="Web-{6E8E8A6D-5A4B-4279-899B-B3361D5B6BD4}" dt="2024-02-29T05:58:24.530" v="7"/>
          <ac:spMkLst>
            <pc:docMk/>
            <pc:sldMk cId="3157608583" sldId="407"/>
            <ac:spMk id="4" creationId="{D14EE8D7-31D7-3ABF-8797-F12AB82ECBBD}"/>
          </ac:spMkLst>
        </pc:spChg>
        <pc:spChg chg="mod">
          <ac:chgData name="沙織 浅野" userId="50989c1ea3c4bf50" providerId="Windows Live" clId="Web-{6E8E8A6D-5A4B-4279-899B-B3361D5B6BD4}" dt="2024-02-29T05:59:08.812" v="55" actId="20577"/>
          <ac:spMkLst>
            <pc:docMk/>
            <pc:sldMk cId="3157608583" sldId="407"/>
            <ac:spMk id="5" creationId="{AAAB756F-2C76-02B8-5342-72DE110EDFA4}"/>
          </ac:spMkLst>
        </pc:spChg>
        <pc:spChg chg="mod">
          <ac:chgData name="沙織 浅野" userId="50989c1ea3c4bf50" providerId="Windows Live" clId="Web-{6E8E8A6D-5A4B-4279-899B-B3361D5B6BD4}" dt="2024-02-29T05:59:17.344" v="63" actId="20577"/>
          <ac:spMkLst>
            <pc:docMk/>
            <pc:sldMk cId="3157608583" sldId="407"/>
            <ac:spMk id="6" creationId="{D02676D4-26C7-C12D-B2A8-90DD8512D51B}"/>
          </ac:spMkLst>
        </pc:spChg>
        <pc:spChg chg="add">
          <ac:chgData name="沙織 浅野" userId="50989c1ea3c4bf50" providerId="Windows Live" clId="Web-{6E8E8A6D-5A4B-4279-899B-B3361D5B6BD4}" dt="2024-02-29T05:58:25.342" v="9"/>
          <ac:spMkLst>
            <pc:docMk/>
            <pc:sldMk cId="3157608583" sldId="407"/>
            <ac:spMk id="11" creationId="{A1E62126-9EC9-C186-9896-AE60F5571475}"/>
          </ac:spMkLst>
        </pc:spChg>
        <pc:spChg chg="add">
          <ac:chgData name="沙織 浅野" userId="50989c1ea3c4bf50" providerId="Windows Live" clId="Web-{6E8E8A6D-5A4B-4279-899B-B3361D5B6BD4}" dt="2024-02-29T05:58:25.358" v="10"/>
          <ac:spMkLst>
            <pc:docMk/>
            <pc:sldMk cId="3157608583" sldId="407"/>
            <ac:spMk id="13" creationId="{D9B2773A-7296-96D6-8603-51507A86858B}"/>
          </ac:spMkLst>
        </pc:spChg>
        <pc:spChg chg="del">
          <ac:chgData name="沙織 浅野" userId="50989c1ea3c4bf50" providerId="Windows Live" clId="Web-{6E8E8A6D-5A4B-4279-899B-B3361D5B6BD4}" dt="2024-02-29T05:58:24.530" v="8"/>
          <ac:spMkLst>
            <pc:docMk/>
            <pc:sldMk cId="3157608583" sldId="407"/>
            <ac:spMk id="15" creationId="{C7201DC2-D663-9EB1-EF7E-CC55AE4022BD}"/>
          </ac:spMkLst>
        </pc:spChg>
      </pc:sldChg>
      <pc:sldChg chg="addSp delSp">
        <pc:chgData name="沙織 浅野" userId="50989c1ea3c4bf50" providerId="Windows Live" clId="Web-{6E8E8A6D-5A4B-4279-899B-B3361D5B6BD4}" dt="2024-02-29T05:58:34.577" v="22"/>
        <pc:sldMkLst>
          <pc:docMk/>
          <pc:sldMk cId="2954493600" sldId="414"/>
        </pc:sldMkLst>
        <pc:spChg chg="del">
          <ac:chgData name="沙織 浅野" userId="50989c1ea3c4bf50" providerId="Windows Live" clId="Web-{6E8E8A6D-5A4B-4279-899B-B3361D5B6BD4}" dt="2024-02-29T05:58:33.530" v="19"/>
          <ac:spMkLst>
            <pc:docMk/>
            <pc:sldMk cId="2954493600" sldId="414"/>
            <ac:spMk id="2" creationId="{20008F69-B7DD-EFF9-D53D-0B6D8EB66B58}"/>
          </ac:spMkLst>
        </pc:spChg>
        <pc:spChg chg="del">
          <ac:chgData name="沙織 浅野" userId="50989c1ea3c4bf50" providerId="Windows Live" clId="Web-{6E8E8A6D-5A4B-4279-899B-B3361D5B6BD4}" dt="2024-02-29T05:58:33.530" v="20"/>
          <ac:spMkLst>
            <pc:docMk/>
            <pc:sldMk cId="2954493600" sldId="414"/>
            <ac:spMk id="4" creationId="{CF4E5CCE-7250-2535-3B6F-985D3A4FB36D}"/>
          </ac:spMkLst>
        </pc:spChg>
        <pc:spChg chg="add">
          <ac:chgData name="沙織 浅野" userId="50989c1ea3c4bf50" providerId="Windows Live" clId="Web-{6E8E8A6D-5A4B-4279-899B-B3361D5B6BD4}" dt="2024-02-29T05:58:34.561" v="21"/>
          <ac:spMkLst>
            <pc:docMk/>
            <pc:sldMk cId="2954493600" sldId="414"/>
            <ac:spMk id="5" creationId="{0D696CBB-4992-4EF4-6E8C-9835D9819ED9}"/>
          </ac:spMkLst>
        </pc:spChg>
        <pc:spChg chg="add">
          <ac:chgData name="沙織 浅野" userId="50989c1ea3c4bf50" providerId="Windows Live" clId="Web-{6E8E8A6D-5A4B-4279-899B-B3361D5B6BD4}" dt="2024-02-29T05:58:34.577" v="22"/>
          <ac:spMkLst>
            <pc:docMk/>
            <pc:sldMk cId="2954493600" sldId="414"/>
            <ac:spMk id="7" creationId="{4FED4D9A-2693-F89B-F0A4-91377FD5E411}"/>
          </ac:spMkLst>
        </pc:spChg>
      </pc:sldChg>
      <pc:sldChg chg="addSp delSp modNotes">
        <pc:chgData name="沙織 浅野" userId="50989c1ea3c4bf50" providerId="Windows Live" clId="Web-{6E8E8A6D-5A4B-4279-899B-B3361D5B6BD4}" dt="2024-02-29T05:59:46.782" v="99"/>
        <pc:sldMkLst>
          <pc:docMk/>
          <pc:sldMk cId="572059084" sldId="431"/>
        </pc:sldMkLst>
        <pc:spChg chg="del">
          <ac:chgData name="沙織 浅野" userId="50989c1ea3c4bf50" providerId="Windows Live" clId="Web-{6E8E8A6D-5A4B-4279-899B-B3361D5B6BD4}" dt="2024-02-29T05:58:27.670" v="11"/>
          <ac:spMkLst>
            <pc:docMk/>
            <pc:sldMk cId="572059084" sldId="431"/>
            <ac:spMk id="2" creationId="{3301DAD4-48E4-8370-D31E-DD1453D316A5}"/>
          </ac:spMkLst>
        </pc:spChg>
        <pc:spChg chg="add">
          <ac:chgData name="沙織 浅野" userId="50989c1ea3c4bf50" providerId="Windows Live" clId="Web-{6E8E8A6D-5A4B-4279-899B-B3361D5B6BD4}" dt="2024-02-29T05:58:28.561" v="13"/>
          <ac:spMkLst>
            <pc:docMk/>
            <pc:sldMk cId="572059084" sldId="431"/>
            <ac:spMk id="7" creationId="{20560A44-B9C9-42F5-76F3-270FA24059CD}"/>
          </ac:spMkLst>
        </pc:spChg>
        <pc:spChg chg="add">
          <ac:chgData name="沙織 浅野" userId="50989c1ea3c4bf50" providerId="Windows Live" clId="Web-{6E8E8A6D-5A4B-4279-899B-B3361D5B6BD4}" dt="2024-02-29T05:58:28.577" v="14"/>
          <ac:spMkLst>
            <pc:docMk/>
            <pc:sldMk cId="572059084" sldId="431"/>
            <ac:spMk id="11" creationId="{03F90B4E-F8A5-BED5-FDAA-05B7910BA074}"/>
          </ac:spMkLst>
        </pc:spChg>
        <pc:spChg chg="del">
          <ac:chgData name="沙織 浅野" userId="50989c1ea3c4bf50" providerId="Windows Live" clId="Web-{6E8E8A6D-5A4B-4279-899B-B3361D5B6BD4}" dt="2024-02-29T05:58:27.670" v="12"/>
          <ac:spMkLst>
            <pc:docMk/>
            <pc:sldMk cId="572059084" sldId="431"/>
            <ac:spMk id="15" creationId="{C7201DC2-D663-9EB1-EF7E-CC55AE4022BD}"/>
          </ac:spMkLst>
        </pc:spChg>
      </pc:sldChg>
      <pc:sldChg chg="addSp delSp modSp modNotes">
        <pc:chgData name="沙織 浅野" userId="50989c1ea3c4bf50" providerId="Windows Live" clId="Web-{6E8E8A6D-5A4B-4279-899B-B3361D5B6BD4}" dt="2024-02-29T06:00:02.095" v="114"/>
        <pc:sldMkLst>
          <pc:docMk/>
          <pc:sldMk cId="1179392814" sldId="432"/>
        </pc:sldMkLst>
        <pc:spChg chg="mod">
          <ac:chgData name="沙織 浅野" userId="50989c1ea3c4bf50" providerId="Windows Live" clId="Web-{6E8E8A6D-5A4B-4279-899B-B3361D5B6BD4}" dt="2024-02-29T05:59:58.033" v="107" actId="14100"/>
          <ac:spMkLst>
            <pc:docMk/>
            <pc:sldMk cId="1179392814" sldId="432"/>
            <ac:spMk id="6" creationId="{D02676D4-26C7-C12D-B2A8-90DD8512D51B}"/>
          </ac:spMkLst>
        </pc:spChg>
        <pc:spChg chg="del">
          <ac:chgData name="沙織 浅野" userId="50989c1ea3c4bf50" providerId="Windows Live" clId="Web-{6E8E8A6D-5A4B-4279-899B-B3361D5B6BD4}" dt="2024-02-29T05:58:31.092" v="15"/>
          <ac:spMkLst>
            <pc:docMk/>
            <pc:sldMk cId="1179392814" sldId="432"/>
            <ac:spMk id="9" creationId="{F42A655D-417A-88C7-C39E-602084F02344}"/>
          </ac:spMkLst>
        </pc:spChg>
        <pc:spChg chg="add">
          <ac:chgData name="沙織 浅野" userId="50989c1ea3c4bf50" providerId="Windows Live" clId="Web-{6E8E8A6D-5A4B-4279-899B-B3361D5B6BD4}" dt="2024-02-29T05:58:31.920" v="17"/>
          <ac:spMkLst>
            <pc:docMk/>
            <pc:sldMk cId="1179392814" sldId="432"/>
            <ac:spMk id="11" creationId="{87959FA4-7F80-08C5-C33C-628A63AB9129}"/>
          </ac:spMkLst>
        </pc:spChg>
        <pc:spChg chg="add">
          <ac:chgData name="沙織 浅野" userId="50989c1ea3c4bf50" providerId="Windows Live" clId="Web-{6E8E8A6D-5A4B-4279-899B-B3361D5B6BD4}" dt="2024-02-29T05:58:31.936" v="18"/>
          <ac:spMkLst>
            <pc:docMk/>
            <pc:sldMk cId="1179392814" sldId="432"/>
            <ac:spMk id="13" creationId="{5315CD5F-4D02-1B5C-0372-20EF4A59FC6B}"/>
          </ac:spMkLst>
        </pc:spChg>
        <pc:spChg chg="del">
          <ac:chgData name="沙織 浅野" userId="50989c1ea3c4bf50" providerId="Windows Live" clId="Web-{6E8E8A6D-5A4B-4279-899B-B3361D5B6BD4}" dt="2024-02-29T05:58:31.092" v="16"/>
          <ac:spMkLst>
            <pc:docMk/>
            <pc:sldMk cId="1179392814" sldId="432"/>
            <ac:spMk id="15" creationId="{C7201DC2-D663-9EB1-EF7E-CC55AE4022BD}"/>
          </ac:spMkLst>
        </pc:spChg>
      </pc:sldChg>
      <pc:sldChg chg="addSp delSp">
        <pc:chgData name="沙織 浅野" userId="50989c1ea3c4bf50" providerId="Windows Live" clId="Web-{6E8E8A6D-5A4B-4279-899B-B3361D5B6BD4}" dt="2024-02-29T05:58:37.858" v="26"/>
        <pc:sldMkLst>
          <pc:docMk/>
          <pc:sldMk cId="3302981041" sldId="433"/>
        </pc:sldMkLst>
        <pc:spChg chg="del">
          <ac:chgData name="沙織 浅野" userId="50989c1ea3c4bf50" providerId="Windows Live" clId="Web-{6E8E8A6D-5A4B-4279-899B-B3361D5B6BD4}" dt="2024-02-29T05:58:37.014" v="23"/>
          <ac:spMkLst>
            <pc:docMk/>
            <pc:sldMk cId="3302981041" sldId="433"/>
            <ac:spMk id="3" creationId="{950EBFFF-EC11-DFE6-EBEF-A73C4F3D5925}"/>
          </ac:spMkLst>
        </pc:spChg>
        <pc:spChg chg="del">
          <ac:chgData name="沙織 浅野" userId="50989c1ea3c4bf50" providerId="Windows Live" clId="Web-{6E8E8A6D-5A4B-4279-899B-B3361D5B6BD4}" dt="2024-02-29T05:58:37.014" v="24"/>
          <ac:spMkLst>
            <pc:docMk/>
            <pc:sldMk cId="3302981041" sldId="433"/>
            <ac:spMk id="4" creationId="{CF4E5CCE-7250-2535-3B6F-985D3A4FB36D}"/>
          </ac:spMkLst>
        </pc:spChg>
        <pc:spChg chg="add">
          <ac:chgData name="沙織 浅野" userId="50989c1ea3c4bf50" providerId="Windows Live" clId="Web-{6E8E8A6D-5A4B-4279-899B-B3361D5B6BD4}" dt="2024-02-29T05:58:37.858" v="25"/>
          <ac:spMkLst>
            <pc:docMk/>
            <pc:sldMk cId="3302981041" sldId="433"/>
            <ac:spMk id="6" creationId="{7B29974E-7E0A-9E84-A536-4BA2C251E798}"/>
          </ac:spMkLst>
        </pc:spChg>
        <pc:spChg chg="add">
          <ac:chgData name="沙織 浅野" userId="50989c1ea3c4bf50" providerId="Windows Live" clId="Web-{6E8E8A6D-5A4B-4279-899B-B3361D5B6BD4}" dt="2024-02-29T05:58:37.858" v="26"/>
          <ac:spMkLst>
            <pc:docMk/>
            <pc:sldMk cId="3302981041" sldId="433"/>
            <ac:spMk id="8" creationId="{9AAAD8B3-E6FB-D70D-1A36-AB08F3D876AB}"/>
          </ac:spMkLst>
        </pc:spChg>
      </pc:sldChg>
      <pc:sldChg chg="addSp delSp">
        <pc:chgData name="沙織 浅野" userId="50989c1ea3c4bf50" providerId="Windows Live" clId="Web-{6E8E8A6D-5A4B-4279-899B-B3361D5B6BD4}" dt="2024-02-29T05:58:41.436" v="30"/>
        <pc:sldMkLst>
          <pc:docMk/>
          <pc:sldMk cId="1056013261" sldId="434"/>
        </pc:sldMkLst>
        <pc:spChg chg="del">
          <ac:chgData name="沙織 浅野" userId="50989c1ea3c4bf50" providerId="Windows Live" clId="Web-{6E8E8A6D-5A4B-4279-899B-B3361D5B6BD4}" dt="2024-02-29T05:58:40.686" v="28"/>
          <ac:spMkLst>
            <pc:docMk/>
            <pc:sldMk cId="1056013261" sldId="434"/>
            <ac:spMk id="4" creationId="{CF4E5CCE-7250-2535-3B6F-985D3A4FB36D}"/>
          </ac:spMkLst>
        </pc:spChg>
        <pc:spChg chg="del">
          <ac:chgData name="沙織 浅野" userId="50989c1ea3c4bf50" providerId="Windows Live" clId="Web-{6E8E8A6D-5A4B-4279-899B-B3361D5B6BD4}" dt="2024-02-29T05:58:40.686" v="27"/>
          <ac:spMkLst>
            <pc:docMk/>
            <pc:sldMk cId="1056013261" sldId="434"/>
            <ac:spMk id="5" creationId="{DACD1147-29CC-31A2-B2B4-9DA1B855A3F7}"/>
          </ac:spMkLst>
        </pc:spChg>
        <pc:spChg chg="add">
          <ac:chgData name="沙織 浅野" userId="50989c1ea3c4bf50" providerId="Windows Live" clId="Web-{6E8E8A6D-5A4B-4279-899B-B3361D5B6BD4}" dt="2024-02-29T05:58:41.436" v="29"/>
          <ac:spMkLst>
            <pc:docMk/>
            <pc:sldMk cId="1056013261" sldId="434"/>
            <ac:spMk id="8" creationId="{801C217F-80F0-B6D7-8442-8EEF15FA9FE2}"/>
          </ac:spMkLst>
        </pc:spChg>
        <pc:spChg chg="add">
          <ac:chgData name="沙織 浅野" userId="50989c1ea3c4bf50" providerId="Windows Live" clId="Web-{6E8E8A6D-5A4B-4279-899B-B3361D5B6BD4}" dt="2024-02-29T05:58:41.436" v="30"/>
          <ac:spMkLst>
            <pc:docMk/>
            <pc:sldMk cId="1056013261" sldId="434"/>
            <ac:spMk id="11" creationId="{5ED0B0F8-E0E0-D5B3-00B8-4B826E30D6BA}"/>
          </ac:spMkLst>
        </pc:spChg>
      </pc:sldChg>
      <pc:sldChg chg="addSp delSp modNotes">
        <pc:chgData name="沙織 浅野" userId="50989c1ea3c4bf50" providerId="Windows Live" clId="Web-{6E8E8A6D-5A4B-4279-899B-B3361D5B6BD4}" dt="2024-02-29T06:00:24.627" v="115"/>
        <pc:sldMkLst>
          <pc:docMk/>
          <pc:sldMk cId="2281135589" sldId="435"/>
        </pc:sldMkLst>
        <pc:spChg chg="del">
          <ac:chgData name="沙織 浅野" userId="50989c1ea3c4bf50" providerId="Windows Live" clId="Web-{6E8E8A6D-5A4B-4279-899B-B3361D5B6BD4}" dt="2024-02-29T05:58:43.327" v="31"/>
          <ac:spMkLst>
            <pc:docMk/>
            <pc:sldMk cId="2281135589" sldId="435"/>
            <ac:spMk id="2" creationId="{D00E0FF6-618F-CA94-8136-1C05A1AEFACB}"/>
          </ac:spMkLst>
        </pc:spChg>
        <pc:spChg chg="del">
          <ac:chgData name="沙織 浅野" userId="50989c1ea3c4bf50" providerId="Windows Live" clId="Web-{6E8E8A6D-5A4B-4279-899B-B3361D5B6BD4}" dt="2024-02-29T05:58:43.327" v="32"/>
          <ac:spMkLst>
            <pc:docMk/>
            <pc:sldMk cId="2281135589" sldId="435"/>
            <ac:spMk id="4" creationId="{CF4E5CCE-7250-2535-3B6F-985D3A4FB36D}"/>
          </ac:spMkLst>
        </pc:spChg>
        <pc:spChg chg="add">
          <ac:chgData name="沙織 浅野" userId="50989c1ea3c4bf50" providerId="Windows Live" clId="Web-{6E8E8A6D-5A4B-4279-899B-B3361D5B6BD4}" dt="2024-02-29T05:58:44.171" v="33"/>
          <ac:spMkLst>
            <pc:docMk/>
            <pc:sldMk cId="2281135589" sldId="435"/>
            <ac:spMk id="6" creationId="{2A8A6031-B46C-08BD-5304-EC1EF40CD127}"/>
          </ac:spMkLst>
        </pc:spChg>
        <pc:spChg chg="add">
          <ac:chgData name="沙織 浅野" userId="50989c1ea3c4bf50" providerId="Windows Live" clId="Web-{6E8E8A6D-5A4B-4279-899B-B3361D5B6BD4}" dt="2024-02-29T05:58:44.186" v="34"/>
          <ac:spMkLst>
            <pc:docMk/>
            <pc:sldMk cId="2281135589" sldId="435"/>
            <ac:spMk id="8" creationId="{C1C6AEA4-AA2F-3AC4-D7E6-FD5F75A47C18}"/>
          </ac:spMkLst>
        </pc:spChg>
      </pc:sldChg>
      <pc:sldChg chg="addSp delSp modNotes">
        <pc:chgData name="沙織 浅野" userId="50989c1ea3c4bf50" providerId="Windows Live" clId="Web-{6E8E8A6D-5A4B-4279-899B-B3361D5B6BD4}" dt="2024-02-29T06:00:42.347" v="121"/>
        <pc:sldMkLst>
          <pc:docMk/>
          <pc:sldMk cId="394982148" sldId="436"/>
        </pc:sldMkLst>
        <pc:spChg chg="del">
          <ac:chgData name="沙織 浅野" userId="50989c1ea3c4bf50" providerId="Windows Live" clId="Web-{6E8E8A6D-5A4B-4279-899B-B3361D5B6BD4}" dt="2024-02-29T05:58:47.233" v="35"/>
          <ac:spMkLst>
            <pc:docMk/>
            <pc:sldMk cId="394982148" sldId="436"/>
            <ac:spMk id="2" creationId="{0F2EE739-A43F-7B73-2218-B077A288F52E}"/>
          </ac:spMkLst>
        </pc:spChg>
        <pc:spChg chg="del">
          <ac:chgData name="沙織 浅野" userId="50989c1ea3c4bf50" providerId="Windows Live" clId="Web-{6E8E8A6D-5A4B-4279-899B-B3361D5B6BD4}" dt="2024-02-29T05:58:47.233" v="36"/>
          <ac:spMkLst>
            <pc:docMk/>
            <pc:sldMk cId="394982148" sldId="436"/>
            <ac:spMk id="4" creationId="{CF4E5CCE-7250-2535-3B6F-985D3A4FB36D}"/>
          </ac:spMkLst>
        </pc:spChg>
        <pc:spChg chg="add">
          <ac:chgData name="沙織 浅野" userId="50989c1ea3c4bf50" providerId="Windows Live" clId="Web-{6E8E8A6D-5A4B-4279-899B-B3361D5B6BD4}" dt="2024-02-29T05:58:47.905" v="37"/>
          <ac:spMkLst>
            <pc:docMk/>
            <pc:sldMk cId="394982148" sldId="436"/>
            <ac:spMk id="6" creationId="{AFB3C4B9-A840-F837-34ED-4BAED925D71B}"/>
          </ac:spMkLst>
        </pc:spChg>
        <pc:spChg chg="add">
          <ac:chgData name="沙織 浅野" userId="50989c1ea3c4bf50" providerId="Windows Live" clId="Web-{6E8E8A6D-5A4B-4279-899B-B3361D5B6BD4}" dt="2024-02-29T05:58:47.921" v="38"/>
          <ac:spMkLst>
            <pc:docMk/>
            <pc:sldMk cId="394982148" sldId="436"/>
            <ac:spMk id="8" creationId="{7FD8D5DE-3012-0656-BDFA-AD07D663B7BD}"/>
          </ac:spMkLst>
        </pc:spChg>
      </pc:sldChg>
      <pc:sldChg chg="addSp delSp modNotes">
        <pc:chgData name="沙織 浅野" userId="50989c1ea3c4bf50" providerId="Windows Live" clId="Web-{6E8E8A6D-5A4B-4279-899B-B3361D5B6BD4}" dt="2024-02-29T06:00:54.644" v="127"/>
        <pc:sldMkLst>
          <pc:docMk/>
          <pc:sldMk cId="1859526180" sldId="437"/>
        </pc:sldMkLst>
        <pc:spChg chg="del">
          <ac:chgData name="沙織 浅野" userId="50989c1ea3c4bf50" providerId="Windows Live" clId="Web-{6E8E8A6D-5A4B-4279-899B-B3361D5B6BD4}" dt="2024-02-29T05:58:50.780" v="39"/>
          <ac:spMkLst>
            <pc:docMk/>
            <pc:sldMk cId="1859526180" sldId="437"/>
            <ac:spMk id="3" creationId="{9BEB760B-1FA1-EAE4-7F5A-5C9287022C68}"/>
          </ac:spMkLst>
        </pc:spChg>
        <pc:spChg chg="del">
          <ac:chgData name="沙織 浅野" userId="50989c1ea3c4bf50" providerId="Windows Live" clId="Web-{6E8E8A6D-5A4B-4279-899B-B3361D5B6BD4}" dt="2024-02-29T05:58:50.780" v="40"/>
          <ac:spMkLst>
            <pc:docMk/>
            <pc:sldMk cId="1859526180" sldId="437"/>
            <ac:spMk id="6" creationId="{D7109DA9-157B-0798-F26E-DB6EC5EEFDE7}"/>
          </ac:spMkLst>
        </pc:spChg>
        <pc:spChg chg="add">
          <ac:chgData name="沙織 浅野" userId="50989c1ea3c4bf50" providerId="Windows Live" clId="Web-{6E8E8A6D-5A4B-4279-899B-B3361D5B6BD4}" dt="2024-02-29T05:58:51.609" v="41"/>
          <ac:spMkLst>
            <pc:docMk/>
            <pc:sldMk cId="1859526180" sldId="437"/>
            <ac:spMk id="8" creationId="{EE8C3DE6-8EC5-3A60-DF3E-9476C783F943}"/>
          </ac:spMkLst>
        </pc:spChg>
        <pc:spChg chg="add">
          <ac:chgData name="沙織 浅野" userId="50989c1ea3c4bf50" providerId="Windows Live" clId="Web-{6E8E8A6D-5A4B-4279-899B-B3361D5B6BD4}" dt="2024-02-29T05:58:51.609" v="42"/>
          <ac:spMkLst>
            <pc:docMk/>
            <pc:sldMk cId="1859526180" sldId="437"/>
            <ac:spMk id="11" creationId="{16B7CF42-4196-78E8-80E6-774CC46E13D4}"/>
          </ac:spMkLst>
        </pc:spChg>
      </pc:sldChg>
      <pc:sldChg chg="addSp delSp modNotes">
        <pc:chgData name="沙織 浅野" userId="50989c1ea3c4bf50" providerId="Windows Live" clId="Web-{6E8E8A6D-5A4B-4279-899B-B3361D5B6BD4}" dt="2024-02-29T06:01:02.410" v="129"/>
        <pc:sldMkLst>
          <pc:docMk/>
          <pc:sldMk cId="1626913445" sldId="438"/>
        </pc:sldMkLst>
        <pc:spChg chg="del">
          <ac:chgData name="沙織 浅野" userId="50989c1ea3c4bf50" providerId="Windows Live" clId="Web-{6E8E8A6D-5A4B-4279-899B-B3361D5B6BD4}" dt="2024-02-29T05:58:54.249" v="43"/>
          <ac:spMkLst>
            <pc:docMk/>
            <pc:sldMk cId="1626913445" sldId="438"/>
            <ac:spMk id="2" creationId="{DE09A2D3-BA70-BE18-4C35-AA30A890082A}"/>
          </ac:spMkLst>
        </pc:spChg>
        <pc:spChg chg="del">
          <ac:chgData name="沙織 浅野" userId="50989c1ea3c4bf50" providerId="Windows Live" clId="Web-{6E8E8A6D-5A4B-4279-899B-B3361D5B6BD4}" dt="2024-02-29T05:58:54.249" v="44"/>
          <ac:spMkLst>
            <pc:docMk/>
            <pc:sldMk cId="1626913445" sldId="438"/>
            <ac:spMk id="4" creationId="{CF4E5CCE-7250-2535-3B6F-985D3A4FB36D}"/>
          </ac:spMkLst>
        </pc:spChg>
        <pc:spChg chg="add">
          <ac:chgData name="沙織 浅野" userId="50989c1ea3c4bf50" providerId="Windows Live" clId="Web-{6E8E8A6D-5A4B-4279-899B-B3361D5B6BD4}" dt="2024-02-29T05:58:55.015" v="45"/>
          <ac:spMkLst>
            <pc:docMk/>
            <pc:sldMk cId="1626913445" sldId="438"/>
            <ac:spMk id="10" creationId="{74A3E8CC-14AD-5733-074D-078361CFBA6F}"/>
          </ac:spMkLst>
        </pc:spChg>
        <pc:spChg chg="add">
          <ac:chgData name="沙織 浅野" userId="50989c1ea3c4bf50" providerId="Windows Live" clId="Web-{6E8E8A6D-5A4B-4279-899B-B3361D5B6BD4}" dt="2024-02-29T05:58:55.031" v="46"/>
          <ac:spMkLst>
            <pc:docMk/>
            <pc:sldMk cId="1626913445" sldId="438"/>
            <ac:spMk id="12" creationId="{75473F2C-A317-C0EC-087A-648116B5A216}"/>
          </ac:spMkLst>
        </pc:spChg>
      </pc:sldChg>
    </pc:docChg>
  </pc:docChgLst>
  <pc:docChgLst>
    <pc:chgData name="沙織 浅野" userId="50989c1ea3c4bf50" providerId="LiveId" clId="{D462DA1A-EA2F-41DB-8265-5581F4C5387F}"/>
    <pc:docChg chg="custSel modSld">
      <pc:chgData name="沙織 浅野" userId="50989c1ea3c4bf50" providerId="LiveId" clId="{D462DA1A-EA2F-41DB-8265-5581F4C5387F}" dt="2024-03-07T09:28:25.652" v="11" actId="1076"/>
      <pc:docMkLst>
        <pc:docMk/>
      </pc:docMkLst>
      <pc:sldChg chg="addSp delSp modSp mod">
        <pc:chgData name="沙織 浅野" userId="50989c1ea3c4bf50" providerId="LiveId" clId="{D462DA1A-EA2F-41DB-8265-5581F4C5387F}" dt="2024-03-07T09:28:25.652" v="11" actId="1076"/>
        <pc:sldMkLst>
          <pc:docMk/>
          <pc:sldMk cId="1056013261" sldId="434"/>
        </pc:sldMkLst>
        <pc:graphicFrameChg chg="add del mod">
          <ac:chgData name="沙織 浅野" userId="50989c1ea3c4bf50" providerId="LiveId" clId="{D462DA1A-EA2F-41DB-8265-5581F4C5387F}" dt="2024-03-07T09:28:21.547" v="8" actId="478"/>
          <ac:graphicFrameMkLst>
            <pc:docMk/>
            <pc:sldMk cId="1056013261" sldId="434"/>
            <ac:graphicFrameMk id="4" creationId="{8A7D018F-616C-D8C2-36E8-B2CF9CCC9B2F}"/>
          </ac:graphicFrameMkLst>
        </pc:graphicFrameChg>
        <pc:graphicFrameChg chg="add mod">
          <ac:chgData name="沙織 浅野" userId="50989c1ea3c4bf50" providerId="LiveId" clId="{D462DA1A-EA2F-41DB-8265-5581F4C5387F}" dt="2024-03-07T09:28:25.652" v="11" actId="1076"/>
          <ac:graphicFrameMkLst>
            <pc:docMk/>
            <pc:sldMk cId="1056013261" sldId="434"/>
            <ac:graphicFrameMk id="5" creationId="{A32D1803-B463-A3C3-1585-E73764955E7E}"/>
          </ac:graphicFrameMkLst>
        </pc:graphicFrameChg>
        <pc:graphicFrameChg chg="del">
          <ac:chgData name="沙織 浅野" userId="50989c1ea3c4bf50" providerId="LiveId" clId="{D462DA1A-EA2F-41DB-8265-5581F4C5387F}" dt="2024-02-29T06:02:38.729" v="1" actId="478"/>
          <ac:graphicFrameMkLst>
            <pc:docMk/>
            <pc:sldMk cId="1056013261" sldId="434"/>
            <ac:graphicFrameMk id="6" creationId="{D812AF9F-105D-8F92-7B5D-446C0B0094E3}"/>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76D264B6-3CAE-48BA-8DCA-A1AF95CCFF6B}" type="datetimeFigureOut">
              <a:t>2024/4/9</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56309CEA-355C-49A5-ABEF-E451EC98F822}" type="slidenum">
              <a:t>‹#›</a:t>
            </a:fld>
            <a:endParaRPr kumimoji="1" lang="ja-JP" altLang="en-US"/>
          </a:p>
        </p:txBody>
      </p:sp>
    </p:spTree>
    <p:extLst>
      <p:ext uri="{BB962C8B-B14F-4D97-AF65-F5344CB8AC3E}">
        <p14:creationId xmlns:p14="http://schemas.microsoft.com/office/powerpoint/2010/main" val="8248301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t>・学習内容：本授業では、批判的意識を持って宣伝を受け止め、イメージやキャッチフレーズに惑わされずに商品選択できる力を養う。</a:t>
            </a:r>
            <a:endParaRPr kumimoji="1" lang="en-US" altLang="ja-JP" b="1" i="1" u="sng"/>
          </a:p>
          <a:p>
            <a:r>
              <a:rPr kumimoji="1" lang="ja-JP" altLang="en-US" b="1" i="1" u="sng"/>
              <a:t>・教師の支援：めあてを示し、この時間に学習することを理解させる。あらかじめグループに分けておく。また、事前にスーパーマーケットやドラッグストアなどのチラシを複数用意する。</a:t>
            </a:r>
            <a:endParaRPr kumimoji="1" lang="en-US" altLang="ja-JP" b="1" i="1" u="sng"/>
          </a:p>
          <a:p>
            <a:endParaRPr kumimoji="1" lang="en-US" altLang="ja-JP" b="1" i="1" u="sng"/>
          </a:p>
          <a:p>
            <a:r>
              <a:rPr kumimoji="1" lang="ja-JP" altLang="en-US"/>
              <a:t>この授業では、イメージやキャッチフレーズに惑わされずに商品選択できる力を身につけるにはどうするか、学んでいきたいと思います。</a:t>
            </a:r>
            <a:endParaRPr kumimoji="1" lang="en-US" altLang="ja-JP"/>
          </a:p>
          <a:p>
            <a:endParaRPr kumimoji="1" lang="en-US" altLang="ja-JP"/>
          </a:p>
          <a:p>
            <a:endParaRPr kumimoji="1" lang="ja-JP" altLang="en-US"/>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a:t>
            </a:fld>
            <a:endParaRPr kumimoji="1" lang="ja-JP" altLang="en-US"/>
          </a:p>
        </p:txBody>
      </p:sp>
    </p:spTree>
    <p:extLst>
      <p:ext uri="{BB962C8B-B14F-4D97-AF65-F5344CB8AC3E}">
        <p14:creationId xmlns:p14="http://schemas.microsoft.com/office/powerpoint/2010/main" val="42482645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ea typeface="游ゴシック"/>
              </a:rPr>
              <a:t>・学習内容：インターネット</a:t>
            </a:r>
            <a:r>
              <a:rPr lang="ja-JP" altLang="en-US" b="1" i="1" u="sng">
                <a:ea typeface="游ゴシック"/>
              </a:rPr>
              <a:t>広告</a:t>
            </a:r>
            <a:r>
              <a:rPr kumimoji="1" lang="ja-JP" altLang="en-US" b="1" i="1" u="sng">
                <a:ea typeface="游ゴシック"/>
              </a:rPr>
              <a:t>を視聴し、特徴を話し合いワークシートに記入する。</a:t>
            </a:r>
            <a:endParaRPr kumimoji="1" lang="en-US" altLang="ja-JP" b="1" i="1" u="sng">
              <a:ea typeface="游ゴシック"/>
            </a:endParaRPr>
          </a:p>
          <a:p>
            <a:r>
              <a:rPr kumimoji="1" lang="ja-JP" altLang="en-US" b="1" i="1" u="sng"/>
              <a:t>・教師の支援：価格や注意点など具体的なことはあまり示されず、有名なタレントやきれいな風景の写真などで、「これを飲めば楽しく過ごせる」などのイメージを演出して消費者の気持ちに訴えていることに気付かせる。</a:t>
            </a:r>
          </a:p>
          <a:p>
            <a:endParaRPr kumimoji="1" lang="en-US" altLang="ja-JP" b="1" i="1" u="sng"/>
          </a:p>
          <a:p>
            <a:r>
              <a:rPr kumimoji="1" lang="ja-JP" altLang="en-US"/>
              <a:t>それでは、インターネット広告を見て、その商品について分かることを記入してください。</a:t>
            </a:r>
          </a:p>
          <a:p>
            <a:r>
              <a:rPr kumimoji="1" lang="ja-JP" altLang="en-US">
                <a:ea typeface="游ゴシック"/>
              </a:rPr>
              <a:t>限られた時間のなかで見ている人に商品を印象づけるために、味や価格、成分よりも出演者やキャッチコピーが重視されていると思います。これらの演出により、あまり意識していなかった商品でも、思わず欲しくなってしまうようにさせるのが企業にとっての</a:t>
            </a:r>
            <a:r>
              <a:rPr lang="ja-JP" altLang="en-US">
                <a:ea typeface="游ゴシック"/>
              </a:rPr>
              <a:t>広告</a:t>
            </a:r>
            <a:r>
              <a:rPr kumimoji="1" lang="ja-JP" altLang="en-US">
                <a:ea typeface="游ゴシック"/>
              </a:rPr>
              <a:t>の役割です。</a:t>
            </a:r>
            <a:endParaRPr lang="ja-JP" altLang="en-US">
              <a:ea typeface="游ゴシック"/>
            </a:endParaRPr>
          </a:p>
          <a:p>
            <a:r>
              <a:rPr kumimoji="1" lang="ja-JP" altLang="en-US"/>
              <a:t>私たちが商品を購入する場合には、このようなイメージに惑わされず、必要なものを選ぶようにしましょう。</a:t>
            </a:r>
            <a:endParaRPr kumimoji="1" lang="en-US" altLang="ja-JP"/>
          </a:p>
          <a:p>
            <a:endParaRPr kumimoji="1" lang="en-US" altLang="ja-JP"/>
          </a:p>
          <a:p>
            <a:endParaRPr kumimoji="1" lang="ja-JP" altLang="en-US"/>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10</a:t>
            </a:fld>
            <a:endParaRPr kumimoji="1" lang="ja-JP" altLang="en-US"/>
          </a:p>
        </p:txBody>
      </p:sp>
    </p:spTree>
    <p:extLst>
      <p:ext uri="{BB962C8B-B14F-4D97-AF65-F5344CB8AC3E}">
        <p14:creationId xmlns:p14="http://schemas.microsoft.com/office/powerpoint/2010/main" val="27848703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ea typeface="游ゴシック"/>
              </a:rPr>
              <a:t>注：実際に</a:t>
            </a:r>
            <a:r>
              <a:rPr lang="ja-JP" altLang="en-US" b="1" i="1" u="sng">
                <a:ea typeface="游ゴシック"/>
              </a:rPr>
              <a:t>広告</a:t>
            </a:r>
            <a:r>
              <a:rPr kumimoji="1" lang="ja-JP" altLang="en-US" b="1" i="1" u="sng">
                <a:ea typeface="游ゴシック"/>
              </a:rPr>
              <a:t>を作る場合、１時限では収まらない可能性が高い（特に１５秒動画作成までする場合）ので、時間等に余裕がある場合に実施してください。</a:t>
            </a:r>
            <a:endParaRPr kumimoji="1" lang="en-US" altLang="ja-JP" b="1" i="1" u="sng">
              <a:ea typeface="游ゴシック"/>
            </a:endParaRPr>
          </a:p>
          <a:p>
            <a:endParaRPr kumimoji="1" lang="en-US" altLang="ja-JP" b="1" i="1" u="sng"/>
          </a:p>
          <a:p>
            <a:r>
              <a:rPr kumimoji="1" lang="ja-JP" altLang="en-US">
                <a:ea typeface="游ゴシック"/>
              </a:rPr>
              <a:t>では、実際に</a:t>
            </a:r>
            <a:r>
              <a:rPr lang="ja-JP" altLang="en-US">
                <a:ea typeface="游ゴシック"/>
              </a:rPr>
              <a:t>広告</a:t>
            </a:r>
            <a:r>
              <a:rPr kumimoji="1" lang="ja-JP" altLang="en-US">
                <a:ea typeface="游ゴシック"/>
              </a:rPr>
              <a:t>を作ってみましょう。</a:t>
            </a:r>
            <a:endParaRPr lang="ja-JP" altLang="en-US">
              <a:ea typeface="游ゴシック"/>
            </a:endParaRP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11</a:t>
            </a:fld>
            <a:endParaRPr kumimoji="1" lang="ja-JP" altLang="en-US"/>
          </a:p>
        </p:txBody>
      </p:sp>
    </p:spTree>
    <p:extLst>
      <p:ext uri="{BB962C8B-B14F-4D97-AF65-F5344CB8AC3E}">
        <p14:creationId xmlns:p14="http://schemas.microsoft.com/office/powerpoint/2010/main" val="41505728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ea typeface="游ゴシック"/>
              </a:rPr>
              <a:t>・教師の支援：グループごとに、炭酸飲料、スポーツドリンク、お茶類、コーヒー飲料を分担させる。同じ種類の飲料を選択しないよう、あらかじめグループごとに振り分けておくのも可。可能であれば、１５秒程度の</a:t>
            </a:r>
            <a:r>
              <a:rPr lang="ja-JP" altLang="en-US" b="1" i="1" u="sng">
                <a:ea typeface="游ゴシック"/>
              </a:rPr>
              <a:t>広告</a:t>
            </a:r>
            <a:r>
              <a:rPr kumimoji="1" lang="ja-JP" altLang="en-US" b="1" i="1" u="sng">
                <a:ea typeface="游ゴシック"/>
              </a:rPr>
              <a:t>として発表させる。</a:t>
            </a:r>
            <a:endParaRPr kumimoji="1" lang="en-US" altLang="ja-JP" b="1" i="1" u="sng">
              <a:ea typeface="游ゴシック"/>
            </a:endParaRPr>
          </a:p>
          <a:p>
            <a:endParaRPr kumimoji="1" lang="en-US" altLang="ja-JP" b="1" i="1" u="sng"/>
          </a:p>
          <a:p>
            <a:r>
              <a:rPr kumimoji="1" lang="ja-JP" altLang="en-US"/>
              <a:t>今まで学んできたことを活かして、飲み物の広告を作ってみましょう。</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12</a:t>
            </a:fld>
            <a:endParaRPr kumimoji="1" lang="ja-JP" altLang="en-US"/>
          </a:p>
        </p:txBody>
      </p:sp>
    </p:spTree>
    <p:extLst>
      <p:ext uri="{BB962C8B-B14F-4D97-AF65-F5344CB8AC3E}">
        <p14:creationId xmlns:p14="http://schemas.microsoft.com/office/powerpoint/2010/main" val="26203506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t>・教師の支援：コマーシャルや広告の分析・発表で１時限程度必要と考えられるので、広告作成は２限目に行ってもよい（分析・発表だけでも可）。</a:t>
            </a:r>
            <a:endParaRPr kumimoji="1" lang="en-US" altLang="ja-JP" b="1" i="1" u="sng"/>
          </a:p>
          <a:p>
            <a:endParaRPr kumimoji="1" lang="en-US" altLang="ja-JP"/>
          </a:p>
          <a:p>
            <a:r>
              <a:rPr kumimoji="1" lang="ja-JP" altLang="en-US"/>
              <a:t>今日の授業では、コマーシャルや広告にはどのような工夫がなされているか分析し、（時間があれば）グループごとに広告を作ります。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2</a:t>
            </a:fld>
            <a:endParaRPr kumimoji="1" lang="ja-JP" altLang="en-US"/>
          </a:p>
        </p:txBody>
      </p:sp>
    </p:spTree>
    <p:extLst>
      <p:ext uri="{BB962C8B-B14F-4D97-AF65-F5344CB8AC3E}">
        <p14:creationId xmlns:p14="http://schemas.microsoft.com/office/powerpoint/2010/main" val="6317844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ea typeface="游ゴシック"/>
              </a:rPr>
              <a:t>・教師の支援：授業者にとってインパクトのあったコマーシャル</a:t>
            </a:r>
            <a:r>
              <a:rPr lang="ja-JP" altLang="en-US" b="1" i="1" u="sng">
                <a:ea typeface="游ゴシック"/>
              </a:rPr>
              <a:t>・広告</a:t>
            </a:r>
            <a:r>
              <a:rPr kumimoji="1" lang="ja-JP" altLang="en-US" b="1" i="1" u="sng">
                <a:ea typeface="游ゴシック"/>
              </a:rPr>
              <a:t>を紹介し（口頭・画像データ・動画等）、意見を出しやすくする。</a:t>
            </a:r>
            <a:endParaRPr kumimoji="1" lang="en-US" altLang="ja-JP" b="1" i="1" u="sng">
              <a:ea typeface="游ゴシック"/>
            </a:endParaRPr>
          </a:p>
          <a:p>
            <a:endParaRPr kumimoji="1" lang="en-US" altLang="ja-JP"/>
          </a:p>
          <a:p>
            <a:r>
              <a:rPr kumimoji="1" lang="ja-JP" altLang="en-US">
                <a:ea typeface="游ゴシック"/>
              </a:rPr>
              <a:t>コマーシャル</a:t>
            </a:r>
            <a:r>
              <a:rPr lang="ja-JP" altLang="en-US">
                <a:ea typeface="游ゴシック"/>
              </a:rPr>
              <a:t>や広告</a:t>
            </a:r>
            <a:r>
              <a:rPr kumimoji="1" lang="ja-JP" altLang="en-US">
                <a:ea typeface="游ゴシック"/>
              </a:rPr>
              <a:t>は、テレビ、インターネット、新聞折り込みチラシ、ポスティングなど、さまざまな形で行われています。みなさんの印象に残っているコマーシャル</a:t>
            </a:r>
            <a:r>
              <a:rPr lang="ja-JP" altLang="en-US">
                <a:ea typeface="游ゴシック"/>
              </a:rPr>
              <a:t>、広告</a:t>
            </a:r>
            <a:r>
              <a:rPr kumimoji="1" lang="ja-JP" altLang="en-US">
                <a:ea typeface="游ゴシック"/>
              </a:rPr>
              <a:t>にはどのようなものがありますか？</a:t>
            </a:r>
            <a:endParaRPr lang="ja-JP" altLang="en-US">
              <a:ea typeface="游ゴシック"/>
            </a:endParaRP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3</a:t>
            </a:fld>
            <a:endParaRPr kumimoji="1" lang="ja-JP" altLang="en-US"/>
          </a:p>
        </p:txBody>
      </p:sp>
    </p:spTree>
    <p:extLst>
      <p:ext uri="{BB962C8B-B14F-4D97-AF65-F5344CB8AC3E}">
        <p14:creationId xmlns:p14="http://schemas.microsoft.com/office/powerpoint/2010/main" val="36016636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ea typeface="游ゴシック"/>
              </a:rPr>
              <a:t>それはどのような商品のコマーシャル</a:t>
            </a:r>
            <a:r>
              <a:rPr lang="ja-JP" altLang="en-US">
                <a:ea typeface="游ゴシック"/>
              </a:rPr>
              <a:t>・広告</a:t>
            </a:r>
            <a:r>
              <a:rPr kumimoji="1" lang="ja-JP" altLang="en-US">
                <a:ea typeface="游ゴシック"/>
              </a:rPr>
              <a:t>でしょうか？例えば、</a:t>
            </a:r>
          </a:p>
          <a:p>
            <a:r>
              <a:rPr kumimoji="1" lang="ja-JP" altLang="en-US"/>
              <a:t>（クリック）ゲーム、（クリック）飲み物や食べ物、（クリック）テーマパーク、（クリック）バーゲンセールなど、さまざまな商品があると思います。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4</a:t>
            </a:fld>
            <a:endParaRPr kumimoji="1" lang="ja-JP" altLang="en-US"/>
          </a:p>
        </p:txBody>
      </p:sp>
    </p:spTree>
    <p:extLst>
      <p:ext uri="{BB962C8B-B14F-4D97-AF65-F5344CB8AC3E}">
        <p14:creationId xmlns:p14="http://schemas.microsoft.com/office/powerpoint/2010/main" val="33989066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ea typeface="游ゴシック"/>
              </a:rPr>
              <a:t>そのコマーシャル</a:t>
            </a:r>
            <a:r>
              <a:rPr lang="ja-JP" altLang="en-US">
                <a:ea typeface="游ゴシック"/>
              </a:rPr>
              <a:t>・広告</a:t>
            </a:r>
            <a:r>
              <a:rPr kumimoji="1" lang="ja-JP" altLang="en-US">
                <a:ea typeface="游ゴシック"/>
              </a:rPr>
              <a:t>の、どのようなところが印象に残りましたか？</a:t>
            </a:r>
          </a:p>
          <a:p>
            <a:r>
              <a:rPr kumimoji="1" lang="ja-JP" altLang="en-US"/>
              <a:t>（クリック）出ている人でしょうか？（クリック）「おいしそう」、（クリック）「楽しそう」、（クリック）「お買い得」など、その商品のイメージでしょうか？</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5</a:t>
            </a:fld>
            <a:endParaRPr kumimoji="1" lang="ja-JP" altLang="en-US"/>
          </a:p>
        </p:txBody>
      </p:sp>
    </p:spTree>
    <p:extLst>
      <p:ext uri="{BB962C8B-B14F-4D97-AF65-F5344CB8AC3E}">
        <p14:creationId xmlns:p14="http://schemas.microsoft.com/office/powerpoint/2010/main" val="23725653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t>・教師の支援：各グループにチラシを配布し、見出しや値段の付け方、レイアウトなど見つけるポイントを例示する。</a:t>
            </a:r>
            <a:endParaRPr kumimoji="1" lang="en-US" altLang="ja-JP" b="1" i="1" u="sng"/>
          </a:p>
          <a:p>
            <a:endParaRPr kumimoji="1" lang="en-US" altLang="ja-JP"/>
          </a:p>
          <a:p>
            <a:r>
              <a:rPr kumimoji="1" lang="ja-JP" altLang="en-US"/>
              <a:t>次に、チラシを分析してみましょう。今配布したチラシには、どのような工夫があるでしょうか？見つけるポイントはスライドをヒントにしてください。</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6</a:t>
            </a:fld>
            <a:endParaRPr kumimoji="1" lang="ja-JP" altLang="en-US"/>
          </a:p>
        </p:txBody>
      </p:sp>
    </p:spTree>
    <p:extLst>
      <p:ext uri="{BB962C8B-B14F-4D97-AF65-F5344CB8AC3E}">
        <p14:creationId xmlns:p14="http://schemas.microsoft.com/office/powerpoint/2010/main" val="20020150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t>・学習内容：グループで話し合い</a:t>
            </a:r>
            <a:endParaRPr kumimoji="1" lang="en-US" altLang="ja-JP" b="1" i="1" u="sng"/>
          </a:p>
          <a:p>
            <a:r>
              <a:rPr kumimoji="1" lang="ja-JP" altLang="en-US" b="1" i="1" u="sng"/>
              <a:t>・教師の支援：机間指導により、具体的なヒントを出す（例：「文字の大きさや字体はどんな感じ？」など）。</a:t>
            </a:r>
            <a:endParaRPr kumimoji="1" lang="en-US" altLang="ja-JP" b="1" i="1" u="sng"/>
          </a:p>
          <a:p>
            <a:endParaRPr kumimoji="1" lang="en-US" altLang="ja-JP"/>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7</a:t>
            </a:fld>
            <a:endParaRPr kumimoji="1" lang="ja-JP" altLang="en-US"/>
          </a:p>
        </p:txBody>
      </p:sp>
    </p:spTree>
    <p:extLst>
      <p:ext uri="{BB962C8B-B14F-4D97-AF65-F5344CB8AC3E}">
        <p14:creationId xmlns:p14="http://schemas.microsoft.com/office/powerpoint/2010/main" val="3315032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t>・学習内容：グループで話し合い、ワークシートに「買いたくなるポイント」、「買いたくなる理由」、「チラシの共通点」を記入する。</a:t>
            </a:r>
            <a:endParaRPr kumimoji="1" lang="en-US" altLang="ja-JP" b="1" i="1" u="sng" dirty="0"/>
          </a:p>
          <a:p>
            <a:r>
              <a:rPr kumimoji="1" lang="ja-JP" altLang="en-US" b="1" i="1" u="sng" dirty="0"/>
              <a:t>・教師の支援：関連資料を提示する。</a:t>
            </a:r>
            <a:endParaRPr kumimoji="1" lang="en-US" altLang="ja-JP" b="1" i="1" u="sng" dirty="0"/>
          </a:p>
          <a:p>
            <a:endParaRPr kumimoji="1" lang="en-US" altLang="ja-JP" dirty="0"/>
          </a:p>
          <a:p>
            <a:r>
              <a:rPr kumimoji="1" lang="ja-JP" altLang="en-US" dirty="0"/>
              <a:t>グループで、そのチラシにはどのような工夫がされているのかについてまとめてワークシートに記入し、発表してください。</a:t>
            </a:r>
          </a:p>
          <a:p>
            <a:r>
              <a:rPr kumimoji="1" lang="ja-JP" altLang="en-US" dirty="0"/>
              <a:t>関連資料を見てください。私たちの購買意欲を高めるために、広告にはこのような工夫がされています。</a:t>
            </a:r>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8</a:t>
            </a:fld>
            <a:endParaRPr kumimoji="1" lang="ja-JP" altLang="en-US"/>
          </a:p>
        </p:txBody>
      </p:sp>
    </p:spTree>
    <p:extLst>
      <p:ext uri="{BB962C8B-B14F-4D97-AF65-F5344CB8AC3E}">
        <p14:creationId xmlns:p14="http://schemas.microsoft.com/office/powerpoint/2010/main" val="10687610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ea typeface="游ゴシック"/>
              </a:rPr>
              <a:t>・教師の支援：あらかじめ１５～３０秒程度の</a:t>
            </a:r>
            <a:r>
              <a:rPr lang="ja-JP" altLang="en-US" b="1" i="1" u="sng">
                <a:ea typeface="游ゴシック"/>
              </a:rPr>
              <a:t>インタ</a:t>
            </a:r>
            <a:r>
              <a:rPr kumimoji="1" lang="ja-JP" altLang="en-US" b="1" i="1" u="sng">
                <a:ea typeface="游ゴシック"/>
              </a:rPr>
              <a:t>ー</a:t>
            </a:r>
            <a:r>
              <a:rPr lang="ja-JP" altLang="en-US" b="1" i="1" u="sng">
                <a:ea typeface="游ゴシック"/>
              </a:rPr>
              <a:t>ネット広告</a:t>
            </a:r>
            <a:r>
              <a:rPr kumimoji="1" lang="ja-JP" altLang="en-US" b="1" i="1" u="sng">
                <a:ea typeface="游ゴシック"/>
              </a:rPr>
              <a:t>を用意する（または、ＵＲＬを指定する）。グループで役割分担させる。</a:t>
            </a:r>
            <a:endParaRPr kumimoji="1" lang="en-US" altLang="ja-JP" b="1" i="1" u="sng">
              <a:ea typeface="游ゴシック"/>
            </a:endParaRPr>
          </a:p>
          <a:p>
            <a:endParaRPr kumimoji="1" lang="en-US" altLang="ja-JP"/>
          </a:p>
          <a:p>
            <a:r>
              <a:rPr kumimoji="1" lang="ja-JP" altLang="en-US"/>
              <a:t>次に、インターネット広告やテレビコマーシャルでは、飲み物についてどのような情報が伝えられているでしょうか？</a:t>
            </a:r>
          </a:p>
          <a:p>
            <a:r>
              <a:rPr kumimoji="1" lang="ja-JP" altLang="en-US"/>
              <a:t>今日は、インターネット広告で調べてみましょう。これらの広告はチラシと違い、時間に制限があるのが特徴です。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9</a:t>
            </a:fld>
            <a:endParaRPr kumimoji="1" lang="ja-JP" altLang="en-US"/>
          </a:p>
        </p:txBody>
      </p:sp>
    </p:spTree>
    <p:extLst>
      <p:ext uri="{BB962C8B-B14F-4D97-AF65-F5344CB8AC3E}">
        <p14:creationId xmlns:p14="http://schemas.microsoft.com/office/powerpoint/2010/main" val="42905132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2024/4/9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3849106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2024/4/9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575747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2024/4/9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950866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2024/4/9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040515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2024/4/9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4083904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0E02A643-9BB0-4E02-80B2-2C0A5E5D738E}" type="datetimeFigureOut">
              <a:rPr kumimoji="1" lang="ja-JP" altLang="en-US" smtClean="0"/>
              <a:t>2024/4/9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13954029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0E02A643-9BB0-4E02-80B2-2C0A5E5D738E}" type="datetimeFigureOut">
              <a:rPr kumimoji="1" lang="ja-JP" altLang="en-US" smtClean="0"/>
              <a:t>2024/4/9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797884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0E02A643-9BB0-4E02-80B2-2C0A5E5D738E}" type="datetimeFigureOut">
              <a:rPr kumimoji="1" lang="ja-JP" altLang="en-US" smtClean="0"/>
              <a:t>2024/4/9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539588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E02A643-9BB0-4E02-80B2-2C0A5E5D738E}" type="datetimeFigureOut">
              <a:rPr kumimoji="1" lang="ja-JP" altLang="en-US" smtClean="0"/>
              <a:t>2024/4/9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0428608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E02A643-9BB0-4E02-80B2-2C0A5E5D738E}" type="datetimeFigureOut">
              <a:rPr kumimoji="1" lang="ja-JP" altLang="en-US" smtClean="0"/>
              <a:t>2024/4/9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3888451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E02A643-9BB0-4E02-80B2-2C0A5E5D738E}" type="datetimeFigureOut">
              <a:rPr kumimoji="1" lang="ja-JP" altLang="en-US" smtClean="0"/>
              <a:t>2024/4/9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189387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02A643-9BB0-4E02-80B2-2C0A5E5D738E}" type="datetimeFigureOut">
              <a:rPr kumimoji="1" lang="ja-JP" altLang="en-US" smtClean="0"/>
              <a:t>2024/4/9</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9072897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1.emf"/><Relationship Id="rId4" Type="http://schemas.openxmlformats.org/officeDocument/2006/relationships/package" Target="../embeddings/Microsoft_Word_Document.docx"/></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B7278557-D78E-A01C-2A3A-5C0AA8C918D3}"/>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四角形: 上の 2 つの角を丸める 5">
            <a:extLst>
              <a:ext uri="{FF2B5EF4-FFF2-40B4-BE49-F238E27FC236}">
                <a16:creationId xmlns:a16="http://schemas.microsoft.com/office/drawing/2014/main" id="{D7A0A32D-07EB-0E3C-5A49-B648346F76A3}"/>
              </a:ext>
            </a:extLst>
          </p:cNvPr>
          <p:cNvSpPr/>
          <p:nvPr/>
        </p:nvSpPr>
        <p:spPr>
          <a:xfrm>
            <a:off x="0" y="-1"/>
            <a:ext cx="2579511" cy="481686"/>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第１章応用編</a:t>
            </a:r>
            <a:endParaRPr lang="ja-JP" altLang="en-US">
              <a:latin typeface="UD Digi Kyokasho NK-R"/>
              <a:ea typeface="UD Digi Kyokasho NK-R"/>
              <a:cs typeface="Calibri"/>
            </a:endParaRPr>
          </a:p>
        </p:txBody>
      </p:sp>
      <p:sp>
        <p:nvSpPr>
          <p:cNvPr id="11" name="正方形/長方形 10">
            <a:extLst>
              <a:ext uri="{FF2B5EF4-FFF2-40B4-BE49-F238E27FC236}">
                <a16:creationId xmlns:a16="http://schemas.microsoft.com/office/drawing/2014/main" id="{77407057-3910-7B4C-B549-4A84A29FFFFC}"/>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物資・サービスの選択に必要な情報の収集・整</a:t>
            </a:r>
            <a:r>
              <a:rPr lang="ja-JP" sz="2400" b="1">
                <a:solidFill>
                  <a:schemeClr val="tx1">
                    <a:lumMod val="75000"/>
                    <a:lumOff val="25000"/>
                  </a:schemeClr>
                </a:solidFill>
                <a:latin typeface="UD Digi Kyokasho NK-R"/>
                <a:ea typeface="UD Digi Kyokasho NK-R"/>
                <a:cs typeface="+mn-lt"/>
              </a:rPr>
              <a:t>理</a:t>
            </a:r>
            <a:endParaRPr lang="ja-JP" altLang="en-US" sz="2400">
              <a:solidFill>
                <a:srgbClr val="000000"/>
              </a:solidFill>
              <a:latin typeface="UD Digi Kyokasho NK-R"/>
              <a:ea typeface="UD Digi Kyokasho NK-R"/>
              <a:cs typeface="+mn-lt"/>
            </a:endParaRPr>
          </a:p>
        </p:txBody>
      </p:sp>
      <p:sp>
        <p:nvSpPr>
          <p:cNvPr id="12" name="テキスト ボックス 11">
            <a:extLst>
              <a:ext uri="{FF2B5EF4-FFF2-40B4-BE49-F238E27FC236}">
                <a16:creationId xmlns:a16="http://schemas.microsoft.com/office/drawing/2014/main" id="{3ADF7548-9CFE-21E7-C583-DE8A8EC7E48C}"/>
              </a:ext>
            </a:extLst>
          </p:cNvPr>
          <p:cNvSpPr txBox="1"/>
          <p:nvPr/>
        </p:nvSpPr>
        <p:spPr>
          <a:xfrm>
            <a:off x="4427764" y="2752725"/>
            <a:ext cx="3345996"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800" b="1">
                <a:solidFill>
                  <a:schemeClr val="accent1"/>
                </a:solidFill>
                <a:latin typeface="UD Digi Kyokasho NK-B"/>
                <a:ea typeface="UD Digi Kyokasho NK-B"/>
                <a:cs typeface="Calibri" panose="020F0502020204030204"/>
              </a:rPr>
              <a:t>めあて</a:t>
            </a:r>
          </a:p>
        </p:txBody>
      </p:sp>
      <p:sp>
        <p:nvSpPr>
          <p:cNvPr id="13" name="テキスト ボックス 12">
            <a:extLst>
              <a:ext uri="{FF2B5EF4-FFF2-40B4-BE49-F238E27FC236}">
                <a16:creationId xmlns:a16="http://schemas.microsoft.com/office/drawing/2014/main" id="{335980E3-55E1-7621-2A7B-125903CB860D}"/>
              </a:ext>
            </a:extLst>
          </p:cNvPr>
          <p:cNvSpPr txBox="1"/>
          <p:nvPr/>
        </p:nvSpPr>
        <p:spPr>
          <a:xfrm>
            <a:off x="529389" y="3716111"/>
            <a:ext cx="11177337"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sz="4800">
                <a:latin typeface="UD Digi Kyokasho NK-R"/>
                <a:ea typeface="UD Digi Kyokasho NK-R"/>
                <a:cs typeface="+mn-lt"/>
              </a:rPr>
              <a:t>イメージやキャッチフレーズに</a:t>
            </a:r>
            <a:r>
              <a:rPr lang="ja-JP" altLang="en-US" sz="4800">
                <a:latin typeface="UD Digi Kyokasho NK-R"/>
                <a:ea typeface="UD Digi Kyokasho NK-R"/>
                <a:cs typeface="+mn-lt"/>
              </a:rPr>
              <a:t>惑わされずに</a:t>
            </a:r>
            <a:r>
              <a:rPr lang="ja-JP" sz="4800">
                <a:latin typeface="UD Digi Kyokasho NK-R"/>
                <a:ea typeface="UD Digi Kyokasho NK-R"/>
                <a:cs typeface="+mn-lt"/>
              </a:rPr>
              <a:t>商</a:t>
            </a:r>
            <a:r>
              <a:rPr lang="ja-JP" altLang="en-US" sz="4800">
                <a:latin typeface="UD Digi Kyokasho NK-R"/>
                <a:ea typeface="UD Digi Kyokasho NK-R"/>
                <a:cs typeface="+mn-lt"/>
              </a:rPr>
              <a:t>品</a:t>
            </a:r>
            <a:r>
              <a:rPr lang="ja-JP" sz="4800">
                <a:latin typeface="UD Digi Kyokasho NK-R"/>
                <a:ea typeface="UD Digi Kyokasho NK-R"/>
                <a:cs typeface="+mn-lt"/>
              </a:rPr>
              <a:t>選択できる</a:t>
            </a:r>
            <a:r>
              <a:rPr lang="ja-JP" altLang="en-US" sz="4800">
                <a:latin typeface="UD Digi Kyokasho NK-R"/>
                <a:ea typeface="UD Digi Kyokasho NK-R"/>
                <a:cs typeface="+mn-lt"/>
              </a:rPr>
              <a:t>力を身につけよう</a:t>
            </a:r>
            <a:endParaRPr lang="ja-JP" sz="4800">
              <a:solidFill>
                <a:srgbClr val="808080"/>
              </a:solidFill>
              <a:latin typeface="UD Digi Kyokasho NK-R"/>
              <a:ea typeface="UD Digi Kyokasho NK-R"/>
              <a:cs typeface="+mn-lt"/>
            </a:endParaRPr>
          </a:p>
        </p:txBody>
      </p:sp>
    </p:spTree>
    <p:extLst>
      <p:ext uri="{BB962C8B-B14F-4D97-AF65-F5344CB8AC3E}">
        <p14:creationId xmlns:p14="http://schemas.microsoft.com/office/powerpoint/2010/main" val="2497163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17" name="テキスト ボックス 10">
            <a:extLst>
              <a:ext uri="{FF2B5EF4-FFF2-40B4-BE49-F238E27FC236}">
                <a16:creationId xmlns:a16="http://schemas.microsoft.com/office/drawing/2014/main" id="{DA6DBD50-BDAF-237A-D9FA-B798545FA4A0}"/>
              </a:ext>
            </a:extLst>
          </p:cNvPr>
          <p:cNvSpPr txBox="1"/>
          <p:nvPr/>
        </p:nvSpPr>
        <p:spPr>
          <a:xfrm>
            <a:off x="1457983" y="1500625"/>
            <a:ext cx="10325817"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a:solidFill>
                  <a:schemeClr val="accent1"/>
                </a:solidFill>
                <a:latin typeface="UD Digi Kyokasho NK-R"/>
                <a:ea typeface="UD Digi Kyokasho NK-R"/>
                <a:cs typeface="Calibri"/>
              </a:rPr>
              <a:t>グループで飲み物の広告を分析してみよう</a:t>
            </a:r>
          </a:p>
        </p:txBody>
      </p:sp>
      <p:sp>
        <p:nvSpPr>
          <p:cNvPr id="20" name="テキスト ボックス 11">
            <a:extLst>
              <a:ext uri="{FF2B5EF4-FFF2-40B4-BE49-F238E27FC236}">
                <a16:creationId xmlns:a16="http://schemas.microsoft.com/office/drawing/2014/main" id="{5D83BCB1-A452-913F-7CB3-D5E52F9BC146}"/>
              </a:ext>
            </a:extLst>
          </p:cNvPr>
          <p:cNvSpPr txBox="1"/>
          <p:nvPr/>
        </p:nvSpPr>
        <p:spPr>
          <a:xfrm>
            <a:off x="563858" y="1293079"/>
            <a:ext cx="898071" cy="156966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3</a:t>
            </a:r>
            <a:endParaRPr lang="ja-JP">
              <a:solidFill>
                <a:schemeClr val="accent1"/>
              </a:solidFill>
            </a:endParaRPr>
          </a:p>
          <a:p>
            <a:pPr algn="ctr"/>
            <a:endParaRPr lang="ja-JP" altLang="en-US" sz="4800" b="1">
              <a:solidFill>
                <a:schemeClr val="accent1"/>
              </a:solidFill>
              <a:latin typeface="UD Digi Kyokasho NK-B"/>
              <a:ea typeface="UD Digi Kyokasho NK-B"/>
              <a:cs typeface="Calibri" panose="020F0502020204030204"/>
            </a:endParaRPr>
          </a:p>
        </p:txBody>
      </p:sp>
      <p:sp>
        <p:nvSpPr>
          <p:cNvPr id="9" name="正方形/長方形 8">
            <a:extLst>
              <a:ext uri="{FF2B5EF4-FFF2-40B4-BE49-F238E27FC236}">
                <a16:creationId xmlns:a16="http://schemas.microsoft.com/office/drawing/2014/main" id="{9E347246-7C94-014E-2CA9-97693956BCB3}"/>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物資・サービスの選択に必要な情報の収集・整</a:t>
            </a:r>
            <a:r>
              <a:rPr lang="ja-JP" sz="2400" b="1">
                <a:solidFill>
                  <a:schemeClr val="tx1">
                    <a:lumMod val="75000"/>
                    <a:lumOff val="25000"/>
                  </a:schemeClr>
                </a:solidFill>
                <a:latin typeface="UD Digi Kyokasho NK-R"/>
                <a:ea typeface="UD Digi Kyokasho NK-R"/>
                <a:cs typeface="+mn-lt"/>
              </a:rPr>
              <a:t>理</a:t>
            </a:r>
            <a:endParaRPr lang="ja-JP" altLang="en-US" sz="2400">
              <a:solidFill>
                <a:srgbClr val="000000"/>
              </a:solidFill>
              <a:latin typeface="UD Digi Kyokasho NK-R"/>
              <a:ea typeface="UD Digi Kyokasho NK-R"/>
              <a:cs typeface="+mn-lt"/>
            </a:endParaRPr>
          </a:p>
        </p:txBody>
      </p:sp>
      <p:graphicFrame>
        <p:nvGraphicFramePr>
          <p:cNvPr id="5" name="表 4">
            <a:extLst>
              <a:ext uri="{FF2B5EF4-FFF2-40B4-BE49-F238E27FC236}">
                <a16:creationId xmlns:a16="http://schemas.microsoft.com/office/drawing/2014/main" id="{32D71B7B-BE2C-1D69-617A-B2DA062E631A}"/>
              </a:ext>
            </a:extLst>
          </p:cNvPr>
          <p:cNvGraphicFramePr>
            <a:graphicFrameLocks noGrp="1"/>
          </p:cNvGraphicFramePr>
          <p:nvPr>
            <p:extLst>
              <p:ext uri="{D42A27DB-BD31-4B8C-83A1-F6EECF244321}">
                <p14:modId xmlns:p14="http://schemas.microsoft.com/office/powerpoint/2010/main" val="292711811"/>
              </p:ext>
            </p:extLst>
          </p:nvPr>
        </p:nvGraphicFramePr>
        <p:xfrm>
          <a:off x="836951" y="2286000"/>
          <a:ext cx="10944225" cy="4109096"/>
        </p:xfrm>
        <a:graphic>
          <a:graphicData uri="http://schemas.openxmlformats.org/drawingml/2006/table">
            <a:tbl>
              <a:tblPr bandRow="1">
                <a:tableStyleId>{5C22544A-7EE6-4342-B048-85BDC9FD1C3A}</a:tableStyleId>
              </a:tblPr>
              <a:tblGrid>
                <a:gridCol w="2066925">
                  <a:extLst>
                    <a:ext uri="{9D8B030D-6E8A-4147-A177-3AD203B41FA5}">
                      <a16:colId xmlns:a16="http://schemas.microsoft.com/office/drawing/2014/main" val="2520795231"/>
                    </a:ext>
                  </a:extLst>
                </a:gridCol>
                <a:gridCol w="3267075">
                  <a:extLst>
                    <a:ext uri="{9D8B030D-6E8A-4147-A177-3AD203B41FA5}">
                      <a16:colId xmlns:a16="http://schemas.microsoft.com/office/drawing/2014/main" val="3474105731"/>
                    </a:ext>
                  </a:extLst>
                </a:gridCol>
                <a:gridCol w="2200275">
                  <a:extLst>
                    <a:ext uri="{9D8B030D-6E8A-4147-A177-3AD203B41FA5}">
                      <a16:colId xmlns:a16="http://schemas.microsoft.com/office/drawing/2014/main" val="3219812406"/>
                    </a:ext>
                  </a:extLst>
                </a:gridCol>
                <a:gridCol w="3409950">
                  <a:extLst>
                    <a:ext uri="{9D8B030D-6E8A-4147-A177-3AD203B41FA5}">
                      <a16:colId xmlns:a16="http://schemas.microsoft.com/office/drawing/2014/main" val="3810933605"/>
                    </a:ext>
                  </a:extLst>
                </a:gridCol>
              </a:tblGrid>
              <a:tr h="700684">
                <a:tc>
                  <a:txBody>
                    <a:bodyPr/>
                    <a:lstStyle/>
                    <a:p>
                      <a:pPr algn="ctr" fontAlgn="base"/>
                      <a:r>
                        <a:rPr lang="ja-JP" altLang="en-US" sz="2400" b="0">
                          <a:solidFill>
                            <a:srgbClr val="000000"/>
                          </a:solidFill>
                          <a:effectLst/>
                          <a:ea typeface="UD Digi Kyokasho NK-R" panose="02020400000000000000" pitchFamily="18" charset="-128"/>
                        </a:rPr>
                        <a:t>商品名</a:t>
                      </a:r>
                      <a:endParaRPr lang="ja-JP" altLang="en-US" b="1">
                        <a:solidFill>
                          <a:srgbClr val="FFFFFF"/>
                        </a:solidFill>
                        <a:effectLst/>
                      </a:endParaRP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7E6E6"/>
                    </a:solidFill>
                  </a:tcPr>
                </a:tc>
                <a:tc>
                  <a:txBody>
                    <a:bodyPr/>
                    <a:lstStyle/>
                    <a:p>
                      <a:pPr algn="ctr" fontAlgn="auto"/>
                      <a:endParaRPr lang="ja-JP" altLang="en-US" sz="1800" b="1">
                        <a:solidFill>
                          <a:srgbClr val="808080"/>
                        </a:solidFill>
                        <a:effectLst/>
                        <a:ea typeface="UD Digi Kyokasho NK-R" panose="02020400000000000000" pitchFamily="18" charset="-128"/>
                      </a:endParaRP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base"/>
                      <a:r>
                        <a:rPr lang="ja-JP" altLang="en-US" sz="2400" b="0">
                          <a:solidFill>
                            <a:srgbClr val="000000"/>
                          </a:solidFill>
                          <a:effectLst/>
                          <a:ea typeface="UD Digi Kyokasho NK-R" panose="02020400000000000000" pitchFamily="18" charset="-128"/>
                        </a:rPr>
                        <a:t>価格</a:t>
                      </a:r>
                      <a:endParaRPr lang="ja-JP" altLang="en-US" b="1">
                        <a:solidFill>
                          <a:srgbClr val="FFFFFF"/>
                        </a:solidFill>
                        <a:effectLst/>
                      </a:endParaRP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7E6E6"/>
                    </a:solidFill>
                  </a:tcPr>
                </a:tc>
                <a:tc>
                  <a:txBody>
                    <a:bodyPr/>
                    <a:lstStyle/>
                    <a:p>
                      <a:pPr algn="ctr" fontAlgn="auto"/>
                      <a:endParaRPr lang="ja-JP" altLang="en-US" sz="1800" b="1">
                        <a:solidFill>
                          <a:srgbClr val="000000"/>
                        </a:solidFill>
                        <a:effectLst/>
                        <a:ea typeface="UD Digi Kyokasho NK-R" panose="02020400000000000000" pitchFamily="18" charset="-128"/>
                      </a:endParaRP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367295334"/>
                  </a:ext>
                </a:extLst>
              </a:tr>
              <a:tr h="700684">
                <a:tc>
                  <a:txBody>
                    <a:bodyPr/>
                    <a:lstStyle/>
                    <a:p>
                      <a:pPr algn="ctr" fontAlgn="base"/>
                      <a:r>
                        <a:rPr lang="ja-JP" altLang="en-US" sz="2400">
                          <a:effectLst/>
                          <a:ea typeface="UD Digi Kyokasho NK-R" panose="02020400000000000000" pitchFamily="18" charset="-128"/>
                        </a:rPr>
                        <a:t>味 </a:t>
                      </a:r>
                      <a:endParaRPr lang="ja-JP" altLang="en-US">
                        <a:effectLst/>
                      </a:endParaRP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7E6E6"/>
                    </a:solidFill>
                  </a:tcPr>
                </a:tc>
                <a:tc>
                  <a:txBody>
                    <a:bodyPr/>
                    <a:lstStyle/>
                    <a:p>
                      <a:pPr algn="ctr" fontAlgn="auto"/>
                      <a:endParaRPr lang="ja-JP" altLang="en-US" sz="1800">
                        <a:solidFill>
                          <a:srgbClr val="808080"/>
                        </a:solidFill>
                        <a:effectLst/>
                        <a:ea typeface="UD Digi Kyokasho NK-R" panose="02020400000000000000" pitchFamily="18" charset="-128"/>
                      </a:endParaRP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base"/>
                      <a:r>
                        <a:rPr lang="ja-JP" altLang="en-US" sz="2400">
                          <a:effectLst/>
                          <a:ea typeface="UD Digi Kyokasho NK-R" panose="02020400000000000000" pitchFamily="18" charset="-128"/>
                        </a:rPr>
                        <a:t>成分 </a:t>
                      </a:r>
                      <a:endParaRPr lang="ja-JP" altLang="en-US">
                        <a:effectLst/>
                      </a:endParaRP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7E6E6"/>
                    </a:solidFill>
                  </a:tcPr>
                </a:tc>
                <a:tc>
                  <a:txBody>
                    <a:bodyPr/>
                    <a:lstStyle/>
                    <a:p>
                      <a:pPr algn="ctr" fontAlgn="auto"/>
                      <a:endParaRPr lang="ja-JP" altLang="en-US" sz="1800">
                        <a:solidFill>
                          <a:srgbClr val="808080"/>
                        </a:solidFill>
                        <a:effectLst/>
                        <a:ea typeface="UD Digi Kyokasho NK-R" panose="02020400000000000000" pitchFamily="18" charset="-128"/>
                      </a:endParaRP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19822098"/>
                  </a:ext>
                </a:extLst>
              </a:tr>
              <a:tr h="902576">
                <a:tc>
                  <a:txBody>
                    <a:bodyPr/>
                    <a:lstStyle/>
                    <a:p>
                      <a:pPr algn="ctr" fontAlgn="base"/>
                      <a:r>
                        <a:rPr lang="ja-JP" altLang="en-US" sz="2400">
                          <a:effectLst/>
                          <a:ea typeface="UD Digi Kyokasho NK-R" panose="02020400000000000000" pitchFamily="18" charset="-128"/>
                        </a:rPr>
                        <a:t>キャッチ</a:t>
                      </a:r>
                      <a:endParaRPr lang="ja-JP" altLang="en-US">
                        <a:effectLst/>
                      </a:endParaRPr>
                    </a:p>
                    <a:p>
                      <a:pPr algn="ctr" fontAlgn="base"/>
                      <a:r>
                        <a:rPr lang="ja-JP" altLang="en-US" sz="2400">
                          <a:effectLst/>
                          <a:ea typeface="UD Digi Kyokasho NK-R" panose="02020400000000000000" pitchFamily="18" charset="-128"/>
                        </a:rPr>
                        <a:t>コピー </a:t>
                      </a:r>
                      <a:endParaRPr lang="ja-JP" altLang="en-US">
                        <a:effectLst/>
                      </a:endParaRP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7E6E6"/>
                    </a:solidFill>
                  </a:tcPr>
                </a:tc>
                <a:tc>
                  <a:txBody>
                    <a:bodyPr/>
                    <a:lstStyle/>
                    <a:p>
                      <a:pPr algn="ctr" fontAlgn="auto"/>
                      <a:endParaRPr lang="ja-JP" altLang="en-US" sz="1800">
                        <a:solidFill>
                          <a:srgbClr val="808080"/>
                        </a:solidFill>
                        <a:effectLst/>
                        <a:ea typeface="UD Digi Kyokasho NK-R" panose="02020400000000000000" pitchFamily="18" charset="-128"/>
                      </a:endParaRP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ctr" fontAlgn="base"/>
                      <a:r>
                        <a:rPr lang="ja-JP" altLang="en-US" sz="2400">
                          <a:effectLst/>
                          <a:ea typeface="UD Digi Kyokasho NK-R" panose="02020400000000000000" pitchFamily="18" charset="-128"/>
                        </a:rPr>
                        <a:t>注意点 </a:t>
                      </a:r>
                      <a:endParaRPr lang="ja-JP" altLang="en-US">
                        <a:effectLst/>
                      </a:endParaRP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7E6E6"/>
                    </a:solidFill>
                  </a:tcPr>
                </a:tc>
                <a:tc>
                  <a:txBody>
                    <a:bodyPr/>
                    <a:lstStyle/>
                    <a:p>
                      <a:pPr algn="ctr" fontAlgn="auto"/>
                      <a:endParaRPr lang="ja-JP" altLang="en-US" sz="1800">
                        <a:solidFill>
                          <a:srgbClr val="808080"/>
                        </a:solidFill>
                        <a:effectLst/>
                        <a:ea typeface="UD Digi Kyokasho NK-R" panose="02020400000000000000" pitchFamily="18" charset="-128"/>
                      </a:endParaRP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666308435"/>
                  </a:ext>
                </a:extLst>
              </a:tr>
              <a:tr h="902576">
                <a:tc>
                  <a:txBody>
                    <a:bodyPr/>
                    <a:lstStyle/>
                    <a:p>
                      <a:pPr algn="ctr" fontAlgn="base"/>
                      <a:r>
                        <a:rPr lang="ja-JP" altLang="en-US" sz="2400">
                          <a:effectLst/>
                          <a:ea typeface="UD Digi Kyokasho NK-R" panose="02020400000000000000" pitchFamily="18" charset="-128"/>
                        </a:rPr>
                        <a:t>映像を分析</a:t>
                      </a:r>
                      <a:endParaRPr lang="ja-JP" altLang="en-US">
                        <a:effectLst/>
                      </a:endParaRPr>
                    </a:p>
                    <a:p>
                      <a:pPr algn="ctr" fontAlgn="base"/>
                      <a:r>
                        <a:rPr lang="ja-JP" altLang="en-US" sz="2400">
                          <a:effectLst/>
                          <a:ea typeface="UD Digi Kyokasho NK-R" panose="02020400000000000000" pitchFamily="18" charset="-128"/>
                        </a:rPr>
                        <a:t>しよう </a:t>
                      </a:r>
                      <a:endParaRPr lang="ja-JP" altLang="en-US">
                        <a:effectLst/>
                      </a:endParaRP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7E6E6"/>
                    </a:solidFill>
                  </a:tcPr>
                </a:tc>
                <a:tc gridSpan="3">
                  <a:txBody>
                    <a:bodyPr/>
                    <a:lstStyle/>
                    <a:p>
                      <a:pPr fontAlgn="base"/>
                      <a:r>
                        <a:rPr lang="ja-JP" altLang="en-US" sz="2400">
                          <a:solidFill>
                            <a:srgbClr val="FF0000"/>
                          </a:solidFill>
                          <a:effectLst/>
                          <a:ea typeface="UD Digi Kyokasho NK-R" panose="02020400000000000000" pitchFamily="18" charset="-128"/>
                        </a:rPr>
                        <a:t>背景はどんなところ？ どんな人が登場？ どういう雰囲気？ 色は？</a:t>
                      </a:r>
                      <a:r>
                        <a:rPr lang="ja-JP" altLang="en-US" sz="1600">
                          <a:solidFill>
                            <a:srgbClr val="FF0000"/>
                          </a:solidFill>
                          <a:effectLst/>
                          <a:ea typeface="UD Digi Kyokasho NK-R" panose="02020400000000000000" pitchFamily="18" charset="-128"/>
                        </a:rPr>
                        <a:t> </a:t>
                      </a:r>
                      <a:endParaRPr lang="ja-JP" altLang="en-US">
                        <a:effectLst/>
                      </a:endParaRP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661262113"/>
                  </a:ext>
                </a:extLst>
              </a:tr>
              <a:tr h="902576">
                <a:tc>
                  <a:txBody>
                    <a:bodyPr/>
                    <a:lstStyle/>
                    <a:p>
                      <a:pPr algn="ctr" fontAlgn="base"/>
                      <a:r>
                        <a:rPr lang="ja-JP" altLang="en-US" sz="2400">
                          <a:effectLst/>
                          <a:ea typeface="UD Digi Kyokasho NK-R" panose="02020400000000000000" pitchFamily="18" charset="-128"/>
                        </a:rPr>
                        <a:t>広告を見た</a:t>
                      </a:r>
                      <a:endParaRPr lang="ja-JP" altLang="en-US">
                        <a:effectLst/>
                      </a:endParaRPr>
                    </a:p>
                    <a:p>
                      <a:pPr algn="ctr" fontAlgn="base"/>
                      <a:r>
                        <a:rPr lang="ja-JP" altLang="en-US" sz="2400">
                          <a:effectLst/>
                          <a:ea typeface="UD Digi Kyokasho NK-R" panose="02020400000000000000" pitchFamily="18" charset="-128"/>
                        </a:rPr>
                        <a:t>感想 </a:t>
                      </a:r>
                      <a:endParaRPr lang="ja-JP" altLang="en-US">
                        <a:effectLst/>
                      </a:endParaRP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E7E6E6"/>
                    </a:solidFill>
                  </a:tcPr>
                </a:tc>
                <a:tc gridSpan="3">
                  <a:txBody>
                    <a:bodyPr/>
                    <a:lstStyle/>
                    <a:p>
                      <a:pPr algn="ctr" fontAlgn="auto"/>
                      <a:endParaRPr lang="ja-JP" altLang="en-US" sz="1800">
                        <a:solidFill>
                          <a:srgbClr val="808080"/>
                        </a:solidFill>
                        <a:effectLst/>
                        <a:ea typeface="UD Digi Kyokasho NK-R" panose="02020400000000000000" pitchFamily="18" charset="-128"/>
                      </a:endParaRPr>
                    </a:p>
                  </a:txBody>
                  <a:tcPr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110824614"/>
                  </a:ext>
                </a:extLst>
              </a:tr>
            </a:tbl>
          </a:graphicData>
        </a:graphic>
      </p:graphicFrame>
      <p:sp>
        <p:nvSpPr>
          <p:cNvPr id="6" name="正方形/長方形 5">
            <a:extLst>
              <a:ext uri="{FF2B5EF4-FFF2-40B4-BE49-F238E27FC236}">
                <a16:creationId xmlns:a16="http://schemas.microsoft.com/office/drawing/2014/main" id="{AFB3C4B9-A840-F837-34ED-4BAED925D71B}"/>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四角形: 上の 2 つの角を丸める 7">
            <a:extLst>
              <a:ext uri="{FF2B5EF4-FFF2-40B4-BE49-F238E27FC236}">
                <a16:creationId xmlns:a16="http://schemas.microsoft.com/office/drawing/2014/main" id="{7FD8D5DE-3012-0656-BDFA-AD07D663B7BD}"/>
              </a:ext>
            </a:extLst>
          </p:cNvPr>
          <p:cNvSpPr/>
          <p:nvPr/>
        </p:nvSpPr>
        <p:spPr>
          <a:xfrm>
            <a:off x="0" y="-1"/>
            <a:ext cx="2579511" cy="481686"/>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第１章応用編</a:t>
            </a:r>
            <a:endParaRPr lang="ja-JP" altLang="en-US">
              <a:latin typeface="UD Digi Kyokasho NK-R"/>
              <a:ea typeface="UD Digi Kyokasho NK-R"/>
              <a:cs typeface="Calibri"/>
            </a:endParaRPr>
          </a:p>
        </p:txBody>
      </p:sp>
    </p:spTree>
    <p:extLst>
      <p:ext uri="{BB962C8B-B14F-4D97-AF65-F5344CB8AC3E}">
        <p14:creationId xmlns:p14="http://schemas.microsoft.com/office/powerpoint/2010/main" val="3949821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graphicFrame>
        <p:nvGraphicFramePr>
          <p:cNvPr id="10" name="表 9">
            <a:extLst>
              <a:ext uri="{FF2B5EF4-FFF2-40B4-BE49-F238E27FC236}">
                <a16:creationId xmlns:a16="http://schemas.microsoft.com/office/drawing/2014/main" id="{4167F4AA-DAA5-BA06-CD80-94FCAC3835BF}"/>
              </a:ext>
            </a:extLst>
          </p:cNvPr>
          <p:cNvGraphicFramePr>
            <a:graphicFrameLocks noGrp="1"/>
          </p:cNvGraphicFramePr>
          <p:nvPr>
            <p:extLst>
              <p:ext uri="{D42A27DB-BD31-4B8C-83A1-F6EECF244321}">
                <p14:modId xmlns:p14="http://schemas.microsoft.com/office/powerpoint/2010/main" val="3352809263"/>
              </p:ext>
            </p:extLst>
          </p:nvPr>
        </p:nvGraphicFramePr>
        <p:xfrm>
          <a:off x="3309483" y="1749500"/>
          <a:ext cx="8897273" cy="3048508"/>
        </p:xfrm>
        <a:graphic>
          <a:graphicData uri="http://schemas.openxmlformats.org/drawingml/2006/table">
            <a:tbl>
              <a:tblPr firstRow="1" bandRow="1">
                <a:tableStyleId>{5C22544A-7EE6-4342-B048-85BDC9FD1C3A}</a:tableStyleId>
              </a:tblPr>
              <a:tblGrid>
                <a:gridCol w="8897273">
                  <a:extLst>
                    <a:ext uri="{9D8B030D-6E8A-4147-A177-3AD203B41FA5}">
                      <a16:colId xmlns:a16="http://schemas.microsoft.com/office/drawing/2014/main" val="3364355719"/>
                    </a:ext>
                  </a:extLst>
                </a:gridCol>
              </a:tblGrid>
              <a:tr h="1133475">
                <a:tc>
                  <a:txBody>
                    <a:bodyPr/>
                    <a:lstStyle/>
                    <a:p>
                      <a:pPr marL="0" marR="0" indent="0" algn="l" fontAlgn="base">
                        <a:lnSpc>
                          <a:spcPct val="200000"/>
                        </a:lnSpc>
                        <a:spcBef>
                          <a:spcPts val="0"/>
                        </a:spcBef>
                        <a:spcAft>
                          <a:spcPts val="0"/>
                        </a:spcAft>
                      </a:pPr>
                      <a:r>
                        <a:rPr lang="ja-JP" altLang="en-US" sz="3200" b="0">
                          <a:solidFill>
                            <a:schemeClr val="tx1"/>
                          </a:solidFill>
                          <a:effectLst/>
                          <a:latin typeface="UD デジタル 教科書体 N-R"/>
                          <a:ea typeface="UD デジタル 教科書体 N-R"/>
                        </a:rPr>
                        <a:t>◎　</a:t>
                      </a:r>
                      <a:r>
                        <a:rPr lang="ja-JP" altLang="en-US" sz="3200" b="0" i="0" u="none" strike="noStrike" noProof="0">
                          <a:solidFill>
                            <a:schemeClr val="tx1"/>
                          </a:solidFill>
                          <a:effectLst/>
                          <a:latin typeface="UD Digi Kyokasho NK-R"/>
                          <a:ea typeface="UD Digi Kyokasho NK-R"/>
                        </a:rPr>
                        <a:t>コマーシャル・</a:t>
                      </a:r>
                      <a:r>
                        <a:rPr lang="ja-JP" sz="3200" b="0" i="0" u="none" strike="noStrike" noProof="0">
                          <a:solidFill>
                            <a:schemeClr val="tx1"/>
                          </a:solidFill>
                          <a:effectLst/>
                          <a:latin typeface="UD Digi Kyokasho NK-R"/>
                          <a:ea typeface="UD Digi Kyokasho NK-R"/>
                        </a:rPr>
                        <a:t>広</a:t>
                      </a:r>
                      <a:r>
                        <a:rPr lang="ja-JP" altLang="en-US" sz="3200" b="0" i="0" u="none" strike="noStrike" noProof="0">
                          <a:solidFill>
                            <a:schemeClr val="tx1"/>
                          </a:solidFill>
                          <a:effectLst/>
                          <a:latin typeface="UD Digi Kyokasho NK-R"/>
                          <a:ea typeface="UD Digi Kyokasho NK-R"/>
                        </a:rPr>
                        <a:t>告</a:t>
                      </a:r>
                      <a:r>
                        <a:rPr lang="ja-JP" sz="3200" b="0" i="0" u="none" strike="noStrike" noProof="0">
                          <a:solidFill>
                            <a:schemeClr val="tx1"/>
                          </a:solidFill>
                          <a:effectLst/>
                          <a:latin typeface="UD Digi Kyokasho NK-R"/>
                          <a:ea typeface="UD Digi Kyokasho NK-R"/>
                        </a:rPr>
                        <a:t>を</a:t>
                      </a:r>
                      <a:r>
                        <a:rPr lang="ja-JP" altLang="en-US" sz="3200" b="0" i="0" u="none" strike="noStrike" noProof="0">
                          <a:solidFill>
                            <a:schemeClr val="tx1"/>
                          </a:solidFill>
                          <a:effectLst/>
                          <a:latin typeface="UD Digi Kyokasho NK-R"/>
                          <a:ea typeface="UD Digi Kyokasho NK-R"/>
                        </a:rPr>
                        <a:t>分析しよう</a:t>
                      </a:r>
                      <a:endParaRPr lang="ja-JP" altLang="en-US" sz="3200" b="0" i="0" u="none" strike="noStrike" noProof="0">
                        <a:solidFill>
                          <a:schemeClr val="tx1"/>
                        </a:solidFill>
                        <a:effectLst/>
                        <a:latin typeface="UD デジタル 教科書体 N-R"/>
                        <a:ea typeface="UD デジタル 教科書体 N-R"/>
                      </a:endParaRP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1692615981"/>
                  </a:ext>
                </a:extLst>
              </a:tr>
              <a:tr h="1143000">
                <a:tc>
                  <a:txBody>
                    <a:bodyPr/>
                    <a:lstStyle/>
                    <a:p>
                      <a:pPr fontAlgn="base">
                        <a:lnSpc>
                          <a:spcPct val="200000"/>
                        </a:lnSpc>
                      </a:pPr>
                      <a:r>
                        <a:rPr lang="ja-JP" sz="3200" b="0" i="0" u="none" strike="noStrike" noProof="0">
                          <a:solidFill>
                            <a:srgbClr val="FF00A2"/>
                          </a:solidFill>
                          <a:effectLst/>
                          <a:latin typeface="UD デジタル 教科書体 N-R"/>
                          <a:ea typeface="UD デジタル 教科書体 N-R"/>
                        </a:rPr>
                        <a:t>◎　</a:t>
                      </a:r>
                      <a:r>
                        <a:rPr lang="ja-JP" altLang="en-US" sz="3200" b="0" i="0" u="none" strike="noStrike" noProof="0">
                          <a:solidFill>
                            <a:srgbClr val="FF00A2"/>
                          </a:solidFill>
                          <a:effectLst/>
                          <a:latin typeface="UD Digi Kyokasho NK-R"/>
                          <a:ea typeface="UD Digi Kyokasho NK-R"/>
                        </a:rPr>
                        <a:t>広</a:t>
                      </a:r>
                      <a:r>
                        <a:rPr lang="ja-JP" sz="3200" b="0" i="0" u="none" strike="noStrike" noProof="0">
                          <a:solidFill>
                            <a:srgbClr val="FF00A2"/>
                          </a:solidFill>
                          <a:effectLst/>
                          <a:latin typeface="UD Digi Kyokasho NK-R"/>
                          <a:ea typeface="UD Digi Kyokasho NK-R"/>
                        </a:rPr>
                        <a:t>告を作ってみよう</a:t>
                      </a:r>
                      <a:endParaRPr lang="ja-JP" sz="3200">
                        <a:solidFill>
                          <a:srgbClr val="FF00A2"/>
                        </a:solidFill>
                        <a:latin typeface="UD Digi Kyokasho NK-R"/>
                        <a:ea typeface="UD Digi Kyokasho NK-R"/>
                      </a:endParaRPr>
                    </a:p>
                    <a:p>
                      <a:pPr lvl="0">
                        <a:lnSpc>
                          <a:spcPct val="200000"/>
                        </a:lnSpc>
                        <a:buNone/>
                      </a:pPr>
                      <a:endParaRPr lang="ja-JP" altLang="en-US" sz="3200" b="0" i="0" u="none" strike="noStrike" noProof="0">
                        <a:solidFill>
                          <a:schemeClr val="tx1"/>
                        </a:solidFill>
                        <a:effectLst/>
                        <a:latin typeface="UD デジタル 教科書体 N-R"/>
                        <a:ea typeface="UD デジタル 教科書体 N-R"/>
                      </a:endParaRP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2926707466"/>
                  </a:ext>
                </a:extLst>
              </a:tr>
            </a:tbl>
          </a:graphicData>
        </a:graphic>
      </p:graphicFrame>
      <p:sp>
        <p:nvSpPr>
          <p:cNvPr id="2" name="正方形/長方形 1">
            <a:extLst>
              <a:ext uri="{FF2B5EF4-FFF2-40B4-BE49-F238E27FC236}">
                <a16:creationId xmlns:a16="http://schemas.microsoft.com/office/drawing/2014/main" id="{F29C1D02-B265-B28B-581B-CD86CE4CC094}"/>
              </a:ext>
            </a:extLst>
          </p:cNvPr>
          <p:cNvSpPr/>
          <p:nvPr/>
        </p:nvSpPr>
        <p:spPr>
          <a:xfrm>
            <a:off x="0" y="1074963"/>
            <a:ext cx="2627853" cy="57830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5" name="テキスト ボックス 4">
            <a:extLst>
              <a:ext uri="{FF2B5EF4-FFF2-40B4-BE49-F238E27FC236}">
                <a16:creationId xmlns:a16="http://schemas.microsoft.com/office/drawing/2014/main" id="{8EA74E1B-2834-76A4-FB88-D1E741CEB5DB}"/>
              </a:ext>
            </a:extLst>
          </p:cNvPr>
          <p:cNvSpPr txBox="1"/>
          <p:nvPr/>
        </p:nvSpPr>
        <p:spPr>
          <a:xfrm>
            <a:off x="0" y="1746020"/>
            <a:ext cx="2487168" cy="76944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400" b="1">
                <a:solidFill>
                  <a:schemeClr val="bg1"/>
                </a:solidFill>
                <a:latin typeface="UD Digi Kyokasho NK-B"/>
                <a:ea typeface="UD Digi Kyokasho NK-B"/>
                <a:cs typeface="Calibri" panose="020F0502020204030204"/>
              </a:rPr>
              <a:t>目　次</a:t>
            </a:r>
          </a:p>
        </p:txBody>
      </p:sp>
      <p:sp>
        <p:nvSpPr>
          <p:cNvPr id="7" name="四角形: 角を丸くする 6">
            <a:extLst>
              <a:ext uri="{FF2B5EF4-FFF2-40B4-BE49-F238E27FC236}">
                <a16:creationId xmlns:a16="http://schemas.microsoft.com/office/drawing/2014/main" id="{6B0E3C1C-D3D8-77FA-337A-0E0F72C3547D}"/>
              </a:ext>
            </a:extLst>
          </p:cNvPr>
          <p:cNvSpPr/>
          <p:nvPr/>
        </p:nvSpPr>
        <p:spPr>
          <a:xfrm>
            <a:off x="3147792" y="2879466"/>
            <a:ext cx="7004680" cy="1174609"/>
          </a:xfrm>
          <a:prstGeom prst="roundRect">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14" name="正方形/長方形 13">
            <a:extLst>
              <a:ext uri="{FF2B5EF4-FFF2-40B4-BE49-F238E27FC236}">
                <a16:creationId xmlns:a16="http://schemas.microsoft.com/office/drawing/2014/main" id="{EA6D3A46-1BA1-8D11-2263-9D45F6721053}"/>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物資・サービスの選択に必要な情報の収集・整</a:t>
            </a:r>
            <a:r>
              <a:rPr lang="ja-JP" sz="2400" b="1">
                <a:solidFill>
                  <a:schemeClr val="tx1">
                    <a:lumMod val="75000"/>
                    <a:lumOff val="25000"/>
                  </a:schemeClr>
                </a:solidFill>
                <a:latin typeface="UD Digi Kyokasho NK-R"/>
                <a:ea typeface="UD Digi Kyokasho NK-R"/>
                <a:cs typeface="+mn-lt"/>
              </a:rPr>
              <a:t>理</a:t>
            </a:r>
            <a:endParaRPr lang="ja-JP" altLang="en-US" sz="2400">
              <a:solidFill>
                <a:srgbClr val="000000"/>
              </a:solidFill>
              <a:latin typeface="UD Digi Kyokasho NK-R"/>
              <a:ea typeface="UD Digi Kyokasho NK-R"/>
              <a:cs typeface="+mn-lt"/>
            </a:endParaRPr>
          </a:p>
        </p:txBody>
      </p:sp>
      <p:sp>
        <p:nvSpPr>
          <p:cNvPr id="8" name="正方形/長方形 7">
            <a:extLst>
              <a:ext uri="{FF2B5EF4-FFF2-40B4-BE49-F238E27FC236}">
                <a16:creationId xmlns:a16="http://schemas.microsoft.com/office/drawing/2014/main" id="{EE8C3DE6-8EC5-3A60-DF3E-9476C783F943}"/>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1" name="四角形: 上の 2 つの角を丸める 10">
            <a:extLst>
              <a:ext uri="{FF2B5EF4-FFF2-40B4-BE49-F238E27FC236}">
                <a16:creationId xmlns:a16="http://schemas.microsoft.com/office/drawing/2014/main" id="{16B7CF42-4196-78E8-80E6-774CC46E13D4}"/>
              </a:ext>
            </a:extLst>
          </p:cNvPr>
          <p:cNvSpPr/>
          <p:nvPr/>
        </p:nvSpPr>
        <p:spPr>
          <a:xfrm>
            <a:off x="0" y="-1"/>
            <a:ext cx="2579511" cy="481686"/>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第１章応用編</a:t>
            </a:r>
            <a:endParaRPr lang="ja-JP" altLang="en-US">
              <a:latin typeface="UD Digi Kyokasho NK-R"/>
              <a:ea typeface="UD Digi Kyokasho NK-R"/>
              <a:cs typeface="Calibri"/>
            </a:endParaRPr>
          </a:p>
        </p:txBody>
      </p:sp>
    </p:spTree>
    <p:extLst>
      <p:ext uri="{BB962C8B-B14F-4D97-AF65-F5344CB8AC3E}">
        <p14:creationId xmlns:p14="http://schemas.microsoft.com/office/powerpoint/2010/main" val="18595261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17" name="テキスト ボックス 10">
            <a:extLst>
              <a:ext uri="{FF2B5EF4-FFF2-40B4-BE49-F238E27FC236}">
                <a16:creationId xmlns:a16="http://schemas.microsoft.com/office/drawing/2014/main" id="{DA6DBD50-BDAF-237A-D9FA-B798545FA4A0}"/>
              </a:ext>
            </a:extLst>
          </p:cNvPr>
          <p:cNvSpPr txBox="1"/>
          <p:nvPr/>
        </p:nvSpPr>
        <p:spPr>
          <a:xfrm>
            <a:off x="1457983" y="1500625"/>
            <a:ext cx="10325817"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b="1">
                <a:solidFill>
                  <a:schemeClr val="accent1"/>
                </a:solidFill>
                <a:latin typeface="UD Digi Kyokasho NK-R"/>
                <a:ea typeface="UD Digi Kyokasho NK-R"/>
                <a:cs typeface="Calibri"/>
              </a:rPr>
              <a:t>あなたの好きな飲み物の広告を作ろう</a:t>
            </a:r>
          </a:p>
        </p:txBody>
      </p:sp>
      <p:sp>
        <p:nvSpPr>
          <p:cNvPr id="20" name="テキスト ボックス 11">
            <a:extLst>
              <a:ext uri="{FF2B5EF4-FFF2-40B4-BE49-F238E27FC236}">
                <a16:creationId xmlns:a16="http://schemas.microsoft.com/office/drawing/2014/main" id="{5D83BCB1-A452-913F-7CB3-D5E52F9BC146}"/>
              </a:ext>
            </a:extLst>
          </p:cNvPr>
          <p:cNvSpPr txBox="1"/>
          <p:nvPr/>
        </p:nvSpPr>
        <p:spPr>
          <a:xfrm>
            <a:off x="563858" y="1293079"/>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4</a:t>
            </a:r>
          </a:p>
        </p:txBody>
      </p:sp>
      <p:sp>
        <p:nvSpPr>
          <p:cNvPr id="9" name="正方形/長方形 8">
            <a:extLst>
              <a:ext uri="{FF2B5EF4-FFF2-40B4-BE49-F238E27FC236}">
                <a16:creationId xmlns:a16="http://schemas.microsoft.com/office/drawing/2014/main" id="{9E347246-7C94-014E-2CA9-97693956BCB3}"/>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物資・サービスの選択に必要な情報の収集・整</a:t>
            </a:r>
            <a:r>
              <a:rPr lang="ja-JP" sz="2400" b="1">
                <a:solidFill>
                  <a:schemeClr val="tx1">
                    <a:lumMod val="75000"/>
                    <a:lumOff val="25000"/>
                  </a:schemeClr>
                </a:solidFill>
                <a:latin typeface="UD Digi Kyokasho NK-R"/>
                <a:ea typeface="UD Digi Kyokasho NK-R"/>
                <a:cs typeface="+mn-lt"/>
              </a:rPr>
              <a:t>理</a:t>
            </a:r>
            <a:endParaRPr lang="ja-JP" altLang="en-US" sz="2400">
              <a:solidFill>
                <a:srgbClr val="000000"/>
              </a:solidFill>
              <a:latin typeface="UD Digi Kyokasho NK-R"/>
              <a:ea typeface="UD Digi Kyokasho NK-R"/>
              <a:cs typeface="+mn-lt"/>
            </a:endParaRPr>
          </a:p>
        </p:txBody>
      </p:sp>
      <p:pic>
        <p:nvPicPr>
          <p:cNvPr id="3" name="図 2" descr="アイコン&#10;&#10;説明は自動で生成されたものです">
            <a:extLst>
              <a:ext uri="{FF2B5EF4-FFF2-40B4-BE49-F238E27FC236}">
                <a16:creationId xmlns:a16="http://schemas.microsoft.com/office/drawing/2014/main" id="{F6D60B44-99AA-0416-234F-4D53190757EE}"/>
              </a:ext>
            </a:extLst>
          </p:cNvPr>
          <p:cNvPicPr>
            <a:picLocks noChangeAspect="1"/>
          </p:cNvPicPr>
          <p:nvPr/>
        </p:nvPicPr>
        <p:blipFill>
          <a:blip r:embed="rId3"/>
          <a:stretch>
            <a:fillRect/>
          </a:stretch>
        </p:blipFill>
        <p:spPr>
          <a:xfrm>
            <a:off x="9233551" y="3740046"/>
            <a:ext cx="2219325" cy="3200400"/>
          </a:xfrm>
          <a:prstGeom prst="rect">
            <a:avLst/>
          </a:prstGeom>
        </p:spPr>
      </p:pic>
      <p:grpSp>
        <p:nvGrpSpPr>
          <p:cNvPr id="5" name="グループ化 4">
            <a:extLst>
              <a:ext uri="{FF2B5EF4-FFF2-40B4-BE49-F238E27FC236}">
                <a16:creationId xmlns:a16="http://schemas.microsoft.com/office/drawing/2014/main" id="{607354D2-EE9F-1DC2-6211-63981C805277}"/>
              </a:ext>
            </a:extLst>
          </p:cNvPr>
          <p:cNvGrpSpPr/>
          <p:nvPr/>
        </p:nvGrpSpPr>
        <p:grpSpPr>
          <a:xfrm>
            <a:off x="1183386" y="5339317"/>
            <a:ext cx="7948165" cy="1287130"/>
            <a:chOff x="1386221" y="5014530"/>
            <a:chExt cx="7769326" cy="797873"/>
          </a:xfrm>
        </p:grpSpPr>
        <p:sp>
          <p:nvSpPr>
            <p:cNvPr id="7" name="二等辺三角形 6">
              <a:extLst>
                <a:ext uri="{FF2B5EF4-FFF2-40B4-BE49-F238E27FC236}">
                  <a16:creationId xmlns:a16="http://schemas.microsoft.com/office/drawing/2014/main" id="{CDCAAEFF-6D60-5F21-CF47-74E3CF98BDB4}"/>
                </a:ext>
              </a:extLst>
            </p:cNvPr>
            <p:cNvSpPr/>
            <p:nvPr/>
          </p:nvSpPr>
          <p:spPr>
            <a:xfrm rot="5400000">
              <a:off x="8862994" y="5272557"/>
              <a:ext cx="272142" cy="31296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8" name="四角形: 角を丸くする 7">
              <a:extLst>
                <a:ext uri="{FF2B5EF4-FFF2-40B4-BE49-F238E27FC236}">
                  <a16:creationId xmlns:a16="http://schemas.microsoft.com/office/drawing/2014/main" id="{76C9B263-630D-680E-BE64-A11633138094}"/>
                </a:ext>
              </a:extLst>
            </p:cNvPr>
            <p:cNvSpPr/>
            <p:nvPr/>
          </p:nvSpPr>
          <p:spPr>
            <a:xfrm>
              <a:off x="1386221" y="5014530"/>
              <a:ext cx="7558414" cy="797873"/>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grpSp>
      <p:sp>
        <p:nvSpPr>
          <p:cNvPr id="23" name="テキスト ボックス 29">
            <a:extLst>
              <a:ext uri="{FF2B5EF4-FFF2-40B4-BE49-F238E27FC236}">
                <a16:creationId xmlns:a16="http://schemas.microsoft.com/office/drawing/2014/main" id="{65782EE1-14E7-5E5E-CD61-B45A8CFDE5F9}"/>
              </a:ext>
            </a:extLst>
          </p:cNvPr>
          <p:cNvSpPr txBox="1"/>
          <p:nvPr/>
        </p:nvSpPr>
        <p:spPr>
          <a:xfrm>
            <a:off x="1478939" y="5767646"/>
            <a:ext cx="7338966" cy="6463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600" b="1">
                <a:solidFill>
                  <a:schemeClr val="accent1"/>
                </a:solidFill>
                <a:latin typeface="UD Digi Kyokasho NK-R"/>
                <a:ea typeface="UD Digi Kyokasho NK-R"/>
                <a:cs typeface="Calibri"/>
              </a:rPr>
              <a:t>思わず買いたくなる広告を作ってね！</a:t>
            </a:r>
            <a:endParaRPr lang="ja-JP" sz="3600" b="1">
              <a:solidFill>
                <a:schemeClr val="accent1"/>
              </a:solidFill>
              <a:latin typeface="UD Digi Kyokasho NK-R"/>
              <a:ea typeface="UD Digi Kyokasho NK-R"/>
              <a:cs typeface="Calibri"/>
            </a:endParaRPr>
          </a:p>
        </p:txBody>
      </p:sp>
      <p:sp>
        <p:nvSpPr>
          <p:cNvPr id="24" name="テキスト ボックス 10">
            <a:extLst>
              <a:ext uri="{FF2B5EF4-FFF2-40B4-BE49-F238E27FC236}">
                <a16:creationId xmlns:a16="http://schemas.microsoft.com/office/drawing/2014/main" id="{587A5239-D4E4-E8E0-B9B4-0F8AB66878F1}"/>
              </a:ext>
            </a:extLst>
          </p:cNvPr>
          <p:cNvSpPr txBox="1"/>
          <p:nvPr/>
        </p:nvSpPr>
        <p:spPr>
          <a:xfrm>
            <a:off x="1058245" y="2275116"/>
            <a:ext cx="10325817" cy="289310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2800">
                <a:solidFill>
                  <a:srgbClr val="000000"/>
                </a:solidFill>
                <a:latin typeface="UD Digi Kyokasho NK-R"/>
                <a:ea typeface="UD Digi Kyokasho NK-R"/>
                <a:cs typeface="Calibri"/>
              </a:rPr>
              <a:t>①</a:t>
            </a:r>
            <a:r>
              <a:rPr lang="ja-JP" sz="2800">
                <a:solidFill>
                  <a:srgbClr val="000000"/>
                </a:solidFill>
                <a:latin typeface="UD Digi Kyokasho NK-R"/>
                <a:ea typeface="UD Digi Kyokasho NK-R"/>
                <a:cs typeface="Calibri"/>
              </a:rPr>
              <a:t>好きな飲み物</a:t>
            </a:r>
            <a:r>
              <a:rPr lang="ja-JP" altLang="en-US" sz="2800">
                <a:solidFill>
                  <a:srgbClr val="000000"/>
                </a:solidFill>
                <a:latin typeface="UD Digi Kyokasho NK-R"/>
                <a:ea typeface="UD Digi Kyokasho NK-R"/>
                <a:cs typeface="Calibri"/>
              </a:rPr>
              <a:t>を選び、これまで学んだことを活かし、</a:t>
            </a:r>
            <a:endParaRPr lang="en-US" altLang="ja-JP" sz="2800">
              <a:solidFill>
                <a:srgbClr val="808080"/>
              </a:solidFill>
              <a:ea typeface="+mn-lt"/>
              <a:cs typeface="Calibri"/>
            </a:endParaRPr>
          </a:p>
          <a:p>
            <a:pPr>
              <a:lnSpc>
                <a:spcPct val="150000"/>
              </a:lnSpc>
            </a:pPr>
            <a:r>
              <a:rPr lang="ja-JP" altLang="en-US" sz="2800">
                <a:solidFill>
                  <a:srgbClr val="000000"/>
                </a:solidFill>
                <a:latin typeface="UD Digi Kyokasho NK-R"/>
                <a:ea typeface="UD Digi Kyokasho NK-R"/>
                <a:cs typeface="Calibri"/>
              </a:rPr>
              <a:t>　　オリジナル</a:t>
            </a:r>
            <a:r>
              <a:rPr lang="ja-JP" sz="2800">
                <a:solidFill>
                  <a:srgbClr val="000000"/>
                </a:solidFill>
                <a:latin typeface="UD Digi Kyokasho NK-R"/>
                <a:ea typeface="UD Digi Kyokasho NK-R"/>
                <a:cs typeface="Calibri"/>
              </a:rPr>
              <a:t>の広告を作ろう</a:t>
            </a:r>
            <a:r>
              <a:rPr lang="ja-JP" altLang="en-US" sz="2800">
                <a:solidFill>
                  <a:srgbClr val="000000"/>
                </a:solidFill>
                <a:latin typeface="UD Digi Kyokasho NK-R"/>
                <a:ea typeface="UD Digi Kyokasho NK-R"/>
                <a:cs typeface="Calibri"/>
              </a:rPr>
              <a:t>。</a:t>
            </a:r>
            <a:br>
              <a:rPr lang="ja-JP" altLang="en-US" sz="2800">
                <a:latin typeface="UD Digi Kyokasho NK-R"/>
                <a:ea typeface="UD Digi Kyokasho NK-R"/>
                <a:cs typeface="Calibri"/>
              </a:rPr>
            </a:br>
            <a:r>
              <a:rPr lang="ja-JP" altLang="en-US" sz="2800">
                <a:solidFill>
                  <a:srgbClr val="000000"/>
                </a:solidFill>
                <a:latin typeface="UD Digi Kyokasho NK-R"/>
                <a:ea typeface="UD Digi Kyokasho NK-R"/>
                <a:cs typeface="Calibri"/>
              </a:rPr>
              <a:t>②広告の発表会をしよう。</a:t>
            </a:r>
            <a:br>
              <a:rPr lang="ja-JP" altLang="en-US" sz="2800">
                <a:latin typeface="UD Digi Kyokasho NK-R"/>
                <a:ea typeface="UD Digi Kyokasho NK-R"/>
                <a:cs typeface="Calibri"/>
              </a:rPr>
            </a:br>
            <a:r>
              <a:rPr lang="ja-JP" altLang="en-US" sz="2800">
                <a:solidFill>
                  <a:srgbClr val="000000"/>
                </a:solidFill>
                <a:latin typeface="UD Digi Kyokasho NK-R"/>
                <a:ea typeface="UD Digi Kyokasho NK-R"/>
                <a:cs typeface="Calibri"/>
              </a:rPr>
              <a:t>③よりよい商品を選ぶためのポイントは何か考えよう。</a:t>
            </a:r>
            <a:endParaRPr lang="ja-JP" altLang="en-US" sz="2800">
              <a:solidFill>
                <a:srgbClr val="808080"/>
              </a:solidFill>
              <a:latin typeface="UD Digi Kyokasho NK-R"/>
              <a:ea typeface="UD Digi Kyokasho NK-R"/>
              <a:cs typeface="Calibri"/>
            </a:endParaRPr>
          </a:p>
          <a:p>
            <a:endParaRPr lang="ja-JP" sz="2800" b="1">
              <a:solidFill>
                <a:schemeClr val="accent1"/>
              </a:solidFill>
              <a:latin typeface="UD Digi Kyokasho NK-R"/>
              <a:ea typeface="UD Digi Kyokasho NK-R"/>
              <a:cs typeface="Calibri"/>
            </a:endParaRPr>
          </a:p>
        </p:txBody>
      </p:sp>
      <p:sp>
        <p:nvSpPr>
          <p:cNvPr id="10" name="正方形/長方形 9">
            <a:extLst>
              <a:ext uri="{FF2B5EF4-FFF2-40B4-BE49-F238E27FC236}">
                <a16:creationId xmlns:a16="http://schemas.microsoft.com/office/drawing/2014/main" id="{74A3E8CC-14AD-5733-074D-078361CFBA6F}"/>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2" name="四角形: 上の 2 つの角を丸める 11">
            <a:extLst>
              <a:ext uri="{FF2B5EF4-FFF2-40B4-BE49-F238E27FC236}">
                <a16:creationId xmlns:a16="http://schemas.microsoft.com/office/drawing/2014/main" id="{75473F2C-A317-C0EC-087A-648116B5A216}"/>
              </a:ext>
            </a:extLst>
          </p:cNvPr>
          <p:cNvSpPr/>
          <p:nvPr/>
        </p:nvSpPr>
        <p:spPr>
          <a:xfrm>
            <a:off x="0" y="-1"/>
            <a:ext cx="2579511" cy="481686"/>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第１章応用編</a:t>
            </a:r>
            <a:endParaRPr lang="ja-JP" altLang="en-US">
              <a:latin typeface="UD Digi Kyokasho NK-R"/>
              <a:ea typeface="UD Digi Kyokasho NK-R"/>
              <a:cs typeface="Calibri"/>
            </a:endParaRPr>
          </a:p>
        </p:txBody>
      </p:sp>
    </p:spTree>
    <p:extLst>
      <p:ext uri="{BB962C8B-B14F-4D97-AF65-F5344CB8AC3E}">
        <p14:creationId xmlns:p14="http://schemas.microsoft.com/office/powerpoint/2010/main" val="16269134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graphicFrame>
        <p:nvGraphicFramePr>
          <p:cNvPr id="10" name="表 9">
            <a:extLst>
              <a:ext uri="{FF2B5EF4-FFF2-40B4-BE49-F238E27FC236}">
                <a16:creationId xmlns:a16="http://schemas.microsoft.com/office/drawing/2014/main" id="{4167F4AA-DAA5-BA06-CD80-94FCAC3835BF}"/>
              </a:ext>
            </a:extLst>
          </p:cNvPr>
          <p:cNvGraphicFramePr>
            <a:graphicFrameLocks noGrp="1"/>
          </p:cNvGraphicFramePr>
          <p:nvPr>
            <p:extLst>
              <p:ext uri="{D42A27DB-BD31-4B8C-83A1-F6EECF244321}">
                <p14:modId xmlns:p14="http://schemas.microsoft.com/office/powerpoint/2010/main" val="764242121"/>
              </p:ext>
            </p:extLst>
          </p:nvPr>
        </p:nvGraphicFramePr>
        <p:xfrm>
          <a:off x="3309483" y="1749500"/>
          <a:ext cx="8897273" cy="3048508"/>
        </p:xfrm>
        <a:graphic>
          <a:graphicData uri="http://schemas.openxmlformats.org/drawingml/2006/table">
            <a:tbl>
              <a:tblPr firstRow="1" bandRow="1">
                <a:tableStyleId>{5C22544A-7EE6-4342-B048-85BDC9FD1C3A}</a:tableStyleId>
              </a:tblPr>
              <a:tblGrid>
                <a:gridCol w="8897273">
                  <a:extLst>
                    <a:ext uri="{9D8B030D-6E8A-4147-A177-3AD203B41FA5}">
                      <a16:colId xmlns:a16="http://schemas.microsoft.com/office/drawing/2014/main" val="3364355719"/>
                    </a:ext>
                  </a:extLst>
                </a:gridCol>
              </a:tblGrid>
              <a:tr h="1133475">
                <a:tc>
                  <a:txBody>
                    <a:bodyPr/>
                    <a:lstStyle/>
                    <a:p>
                      <a:pPr marL="0" marR="0" indent="0" algn="l" fontAlgn="base">
                        <a:lnSpc>
                          <a:spcPct val="200000"/>
                        </a:lnSpc>
                        <a:spcBef>
                          <a:spcPts val="0"/>
                        </a:spcBef>
                        <a:spcAft>
                          <a:spcPts val="0"/>
                        </a:spcAft>
                      </a:pPr>
                      <a:r>
                        <a:rPr lang="ja-JP" altLang="en-US" sz="3200" b="1">
                          <a:solidFill>
                            <a:srgbClr val="FF00A2"/>
                          </a:solidFill>
                          <a:effectLst/>
                          <a:latin typeface="UD デジタル 教科書体 N-R"/>
                          <a:ea typeface="UD デジタル 教科書体 N-R"/>
                        </a:rPr>
                        <a:t>◎　</a:t>
                      </a:r>
                      <a:r>
                        <a:rPr lang="ja-JP" altLang="en-US" sz="3200" b="1" i="0" u="none" strike="noStrike" noProof="0">
                          <a:solidFill>
                            <a:srgbClr val="FF00A2"/>
                          </a:solidFill>
                          <a:effectLst/>
                          <a:latin typeface="UD Digi Kyokasho NK-R"/>
                          <a:ea typeface="UD Digi Kyokasho NK-R"/>
                        </a:rPr>
                        <a:t>コマーシャル・</a:t>
                      </a:r>
                      <a:r>
                        <a:rPr lang="ja-JP" sz="3200" b="1" i="0" u="none" strike="noStrike" noProof="0">
                          <a:solidFill>
                            <a:srgbClr val="FF00A2"/>
                          </a:solidFill>
                          <a:effectLst/>
                          <a:latin typeface="UD Digi Kyokasho NK-R"/>
                          <a:ea typeface="UD Digi Kyokasho NK-R"/>
                        </a:rPr>
                        <a:t>広</a:t>
                      </a:r>
                      <a:r>
                        <a:rPr lang="ja-JP" altLang="en-US" sz="3200" b="1" i="0" u="none" strike="noStrike" noProof="0">
                          <a:solidFill>
                            <a:srgbClr val="FF00A2"/>
                          </a:solidFill>
                          <a:effectLst/>
                          <a:latin typeface="UD Digi Kyokasho NK-R"/>
                          <a:ea typeface="UD Digi Kyokasho NK-R"/>
                        </a:rPr>
                        <a:t>告</a:t>
                      </a:r>
                      <a:r>
                        <a:rPr lang="ja-JP" sz="3200" b="1" i="0" u="none" strike="noStrike" noProof="0">
                          <a:solidFill>
                            <a:srgbClr val="FF00A2"/>
                          </a:solidFill>
                          <a:effectLst/>
                          <a:latin typeface="UD Digi Kyokasho NK-R"/>
                          <a:ea typeface="UD Digi Kyokasho NK-R"/>
                        </a:rPr>
                        <a:t>を</a:t>
                      </a:r>
                      <a:r>
                        <a:rPr lang="ja-JP" altLang="en-US" sz="3200" b="1" i="0" u="none" strike="noStrike" noProof="0">
                          <a:solidFill>
                            <a:srgbClr val="FF00A2"/>
                          </a:solidFill>
                          <a:effectLst/>
                          <a:latin typeface="UD Digi Kyokasho NK-R"/>
                          <a:ea typeface="UD Digi Kyokasho NK-R"/>
                        </a:rPr>
                        <a:t>分析しよう</a:t>
                      </a:r>
                      <a:endParaRPr lang="ja-JP" altLang="en-US" sz="3200" b="1" i="0" u="none" strike="noStrike" noProof="0">
                        <a:solidFill>
                          <a:srgbClr val="FF00A2"/>
                        </a:solidFill>
                        <a:effectLst/>
                        <a:latin typeface="UD デジタル 教科書体 N-R"/>
                        <a:ea typeface="UD デジタル 教科書体 N-R"/>
                      </a:endParaRP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1692615981"/>
                  </a:ext>
                </a:extLst>
              </a:tr>
              <a:tr h="1143000">
                <a:tc>
                  <a:txBody>
                    <a:bodyPr/>
                    <a:lstStyle/>
                    <a:p>
                      <a:pPr fontAlgn="base">
                        <a:lnSpc>
                          <a:spcPct val="200000"/>
                        </a:lnSpc>
                      </a:pPr>
                      <a:r>
                        <a:rPr lang="ja-JP" sz="3200" b="0" i="0" u="none" strike="noStrike" noProof="0">
                          <a:solidFill>
                            <a:schemeClr val="tx1"/>
                          </a:solidFill>
                          <a:effectLst/>
                          <a:latin typeface="UD デジタル 教科書体 N-R"/>
                          <a:ea typeface="UD デジタル 教科書体 N-R"/>
                        </a:rPr>
                        <a:t>◎　</a:t>
                      </a:r>
                      <a:r>
                        <a:rPr lang="ja-JP" altLang="en-US" sz="3200" b="0" i="0" u="none" strike="noStrike" noProof="0">
                          <a:solidFill>
                            <a:schemeClr val="tx1"/>
                          </a:solidFill>
                          <a:effectLst/>
                          <a:latin typeface="UD Digi Kyokasho NK-R"/>
                          <a:ea typeface="UD Digi Kyokasho NK-R"/>
                        </a:rPr>
                        <a:t>広</a:t>
                      </a:r>
                      <a:r>
                        <a:rPr lang="ja-JP" sz="3200" b="0" i="0" u="none" strike="noStrike" noProof="0">
                          <a:solidFill>
                            <a:schemeClr val="tx1"/>
                          </a:solidFill>
                          <a:effectLst/>
                          <a:latin typeface="UD Digi Kyokasho NK-R"/>
                          <a:ea typeface="UD Digi Kyokasho NK-R"/>
                        </a:rPr>
                        <a:t>告を作ってみよう</a:t>
                      </a:r>
                      <a:endParaRPr lang="ja-JP" sz="3200">
                        <a:latin typeface="UD Digi Kyokasho NK-R"/>
                        <a:ea typeface="UD Digi Kyokasho NK-R"/>
                      </a:endParaRPr>
                    </a:p>
                    <a:p>
                      <a:pPr lvl="0">
                        <a:lnSpc>
                          <a:spcPct val="200000"/>
                        </a:lnSpc>
                        <a:buNone/>
                      </a:pPr>
                      <a:endParaRPr lang="ja-JP" altLang="en-US" sz="3200" b="0" i="0" u="none" strike="noStrike" noProof="0">
                        <a:solidFill>
                          <a:schemeClr val="tx1"/>
                        </a:solidFill>
                        <a:effectLst/>
                        <a:latin typeface="UD デジタル 教科書体 N-R"/>
                        <a:ea typeface="UD デジタル 教科書体 N-R"/>
                      </a:endParaRP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2926707466"/>
                  </a:ext>
                </a:extLst>
              </a:tr>
            </a:tbl>
          </a:graphicData>
        </a:graphic>
      </p:graphicFrame>
      <p:sp>
        <p:nvSpPr>
          <p:cNvPr id="2" name="正方形/長方形 1">
            <a:extLst>
              <a:ext uri="{FF2B5EF4-FFF2-40B4-BE49-F238E27FC236}">
                <a16:creationId xmlns:a16="http://schemas.microsoft.com/office/drawing/2014/main" id="{F29C1D02-B265-B28B-581B-CD86CE4CC094}"/>
              </a:ext>
            </a:extLst>
          </p:cNvPr>
          <p:cNvSpPr/>
          <p:nvPr/>
        </p:nvSpPr>
        <p:spPr>
          <a:xfrm>
            <a:off x="0" y="1074963"/>
            <a:ext cx="2627853" cy="57830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5" name="テキスト ボックス 4">
            <a:extLst>
              <a:ext uri="{FF2B5EF4-FFF2-40B4-BE49-F238E27FC236}">
                <a16:creationId xmlns:a16="http://schemas.microsoft.com/office/drawing/2014/main" id="{8EA74E1B-2834-76A4-FB88-D1E741CEB5DB}"/>
              </a:ext>
            </a:extLst>
          </p:cNvPr>
          <p:cNvSpPr txBox="1"/>
          <p:nvPr/>
        </p:nvSpPr>
        <p:spPr>
          <a:xfrm>
            <a:off x="0" y="1746020"/>
            <a:ext cx="2487168" cy="76944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400" b="1">
                <a:solidFill>
                  <a:schemeClr val="bg1"/>
                </a:solidFill>
                <a:latin typeface="UD Digi Kyokasho NK-B"/>
                <a:ea typeface="UD Digi Kyokasho NK-B"/>
                <a:cs typeface="Calibri" panose="020F0502020204030204"/>
              </a:rPr>
              <a:t>目　次</a:t>
            </a:r>
          </a:p>
        </p:txBody>
      </p:sp>
      <p:sp>
        <p:nvSpPr>
          <p:cNvPr id="7" name="四角形: 角を丸くする 6">
            <a:extLst>
              <a:ext uri="{FF2B5EF4-FFF2-40B4-BE49-F238E27FC236}">
                <a16:creationId xmlns:a16="http://schemas.microsoft.com/office/drawing/2014/main" id="{6B0E3C1C-D3D8-77FA-337A-0E0F72C3547D}"/>
              </a:ext>
            </a:extLst>
          </p:cNvPr>
          <p:cNvSpPr/>
          <p:nvPr/>
        </p:nvSpPr>
        <p:spPr>
          <a:xfrm>
            <a:off x="3147792" y="1792679"/>
            <a:ext cx="7004680" cy="1174609"/>
          </a:xfrm>
          <a:prstGeom prst="roundRect">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14" name="正方形/長方形 13">
            <a:extLst>
              <a:ext uri="{FF2B5EF4-FFF2-40B4-BE49-F238E27FC236}">
                <a16:creationId xmlns:a16="http://schemas.microsoft.com/office/drawing/2014/main" id="{EA6D3A46-1BA1-8D11-2263-9D45F6721053}"/>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物資・サービスの選択に必要な情報の収集・整</a:t>
            </a:r>
            <a:r>
              <a:rPr lang="ja-JP" sz="2400" b="1">
                <a:solidFill>
                  <a:schemeClr val="tx1">
                    <a:lumMod val="75000"/>
                    <a:lumOff val="25000"/>
                  </a:schemeClr>
                </a:solidFill>
                <a:latin typeface="UD Digi Kyokasho NK-R"/>
                <a:ea typeface="UD Digi Kyokasho NK-R"/>
                <a:cs typeface="+mn-lt"/>
              </a:rPr>
              <a:t>理</a:t>
            </a:r>
            <a:endParaRPr lang="ja-JP" altLang="en-US" sz="2400">
              <a:solidFill>
                <a:srgbClr val="000000"/>
              </a:solidFill>
              <a:latin typeface="UD Digi Kyokasho NK-R"/>
              <a:ea typeface="UD Digi Kyokasho NK-R"/>
              <a:cs typeface="+mn-lt"/>
            </a:endParaRPr>
          </a:p>
        </p:txBody>
      </p:sp>
      <p:sp>
        <p:nvSpPr>
          <p:cNvPr id="8" name="正方形/長方形 7">
            <a:extLst>
              <a:ext uri="{FF2B5EF4-FFF2-40B4-BE49-F238E27FC236}">
                <a16:creationId xmlns:a16="http://schemas.microsoft.com/office/drawing/2014/main" id="{785AB3A5-C260-32C3-B763-BA2A5B67EAF7}"/>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1" name="四角形: 上の 2 つの角を丸める 10">
            <a:extLst>
              <a:ext uri="{FF2B5EF4-FFF2-40B4-BE49-F238E27FC236}">
                <a16:creationId xmlns:a16="http://schemas.microsoft.com/office/drawing/2014/main" id="{B6F31B38-8E19-54C0-480E-B5D45B24BE8B}"/>
              </a:ext>
            </a:extLst>
          </p:cNvPr>
          <p:cNvSpPr/>
          <p:nvPr/>
        </p:nvSpPr>
        <p:spPr>
          <a:xfrm>
            <a:off x="0" y="-1"/>
            <a:ext cx="2579511" cy="481686"/>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第１章応用編</a:t>
            </a:r>
            <a:endParaRPr lang="ja-JP" altLang="en-US">
              <a:latin typeface="UD Digi Kyokasho NK-R"/>
              <a:ea typeface="UD Digi Kyokasho NK-R"/>
              <a:cs typeface="Calibri"/>
            </a:endParaRPr>
          </a:p>
        </p:txBody>
      </p:sp>
    </p:spTree>
    <p:extLst>
      <p:ext uri="{BB962C8B-B14F-4D97-AF65-F5344CB8AC3E}">
        <p14:creationId xmlns:p14="http://schemas.microsoft.com/office/powerpoint/2010/main" val="2965252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D02676D4-26C7-C12D-B2A8-90DD8512D51B}"/>
              </a:ext>
            </a:extLst>
          </p:cNvPr>
          <p:cNvSpPr txBox="1"/>
          <p:nvPr/>
        </p:nvSpPr>
        <p:spPr>
          <a:xfrm>
            <a:off x="1457983" y="1500625"/>
            <a:ext cx="10325817" cy="2123658"/>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4400" b="1">
                <a:solidFill>
                  <a:schemeClr val="accent1"/>
                </a:solidFill>
                <a:latin typeface="UD デジタル 教科書体 NK-R"/>
                <a:ea typeface="UD デジタル 教科書体 NK-R"/>
                <a:cs typeface="Calibri"/>
              </a:rPr>
              <a:t>印象に残る</a:t>
            </a:r>
            <a:endParaRPr lang="ja-JP" altLang="en-US" sz="4400">
              <a:solidFill>
                <a:schemeClr val="accent1"/>
              </a:solidFill>
              <a:latin typeface="Calibri" panose="020F0502020204030204"/>
              <a:ea typeface="ＭＳ Ｐゴシック"/>
              <a:cs typeface="Calibri"/>
            </a:endParaRPr>
          </a:p>
          <a:p>
            <a:r>
              <a:rPr lang="ja-JP" sz="4400" b="1">
                <a:solidFill>
                  <a:schemeClr val="accent1"/>
                </a:solidFill>
                <a:latin typeface="UD デジタル 教科書体 NK-R"/>
                <a:ea typeface="UD デジタル 教科書体 NK-R"/>
                <a:cs typeface="Calibri"/>
              </a:rPr>
              <a:t>コマーシャルや広告には、</a:t>
            </a:r>
            <a:endParaRPr lang="ja-JP" sz="4400">
              <a:solidFill>
                <a:schemeClr val="accent1"/>
              </a:solidFill>
              <a:ea typeface="ＭＳ Ｐゴシック"/>
              <a:cs typeface="Calibri"/>
            </a:endParaRPr>
          </a:p>
          <a:p>
            <a:r>
              <a:rPr lang="ja-JP" sz="4400" b="1">
                <a:solidFill>
                  <a:schemeClr val="accent1"/>
                </a:solidFill>
                <a:latin typeface="UD デジタル 教科書体 NK-R"/>
                <a:ea typeface="UD デジタル 教科書体 NK-R"/>
                <a:cs typeface="Calibri"/>
              </a:rPr>
              <a:t>どのようなものがありますか？</a:t>
            </a:r>
          </a:p>
        </p:txBody>
      </p:sp>
      <p:sp>
        <p:nvSpPr>
          <p:cNvPr id="8" name="テキスト ボックス 11">
            <a:extLst>
              <a:ext uri="{FF2B5EF4-FFF2-40B4-BE49-F238E27FC236}">
                <a16:creationId xmlns:a16="http://schemas.microsoft.com/office/drawing/2014/main" id="{D81F3DEF-136A-ED05-0CA1-DFC51ABCF165}"/>
              </a:ext>
            </a:extLst>
          </p:cNvPr>
          <p:cNvSpPr txBox="1"/>
          <p:nvPr/>
        </p:nvSpPr>
        <p:spPr>
          <a:xfrm>
            <a:off x="563858" y="1417997"/>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1</a:t>
            </a:r>
          </a:p>
        </p:txBody>
      </p:sp>
      <p:pic>
        <p:nvPicPr>
          <p:cNvPr id="2" name="図 1" descr="アイコン&#10;&#10;説明は自動で生成されたものです">
            <a:extLst>
              <a:ext uri="{FF2B5EF4-FFF2-40B4-BE49-F238E27FC236}">
                <a16:creationId xmlns:a16="http://schemas.microsoft.com/office/drawing/2014/main" id="{657F91EF-3E83-F33E-5027-A762312F8046}"/>
              </a:ext>
            </a:extLst>
          </p:cNvPr>
          <p:cNvPicPr>
            <a:picLocks noChangeAspect="1"/>
          </p:cNvPicPr>
          <p:nvPr/>
        </p:nvPicPr>
        <p:blipFill>
          <a:blip r:embed="rId3"/>
          <a:stretch>
            <a:fillRect/>
          </a:stretch>
        </p:blipFill>
        <p:spPr>
          <a:xfrm>
            <a:off x="9008699" y="3740046"/>
            <a:ext cx="2219325" cy="3200400"/>
          </a:xfrm>
          <a:prstGeom prst="rect">
            <a:avLst/>
          </a:prstGeom>
        </p:spPr>
      </p:pic>
      <p:grpSp>
        <p:nvGrpSpPr>
          <p:cNvPr id="3" name="グループ化 2">
            <a:extLst>
              <a:ext uri="{FF2B5EF4-FFF2-40B4-BE49-F238E27FC236}">
                <a16:creationId xmlns:a16="http://schemas.microsoft.com/office/drawing/2014/main" id="{607354D2-EE9F-1DC2-6211-63981C805277}"/>
              </a:ext>
            </a:extLst>
          </p:cNvPr>
          <p:cNvGrpSpPr/>
          <p:nvPr/>
        </p:nvGrpSpPr>
        <p:grpSpPr>
          <a:xfrm>
            <a:off x="883583" y="4839649"/>
            <a:ext cx="8435344" cy="1636900"/>
            <a:chOff x="910004" y="4906122"/>
            <a:chExt cx="8245543" cy="1014690"/>
          </a:xfrm>
        </p:grpSpPr>
        <p:sp>
          <p:nvSpPr>
            <p:cNvPr id="7" name="二等辺三角形 6">
              <a:extLst>
                <a:ext uri="{FF2B5EF4-FFF2-40B4-BE49-F238E27FC236}">
                  <a16:creationId xmlns:a16="http://schemas.microsoft.com/office/drawing/2014/main" id="{CDCAAEFF-6D60-5F21-CF47-74E3CF98BDB4}"/>
                </a:ext>
              </a:extLst>
            </p:cNvPr>
            <p:cNvSpPr/>
            <p:nvPr/>
          </p:nvSpPr>
          <p:spPr>
            <a:xfrm rot="5400000">
              <a:off x="8862994" y="5272557"/>
              <a:ext cx="272142" cy="31296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9" name="四角形: 角を丸くする 8">
              <a:extLst>
                <a:ext uri="{FF2B5EF4-FFF2-40B4-BE49-F238E27FC236}">
                  <a16:creationId xmlns:a16="http://schemas.microsoft.com/office/drawing/2014/main" id="{76C9B263-630D-680E-BE64-A11633138094}"/>
                </a:ext>
              </a:extLst>
            </p:cNvPr>
            <p:cNvSpPr/>
            <p:nvPr/>
          </p:nvSpPr>
          <p:spPr>
            <a:xfrm>
              <a:off x="910004" y="4906122"/>
              <a:ext cx="8046841" cy="1014690"/>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grpSp>
      <p:sp>
        <p:nvSpPr>
          <p:cNvPr id="5" name="テキスト ボックス 29">
            <a:extLst>
              <a:ext uri="{FF2B5EF4-FFF2-40B4-BE49-F238E27FC236}">
                <a16:creationId xmlns:a16="http://schemas.microsoft.com/office/drawing/2014/main" id="{AAAB756F-2C76-02B8-5342-72DE110EDFA4}"/>
              </a:ext>
            </a:extLst>
          </p:cNvPr>
          <p:cNvSpPr txBox="1"/>
          <p:nvPr/>
        </p:nvSpPr>
        <p:spPr>
          <a:xfrm>
            <a:off x="1354021" y="5118072"/>
            <a:ext cx="7338966" cy="120032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600" b="1">
                <a:solidFill>
                  <a:schemeClr val="accent1"/>
                </a:solidFill>
                <a:latin typeface="UD Digi Kyokasho NK-R"/>
                <a:ea typeface="UD Digi Kyokasho NK-R"/>
                <a:cs typeface="Calibri"/>
              </a:rPr>
              <a:t>た</a:t>
            </a:r>
            <a:r>
              <a:rPr lang="ja-JP" altLang="en-US" sz="3600" b="1">
                <a:solidFill>
                  <a:schemeClr val="accent1"/>
                </a:solidFill>
                <a:latin typeface="UD Digi Kyokasho NK-R"/>
                <a:ea typeface="UD Digi Kyokasho NK-R"/>
                <a:cs typeface="Calibri"/>
              </a:rPr>
              <a:t>くさんあるコマーシャルや広告から、</a:t>
            </a:r>
            <a:endParaRPr lang="ja-JP">
              <a:solidFill>
                <a:schemeClr val="accent1"/>
              </a:solidFill>
              <a:latin typeface="Calibri" panose="020F0502020204030204"/>
              <a:ea typeface="ＭＳ Ｐゴシック" panose="020B0600070205080204" pitchFamily="34" charset="-128"/>
              <a:cs typeface="Calibri"/>
            </a:endParaRPr>
          </a:p>
          <a:p>
            <a:r>
              <a:rPr lang="ja-JP" altLang="en-US" sz="3600" b="1">
                <a:solidFill>
                  <a:schemeClr val="accent1"/>
                </a:solidFill>
                <a:latin typeface="UD Digi Kyokasho NK-R"/>
                <a:ea typeface="UD Digi Kyokasho NK-R"/>
                <a:cs typeface="Calibri"/>
              </a:rPr>
              <a:t>特に印象に残っているも</a:t>
            </a:r>
            <a:r>
              <a:rPr lang="ja-JP" sz="3600" b="1">
                <a:solidFill>
                  <a:schemeClr val="accent1"/>
                </a:solidFill>
                <a:latin typeface="UD Digi Kyokasho NK-R"/>
                <a:ea typeface="UD Digi Kyokasho NK-R"/>
                <a:cs typeface="Calibri"/>
              </a:rPr>
              <a:t>のを教え</a:t>
            </a:r>
            <a:r>
              <a:rPr lang="ja-JP" altLang="en-US" sz="3600" b="1">
                <a:solidFill>
                  <a:schemeClr val="accent1"/>
                </a:solidFill>
                <a:latin typeface="UD Digi Kyokasho NK-R"/>
                <a:ea typeface="UD Digi Kyokasho NK-R"/>
                <a:cs typeface="Calibri"/>
              </a:rPr>
              <a:t>てね</a:t>
            </a:r>
            <a:endParaRPr lang="ja-JP">
              <a:solidFill>
                <a:schemeClr val="accent1"/>
              </a:solidFill>
              <a:ea typeface="ＭＳ Ｐゴシック"/>
              <a:cs typeface="Calibri"/>
            </a:endParaRPr>
          </a:p>
        </p:txBody>
      </p:sp>
      <p:sp>
        <p:nvSpPr>
          <p:cNvPr id="22" name="正方形/長方形 21">
            <a:extLst>
              <a:ext uri="{FF2B5EF4-FFF2-40B4-BE49-F238E27FC236}">
                <a16:creationId xmlns:a16="http://schemas.microsoft.com/office/drawing/2014/main" id="{936B77E8-8D33-D8C1-9874-F1B01D931E19}"/>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物資・サービスの選択に必要な情報の収集・整</a:t>
            </a:r>
            <a:r>
              <a:rPr lang="ja-JP" sz="2400" b="1">
                <a:solidFill>
                  <a:schemeClr val="tx1">
                    <a:lumMod val="75000"/>
                    <a:lumOff val="25000"/>
                  </a:schemeClr>
                </a:solidFill>
                <a:latin typeface="UD Digi Kyokasho NK-R"/>
                <a:ea typeface="UD Digi Kyokasho NK-R"/>
                <a:cs typeface="+mn-lt"/>
              </a:rPr>
              <a:t>理</a:t>
            </a:r>
            <a:endParaRPr lang="ja-JP" altLang="en-US" sz="2400">
              <a:solidFill>
                <a:srgbClr val="000000"/>
              </a:solidFill>
              <a:latin typeface="UD Digi Kyokasho NK-R"/>
              <a:ea typeface="UD Digi Kyokasho NK-R"/>
              <a:cs typeface="+mn-lt"/>
            </a:endParaRPr>
          </a:p>
        </p:txBody>
      </p:sp>
      <p:sp>
        <p:nvSpPr>
          <p:cNvPr id="11" name="正方形/長方形 10">
            <a:extLst>
              <a:ext uri="{FF2B5EF4-FFF2-40B4-BE49-F238E27FC236}">
                <a16:creationId xmlns:a16="http://schemas.microsoft.com/office/drawing/2014/main" id="{A1E62126-9EC9-C186-9896-AE60F5571475}"/>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3" name="四角形: 上の 2 つの角を丸める 12">
            <a:extLst>
              <a:ext uri="{FF2B5EF4-FFF2-40B4-BE49-F238E27FC236}">
                <a16:creationId xmlns:a16="http://schemas.microsoft.com/office/drawing/2014/main" id="{D9B2773A-7296-96D6-8603-51507A86858B}"/>
              </a:ext>
            </a:extLst>
          </p:cNvPr>
          <p:cNvSpPr/>
          <p:nvPr/>
        </p:nvSpPr>
        <p:spPr>
          <a:xfrm>
            <a:off x="0" y="-1"/>
            <a:ext cx="2579511" cy="481686"/>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第１章応用編</a:t>
            </a:r>
            <a:endParaRPr lang="ja-JP" altLang="en-US">
              <a:latin typeface="UD Digi Kyokasho NK-R"/>
              <a:ea typeface="UD Digi Kyokasho NK-R"/>
              <a:cs typeface="Calibri"/>
            </a:endParaRPr>
          </a:p>
        </p:txBody>
      </p:sp>
    </p:spTree>
    <p:extLst>
      <p:ext uri="{BB962C8B-B14F-4D97-AF65-F5344CB8AC3E}">
        <p14:creationId xmlns:p14="http://schemas.microsoft.com/office/powerpoint/2010/main" val="31576085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D02676D4-26C7-C12D-B2A8-90DD8512D51B}"/>
              </a:ext>
            </a:extLst>
          </p:cNvPr>
          <p:cNvSpPr txBox="1"/>
          <p:nvPr/>
        </p:nvSpPr>
        <p:spPr>
          <a:xfrm>
            <a:off x="1457983" y="1500625"/>
            <a:ext cx="10325817"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b="1">
                <a:solidFill>
                  <a:schemeClr val="accent1"/>
                </a:solidFill>
                <a:latin typeface="UD デジタル 教科書体 NK-R"/>
                <a:ea typeface="UD デジタル 教科書体 NK-R"/>
                <a:cs typeface="Calibri"/>
              </a:rPr>
              <a:t>その商品は何ですか</a:t>
            </a:r>
            <a:r>
              <a:rPr lang="ja-JP" altLang="en-US" sz="3200" b="1">
                <a:solidFill>
                  <a:schemeClr val="accent1"/>
                </a:solidFill>
                <a:latin typeface="UD デジタル 教科書体 NK-R"/>
                <a:ea typeface="UD デジタル 教科書体 NK-R"/>
                <a:cs typeface="Calibri"/>
              </a:rPr>
              <a:t>？</a:t>
            </a:r>
          </a:p>
        </p:txBody>
      </p:sp>
      <p:sp>
        <p:nvSpPr>
          <p:cNvPr id="8" name="テキスト ボックス 11">
            <a:extLst>
              <a:ext uri="{FF2B5EF4-FFF2-40B4-BE49-F238E27FC236}">
                <a16:creationId xmlns:a16="http://schemas.microsoft.com/office/drawing/2014/main" id="{D81F3DEF-136A-ED05-0CA1-DFC51ABCF165}"/>
              </a:ext>
            </a:extLst>
          </p:cNvPr>
          <p:cNvSpPr txBox="1"/>
          <p:nvPr/>
        </p:nvSpPr>
        <p:spPr>
          <a:xfrm>
            <a:off x="563858" y="1417997"/>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1</a:t>
            </a:r>
          </a:p>
        </p:txBody>
      </p:sp>
      <p:sp>
        <p:nvSpPr>
          <p:cNvPr id="22" name="正方形/長方形 21">
            <a:extLst>
              <a:ext uri="{FF2B5EF4-FFF2-40B4-BE49-F238E27FC236}">
                <a16:creationId xmlns:a16="http://schemas.microsoft.com/office/drawing/2014/main" id="{936B77E8-8D33-D8C1-9874-F1B01D931E19}"/>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物資・サービスの選択に必要な情報の収集・整</a:t>
            </a:r>
            <a:r>
              <a:rPr lang="ja-JP" sz="2400" b="1">
                <a:solidFill>
                  <a:schemeClr val="tx1">
                    <a:lumMod val="75000"/>
                    <a:lumOff val="25000"/>
                  </a:schemeClr>
                </a:solidFill>
                <a:latin typeface="UD Digi Kyokasho NK-R"/>
                <a:ea typeface="UD Digi Kyokasho NK-R"/>
                <a:cs typeface="+mn-lt"/>
              </a:rPr>
              <a:t>理</a:t>
            </a:r>
            <a:endParaRPr lang="ja-JP" altLang="en-US" sz="2400">
              <a:solidFill>
                <a:srgbClr val="000000"/>
              </a:solidFill>
              <a:latin typeface="UD Digi Kyokasho NK-R"/>
              <a:ea typeface="UD Digi Kyokasho NK-R"/>
              <a:cs typeface="+mn-lt"/>
            </a:endParaRPr>
          </a:p>
        </p:txBody>
      </p:sp>
      <p:grpSp>
        <p:nvGrpSpPr>
          <p:cNvPr id="27" name="グループ化 26">
            <a:extLst>
              <a:ext uri="{FF2B5EF4-FFF2-40B4-BE49-F238E27FC236}">
                <a16:creationId xmlns:a16="http://schemas.microsoft.com/office/drawing/2014/main" id="{C539691D-127A-C337-F8EE-1366049508B5}"/>
              </a:ext>
            </a:extLst>
          </p:cNvPr>
          <p:cNvGrpSpPr/>
          <p:nvPr/>
        </p:nvGrpSpPr>
        <p:grpSpPr>
          <a:xfrm>
            <a:off x="869555" y="2419810"/>
            <a:ext cx="2710721" cy="3710065"/>
            <a:chOff x="1706506" y="2432302"/>
            <a:chExt cx="2710721" cy="3710065"/>
          </a:xfrm>
        </p:grpSpPr>
        <p:sp>
          <p:nvSpPr>
            <p:cNvPr id="4" name="正方形/長方形 3">
              <a:extLst>
                <a:ext uri="{FF2B5EF4-FFF2-40B4-BE49-F238E27FC236}">
                  <a16:creationId xmlns:a16="http://schemas.microsoft.com/office/drawing/2014/main" id="{E6D397B5-DF2D-B641-D327-B5C86887A367}"/>
                </a:ext>
              </a:extLst>
            </p:cNvPr>
            <p:cNvSpPr/>
            <p:nvPr/>
          </p:nvSpPr>
          <p:spPr>
            <a:xfrm>
              <a:off x="1706506" y="2432302"/>
              <a:ext cx="2710721" cy="371006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 name="テキスト ボックス 13">
              <a:extLst>
                <a:ext uri="{FF2B5EF4-FFF2-40B4-BE49-F238E27FC236}">
                  <a16:creationId xmlns:a16="http://schemas.microsoft.com/office/drawing/2014/main" id="{A6EAB322-347B-C7AA-AD15-1D946B001F06}"/>
                </a:ext>
              </a:extLst>
            </p:cNvPr>
            <p:cNvSpPr txBox="1"/>
            <p:nvPr/>
          </p:nvSpPr>
          <p:spPr>
            <a:xfrm>
              <a:off x="2081260" y="2617350"/>
              <a:ext cx="1963118"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2400">
                  <a:solidFill>
                    <a:schemeClr val="accent1"/>
                  </a:solidFill>
                  <a:latin typeface="UD デジタル 教科書体 NK-R"/>
                  <a:ea typeface="UD デジタル 教科書体 NK-R"/>
                  <a:cs typeface="Calibri" panose="020F0502020204030204"/>
                </a:rPr>
                <a:t>ゲーム</a:t>
              </a:r>
            </a:p>
          </p:txBody>
        </p:sp>
        <p:sp>
          <p:nvSpPr>
            <p:cNvPr id="24" name="テキスト ボックス 23">
              <a:extLst>
                <a:ext uri="{FF2B5EF4-FFF2-40B4-BE49-F238E27FC236}">
                  <a16:creationId xmlns:a16="http://schemas.microsoft.com/office/drawing/2014/main" id="{128498F8-4B9E-4F7E-5C78-9C023E59F2B8}"/>
                </a:ext>
              </a:extLst>
            </p:cNvPr>
            <p:cNvSpPr txBox="1"/>
            <p:nvPr/>
          </p:nvSpPr>
          <p:spPr>
            <a:xfrm>
              <a:off x="1787703" y="3067054"/>
              <a:ext cx="2550232"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a:solidFill>
                    <a:srgbClr val="000000"/>
                  </a:solidFill>
                  <a:latin typeface="UD デジタル 教科書体 NK-R"/>
                  <a:ea typeface="UD デジタル 教科書体 NK-R"/>
                  <a:cs typeface="Calibri" panose="020F0502020204030204"/>
                </a:rPr>
                <a:t>アプリ・ソフト・ハードなど</a:t>
              </a:r>
            </a:p>
          </p:txBody>
        </p:sp>
      </p:grpSp>
      <p:sp>
        <p:nvSpPr>
          <p:cNvPr id="25" name="楕円 24">
            <a:extLst>
              <a:ext uri="{FF2B5EF4-FFF2-40B4-BE49-F238E27FC236}">
                <a16:creationId xmlns:a16="http://schemas.microsoft.com/office/drawing/2014/main" id="{C6075233-F36C-B4A1-8B48-43583D2CE060}"/>
              </a:ext>
            </a:extLst>
          </p:cNvPr>
          <p:cNvSpPr/>
          <p:nvPr/>
        </p:nvSpPr>
        <p:spPr>
          <a:xfrm>
            <a:off x="271990" y="2247581"/>
            <a:ext cx="914900" cy="914900"/>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3600">
                <a:latin typeface="UD デジタル 教科書体 NK-R"/>
                <a:ea typeface="UD デジタル 教科書体 NK-R"/>
                <a:cs typeface="Calibri"/>
              </a:rPr>
              <a:t>例</a:t>
            </a:r>
            <a:endParaRPr lang="ja-JP" altLang="en-US" sz="3600">
              <a:latin typeface="UD デジタル 教科書体 NK-R"/>
              <a:ea typeface="UD デジタル 教科書体 NK-R"/>
            </a:endParaRPr>
          </a:p>
        </p:txBody>
      </p:sp>
      <p:grpSp>
        <p:nvGrpSpPr>
          <p:cNvPr id="28" name="グループ化 27">
            <a:extLst>
              <a:ext uri="{FF2B5EF4-FFF2-40B4-BE49-F238E27FC236}">
                <a16:creationId xmlns:a16="http://schemas.microsoft.com/office/drawing/2014/main" id="{9780D1A4-6280-C4E2-4065-7F42831BCAF0}"/>
              </a:ext>
            </a:extLst>
          </p:cNvPr>
          <p:cNvGrpSpPr/>
          <p:nvPr/>
        </p:nvGrpSpPr>
        <p:grpSpPr>
          <a:xfrm>
            <a:off x="3692702" y="2419809"/>
            <a:ext cx="2710721" cy="3710065"/>
            <a:chOff x="1706506" y="2432302"/>
            <a:chExt cx="2710721" cy="3710065"/>
          </a:xfrm>
        </p:grpSpPr>
        <p:sp>
          <p:nvSpPr>
            <p:cNvPr id="29" name="正方形/長方形 28">
              <a:extLst>
                <a:ext uri="{FF2B5EF4-FFF2-40B4-BE49-F238E27FC236}">
                  <a16:creationId xmlns:a16="http://schemas.microsoft.com/office/drawing/2014/main" id="{BD119B84-2F1F-81C7-3281-BF199A9598BB}"/>
                </a:ext>
              </a:extLst>
            </p:cNvPr>
            <p:cNvSpPr/>
            <p:nvPr/>
          </p:nvSpPr>
          <p:spPr>
            <a:xfrm>
              <a:off x="1706506" y="2432302"/>
              <a:ext cx="2710721" cy="371006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0" name="テキスト ボックス 29">
              <a:extLst>
                <a:ext uri="{FF2B5EF4-FFF2-40B4-BE49-F238E27FC236}">
                  <a16:creationId xmlns:a16="http://schemas.microsoft.com/office/drawing/2014/main" id="{E9DE21BD-92D1-E899-D3A6-B4EB25172666}"/>
                </a:ext>
              </a:extLst>
            </p:cNvPr>
            <p:cNvSpPr txBox="1"/>
            <p:nvPr/>
          </p:nvSpPr>
          <p:spPr>
            <a:xfrm>
              <a:off x="1843916" y="2617350"/>
              <a:ext cx="2475281"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2400">
                  <a:solidFill>
                    <a:schemeClr val="accent1"/>
                  </a:solidFill>
                  <a:latin typeface="UD デジタル 教科書体 NK-R"/>
                  <a:ea typeface="UD デジタル 教科書体 NK-R"/>
                  <a:cs typeface="Calibri" panose="020F0502020204030204"/>
                </a:rPr>
                <a:t>飲み物・食べ物</a:t>
              </a:r>
            </a:p>
          </p:txBody>
        </p:sp>
      </p:grpSp>
      <p:grpSp>
        <p:nvGrpSpPr>
          <p:cNvPr id="32" name="グループ化 31">
            <a:extLst>
              <a:ext uri="{FF2B5EF4-FFF2-40B4-BE49-F238E27FC236}">
                <a16:creationId xmlns:a16="http://schemas.microsoft.com/office/drawing/2014/main" id="{6405BD3B-4704-713D-0488-8A3BFEBC0811}"/>
              </a:ext>
            </a:extLst>
          </p:cNvPr>
          <p:cNvGrpSpPr/>
          <p:nvPr/>
        </p:nvGrpSpPr>
        <p:grpSpPr>
          <a:xfrm>
            <a:off x="6515849" y="2419809"/>
            <a:ext cx="2710721" cy="3710065"/>
            <a:chOff x="1706506" y="2432302"/>
            <a:chExt cx="2710721" cy="3710065"/>
          </a:xfrm>
        </p:grpSpPr>
        <p:sp>
          <p:nvSpPr>
            <p:cNvPr id="33" name="正方形/長方形 32">
              <a:extLst>
                <a:ext uri="{FF2B5EF4-FFF2-40B4-BE49-F238E27FC236}">
                  <a16:creationId xmlns:a16="http://schemas.microsoft.com/office/drawing/2014/main" id="{87786FBA-E95A-994A-1D3C-253C58BFF906}"/>
                </a:ext>
              </a:extLst>
            </p:cNvPr>
            <p:cNvSpPr/>
            <p:nvPr/>
          </p:nvSpPr>
          <p:spPr>
            <a:xfrm>
              <a:off x="1706506" y="2432302"/>
              <a:ext cx="2710721" cy="371006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4" name="テキスト ボックス 33">
              <a:extLst>
                <a:ext uri="{FF2B5EF4-FFF2-40B4-BE49-F238E27FC236}">
                  <a16:creationId xmlns:a16="http://schemas.microsoft.com/office/drawing/2014/main" id="{9C98051E-F07E-8783-2400-7118519EFF2A}"/>
                </a:ext>
              </a:extLst>
            </p:cNvPr>
            <p:cNvSpPr txBox="1"/>
            <p:nvPr/>
          </p:nvSpPr>
          <p:spPr>
            <a:xfrm>
              <a:off x="2081260" y="2617350"/>
              <a:ext cx="1963118"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2400">
                  <a:solidFill>
                    <a:schemeClr val="accent1"/>
                  </a:solidFill>
                  <a:latin typeface="UD デジタル 教科書体 NK-R"/>
                  <a:ea typeface="UD デジタル 教科書体 NK-R"/>
                  <a:cs typeface="Calibri" panose="020F0502020204030204"/>
                </a:rPr>
                <a:t>テーマパーク</a:t>
              </a:r>
            </a:p>
          </p:txBody>
        </p:sp>
      </p:grpSp>
      <p:grpSp>
        <p:nvGrpSpPr>
          <p:cNvPr id="36" name="グループ化 35">
            <a:extLst>
              <a:ext uri="{FF2B5EF4-FFF2-40B4-BE49-F238E27FC236}">
                <a16:creationId xmlns:a16="http://schemas.microsoft.com/office/drawing/2014/main" id="{549D8663-8AE1-B9E7-3BD8-CBE761E0BB0A}"/>
              </a:ext>
            </a:extLst>
          </p:cNvPr>
          <p:cNvGrpSpPr/>
          <p:nvPr/>
        </p:nvGrpSpPr>
        <p:grpSpPr>
          <a:xfrm>
            <a:off x="9338997" y="2419810"/>
            <a:ext cx="2710721" cy="3710065"/>
            <a:chOff x="1706506" y="2432302"/>
            <a:chExt cx="2710721" cy="3710065"/>
          </a:xfrm>
        </p:grpSpPr>
        <p:sp>
          <p:nvSpPr>
            <p:cNvPr id="37" name="正方形/長方形 36">
              <a:extLst>
                <a:ext uri="{FF2B5EF4-FFF2-40B4-BE49-F238E27FC236}">
                  <a16:creationId xmlns:a16="http://schemas.microsoft.com/office/drawing/2014/main" id="{EC5C9E97-DFDD-AEB0-A50D-0E911D465EB1}"/>
                </a:ext>
              </a:extLst>
            </p:cNvPr>
            <p:cNvSpPr/>
            <p:nvPr/>
          </p:nvSpPr>
          <p:spPr>
            <a:xfrm>
              <a:off x="1706506" y="2432302"/>
              <a:ext cx="2710721" cy="371006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8" name="テキスト ボックス 37">
              <a:extLst>
                <a:ext uri="{FF2B5EF4-FFF2-40B4-BE49-F238E27FC236}">
                  <a16:creationId xmlns:a16="http://schemas.microsoft.com/office/drawing/2014/main" id="{1D689DFB-2E66-AD49-D9F6-5B15A466935D}"/>
                </a:ext>
              </a:extLst>
            </p:cNvPr>
            <p:cNvSpPr txBox="1"/>
            <p:nvPr/>
          </p:nvSpPr>
          <p:spPr>
            <a:xfrm>
              <a:off x="1943850" y="2617350"/>
              <a:ext cx="2250429"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2400">
                  <a:solidFill>
                    <a:schemeClr val="accent1"/>
                  </a:solidFill>
                  <a:latin typeface="UD デジタル 教科書体 NK-R"/>
                  <a:ea typeface="UD デジタル 教科書体 NK-R"/>
                  <a:cs typeface="Calibri" panose="020F0502020204030204"/>
                </a:rPr>
                <a:t>バーゲンセール</a:t>
              </a:r>
            </a:p>
          </p:txBody>
        </p:sp>
      </p:grpSp>
      <p:pic>
        <p:nvPicPr>
          <p:cNvPr id="10" name="図 9" descr="図形 が含まれている画像&#10;&#10;説明は自動で生成されたものです">
            <a:extLst>
              <a:ext uri="{FF2B5EF4-FFF2-40B4-BE49-F238E27FC236}">
                <a16:creationId xmlns:a16="http://schemas.microsoft.com/office/drawing/2014/main" id="{243C7104-45B3-E7A5-118E-15C6A564FC1F}"/>
              </a:ext>
            </a:extLst>
          </p:cNvPr>
          <p:cNvPicPr>
            <a:picLocks noChangeAspect="1"/>
          </p:cNvPicPr>
          <p:nvPr/>
        </p:nvPicPr>
        <p:blipFill>
          <a:blip r:embed="rId3"/>
          <a:stretch>
            <a:fillRect/>
          </a:stretch>
        </p:blipFill>
        <p:spPr>
          <a:xfrm>
            <a:off x="3441493" y="3447499"/>
            <a:ext cx="3222884" cy="2395303"/>
          </a:xfrm>
          <a:prstGeom prst="rect">
            <a:avLst/>
          </a:prstGeom>
        </p:spPr>
      </p:pic>
      <p:pic>
        <p:nvPicPr>
          <p:cNvPr id="13" name="図 12" descr="ウィンドウ が含まれている画像&#10;&#10;説明は自動で生成されたものです">
            <a:extLst>
              <a:ext uri="{FF2B5EF4-FFF2-40B4-BE49-F238E27FC236}">
                <a16:creationId xmlns:a16="http://schemas.microsoft.com/office/drawing/2014/main" id="{64AE8F60-847B-C232-986A-FD93CF2BC6C2}"/>
              </a:ext>
            </a:extLst>
          </p:cNvPr>
          <p:cNvPicPr>
            <a:picLocks noChangeAspect="1"/>
          </p:cNvPicPr>
          <p:nvPr/>
        </p:nvPicPr>
        <p:blipFill>
          <a:blip r:embed="rId4"/>
          <a:stretch>
            <a:fillRect/>
          </a:stretch>
        </p:blipFill>
        <p:spPr>
          <a:xfrm>
            <a:off x="9353398" y="3432918"/>
            <a:ext cx="2420444" cy="2432935"/>
          </a:xfrm>
          <a:prstGeom prst="rect">
            <a:avLst/>
          </a:prstGeom>
        </p:spPr>
      </p:pic>
      <p:pic>
        <p:nvPicPr>
          <p:cNvPr id="26" name="図 25" descr="グラフィカル ユーザー インターフェイス が含まれている画像&#10;&#10;説明は自動で生成されたものです">
            <a:extLst>
              <a:ext uri="{FF2B5EF4-FFF2-40B4-BE49-F238E27FC236}">
                <a16:creationId xmlns:a16="http://schemas.microsoft.com/office/drawing/2014/main" id="{541E75E5-BDF2-514C-1ED7-D3E6E1F9B27C}"/>
              </a:ext>
            </a:extLst>
          </p:cNvPr>
          <p:cNvPicPr>
            <a:picLocks noChangeAspect="1"/>
          </p:cNvPicPr>
          <p:nvPr/>
        </p:nvPicPr>
        <p:blipFill>
          <a:blip r:embed="rId5"/>
          <a:stretch>
            <a:fillRect/>
          </a:stretch>
        </p:blipFill>
        <p:spPr>
          <a:xfrm>
            <a:off x="629899" y="3693279"/>
            <a:ext cx="3087349" cy="2069735"/>
          </a:xfrm>
          <a:prstGeom prst="rect">
            <a:avLst/>
          </a:prstGeom>
        </p:spPr>
      </p:pic>
      <p:pic>
        <p:nvPicPr>
          <p:cNvPr id="5" name="図 4" descr="アイコン&#10;&#10;説明は自動で生成されたものです">
            <a:extLst>
              <a:ext uri="{FF2B5EF4-FFF2-40B4-BE49-F238E27FC236}">
                <a16:creationId xmlns:a16="http://schemas.microsoft.com/office/drawing/2014/main" id="{7DFF2168-E825-1870-452E-1A1B37941B2E}"/>
              </a:ext>
            </a:extLst>
          </p:cNvPr>
          <p:cNvPicPr>
            <a:picLocks noChangeAspect="1"/>
          </p:cNvPicPr>
          <p:nvPr/>
        </p:nvPicPr>
        <p:blipFill>
          <a:blip r:embed="rId6"/>
          <a:stretch>
            <a:fillRect/>
          </a:stretch>
        </p:blipFill>
        <p:spPr>
          <a:xfrm>
            <a:off x="6441715" y="3635598"/>
            <a:ext cx="2854960" cy="2125980"/>
          </a:xfrm>
          <a:prstGeom prst="rect">
            <a:avLst/>
          </a:prstGeom>
        </p:spPr>
      </p:pic>
      <p:sp>
        <p:nvSpPr>
          <p:cNvPr id="7" name="正方形/長方形 6">
            <a:extLst>
              <a:ext uri="{FF2B5EF4-FFF2-40B4-BE49-F238E27FC236}">
                <a16:creationId xmlns:a16="http://schemas.microsoft.com/office/drawing/2014/main" id="{20560A44-B9C9-42F5-76F3-270FA24059CD}"/>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1" name="四角形: 上の 2 つの角を丸める 10">
            <a:extLst>
              <a:ext uri="{FF2B5EF4-FFF2-40B4-BE49-F238E27FC236}">
                <a16:creationId xmlns:a16="http://schemas.microsoft.com/office/drawing/2014/main" id="{03F90B4E-F8A5-BED5-FDAA-05B7910BA074}"/>
              </a:ext>
            </a:extLst>
          </p:cNvPr>
          <p:cNvSpPr/>
          <p:nvPr/>
        </p:nvSpPr>
        <p:spPr>
          <a:xfrm>
            <a:off x="0" y="-1"/>
            <a:ext cx="2579511" cy="481686"/>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第１章応用編</a:t>
            </a:r>
            <a:endParaRPr lang="ja-JP" altLang="en-US">
              <a:latin typeface="UD Digi Kyokasho NK-R"/>
              <a:ea typeface="UD Digi Kyokasho NK-R"/>
              <a:cs typeface="Calibri"/>
            </a:endParaRPr>
          </a:p>
        </p:txBody>
      </p:sp>
    </p:spTree>
    <p:extLst>
      <p:ext uri="{BB962C8B-B14F-4D97-AF65-F5344CB8AC3E}">
        <p14:creationId xmlns:p14="http://schemas.microsoft.com/office/powerpoint/2010/main" val="572059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fill="hold"/>
                                        <p:tgtEl>
                                          <p:spTgt spid="26"/>
                                        </p:tgtEl>
                                        <p:attrNameLst>
                                          <p:attrName>ppt_x</p:attrName>
                                        </p:attrNameLst>
                                      </p:cBhvr>
                                      <p:tavLst>
                                        <p:tav tm="0">
                                          <p:val>
                                            <p:strVal val="#ppt_x"/>
                                          </p:val>
                                        </p:tav>
                                        <p:tav tm="100000">
                                          <p:val>
                                            <p:strVal val="#ppt_x"/>
                                          </p:val>
                                        </p:tav>
                                      </p:tavLst>
                                    </p:anim>
                                    <p:anim calcmode="lin" valueType="num">
                                      <p:cBhvr additive="base">
                                        <p:cTn id="14"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ppt_x"/>
                                          </p:val>
                                        </p:tav>
                                        <p:tav tm="100000">
                                          <p:val>
                                            <p:strVal val="#ppt_x"/>
                                          </p:val>
                                        </p:tav>
                                      </p:tavLst>
                                    </p:anim>
                                    <p:anim calcmode="lin" valueType="num">
                                      <p:cBhvr additive="base">
                                        <p:cTn id="20"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ppt_x"/>
                                          </p:val>
                                        </p:tav>
                                        <p:tav tm="100000">
                                          <p:val>
                                            <p:strVal val="#ppt_x"/>
                                          </p:val>
                                        </p:tav>
                                      </p:tavLst>
                                    </p:anim>
                                    <p:anim calcmode="lin" valueType="num">
                                      <p:cBhvr additive="base">
                                        <p:cTn id="32"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ppt_x"/>
                                          </p:val>
                                        </p:tav>
                                        <p:tav tm="100000">
                                          <p:val>
                                            <p:strVal val="#ppt_x"/>
                                          </p:val>
                                        </p:tav>
                                      </p:tavLst>
                                    </p:anim>
                                    <p:anim calcmode="lin" valueType="num">
                                      <p:cBhvr additive="base">
                                        <p:cTn id="3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6"/>
                                        </p:tgtEl>
                                        <p:attrNameLst>
                                          <p:attrName>style.visibility</p:attrName>
                                        </p:attrNameLst>
                                      </p:cBhvr>
                                      <p:to>
                                        <p:strVal val="visible"/>
                                      </p:to>
                                    </p:set>
                                    <p:anim calcmode="lin" valueType="num">
                                      <p:cBhvr additive="base">
                                        <p:cTn id="43" dur="500" fill="hold"/>
                                        <p:tgtEl>
                                          <p:spTgt spid="36"/>
                                        </p:tgtEl>
                                        <p:attrNameLst>
                                          <p:attrName>ppt_x</p:attrName>
                                        </p:attrNameLst>
                                      </p:cBhvr>
                                      <p:tavLst>
                                        <p:tav tm="0">
                                          <p:val>
                                            <p:strVal val="#ppt_x"/>
                                          </p:val>
                                        </p:tav>
                                        <p:tav tm="100000">
                                          <p:val>
                                            <p:strVal val="#ppt_x"/>
                                          </p:val>
                                        </p:tav>
                                      </p:tavLst>
                                    </p:anim>
                                    <p:anim calcmode="lin" valueType="num">
                                      <p:cBhvr additive="base">
                                        <p:cTn id="44"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fill="hold"/>
                                        <p:tgtEl>
                                          <p:spTgt spid="13"/>
                                        </p:tgtEl>
                                        <p:attrNameLst>
                                          <p:attrName>ppt_x</p:attrName>
                                        </p:attrNameLst>
                                      </p:cBhvr>
                                      <p:tavLst>
                                        <p:tav tm="0">
                                          <p:val>
                                            <p:strVal val="#ppt_x"/>
                                          </p:val>
                                        </p:tav>
                                        <p:tav tm="100000">
                                          <p:val>
                                            <p:strVal val="#ppt_x"/>
                                          </p:val>
                                        </p:tav>
                                      </p:tavLst>
                                    </p:anim>
                                    <p:anim calcmode="lin" valueType="num">
                                      <p:cBhvr additive="base">
                                        <p:cTn id="5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D02676D4-26C7-C12D-B2A8-90DD8512D51B}"/>
              </a:ext>
            </a:extLst>
          </p:cNvPr>
          <p:cNvSpPr txBox="1"/>
          <p:nvPr/>
        </p:nvSpPr>
        <p:spPr>
          <a:xfrm>
            <a:off x="1457983" y="1500625"/>
            <a:ext cx="10739105" cy="76418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sz="3200" b="1">
                <a:solidFill>
                  <a:schemeClr val="accent1"/>
                </a:solidFill>
                <a:latin typeface="UD Digi Kyokasho NK-R"/>
                <a:ea typeface="UD Digi Kyokasho NK-R"/>
                <a:cs typeface="Calibri"/>
              </a:rPr>
              <a:t>その</a:t>
            </a:r>
            <a:r>
              <a:rPr lang="ja-JP" altLang="en-US" sz="3200" b="1">
                <a:solidFill>
                  <a:schemeClr val="accent1"/>
                </a:solidFill>
                <a:latin typeface="UD Digi Kyokasho NK-R"/>
                <a:ea typeface="UD Digi Kyokasho NK-R"/>
                <a:cs typeface="Calibri"/>
              </a:rPr>
              <a:t>コマーシャル・広告のどんなところが印象に残りました</a:t>
            </a:r>
            <a:r>
              <a:rPr lang="ja-JP" sz="3200" b="1">
                <a:solidFill>
                  <a:schemeClr val="accent1"/>
                </a:solidFill>
                <a:latin typeface="UD Digi Kyokasho NK-R"/>
                <a:ea typeface="UD Digi Kyokasho NK-R"/>
                <a:cs typeface="Calibri"/>
              </a:rPr>
              <a:t>か？</a:t>
            </a:r>
            <a:endParaRPr lang="ja-JP" sz="3200" b="1">
              <a:solidFill>
                <a:schemeClr val="accent1"/>
              </a:solidFill>
              <a:latin typeface="UD Digi Kyokasho NK-R"/>
              <a:ea typeface="UD Digi Kyokasho NK-R"/>
            </a:endParaRPr>
          </a:p>
        </p:txBody>
      </p:sp>
      <p:sp>
        <p:nvSpPr>
          <p:cNvPr id="8" name="テキスト ボックス 11">
            <a:extLst>
              <a:ext uri="{FF2B5EF4-FFF2-40B4-BE49-F238E27FC236}">
                <a16:creationId xmlns:a16="http://schemas.microsoft.com/office/drawing/2014/main" id="{D81F3DEF-136A-ED05-0CA1-DFC51ABCF165}"/>
              </a:ext>
            </a:extLst>
          </p:cNvPr>
          <p:cNvSpPr txBox="1"/>
          <p:nvPr/>
        </p:nvSpPr>
        <p:spPr>
          <a:xfrm>
            <a:off x="563858" y="1417997"/>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1</a:t>
            </a:r>
          </a:p>
        </p:txBody>
      </p:sp>
      <p:sp>
        <p:nvSpPr>
          <p:cNvPr id="22" name="正方形/長方形 21">
            <a:extLst>
              <a:ext uri="{FF2B5EF4-FFF2-40B4-BE49-F238E27FC236}">
                <a16:creationId xmlns:a16="http://schemas.microsoft.com/office/drawing/2014/main" id="{936B77E8-8D33-D8C1-9874-F1B01D931E19}"/>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物資・サービスの選択に必要な情報の収集・整</a:t>
            </a:r>
            <a:r>
              <a:rPr lang="ja-JP" sz="2400" b="1">
                <a:solidFill>
                  <a:schemeClr val="tx1">
                    <a:lumMod val="75000"/>
                    <a:lumOff val="25000"/>
                  </a:schemeClr>
                </a:solidFill>
                <a:latin typeface="UD Digi Kyokasho NK-R"/>
                <a:ea typeface="UD Digi Kyokasho NK-R"/>
                <a:cs typeface="+mn-lt"/>
              </a:rPr>
              <a:t>理</a:t>
            </a:r>
            <a:endParaRPr lang="ja-JP" altLang="en-US" sz="2400">
              <a:solidFill>
                <a:srgbClr val="000000"/>
              </a:solidFill>
              <a:latin typeface="UD Digi Kyokasho NK-R"/>
              <a:ea typeface="UD Digi Kyokasho NK-R"/>
              <a:cs typeface="+mn-lt"/>
            </a:endParaRPr>
          </a:p>
        </p:txBody>
      </p:sp>
      <p:grpSp>
        <p:nvGrpSpPr>
          <p:cNvPr id="27" name="グループ化 26">
            <a:extLst>
              <a:ext uri="{FF2B5EF4-FFF2-40B4-BE49-F238E27FC236}">
                <a16:creationId xmlns:a16="http://schemas.microsoft.com/office/drawing/2014/main" id="{C539691D-127A-C337-F8EE-1366049508B5}"/>
              </a:ext>
            </a:extLst>
          </p:cNvPr>
          <p:cNvGrpSpPr/>
          <p:nvPr/>
        </p:nvGrpSpPr>
        <p:grpSpPr>
          <a:xfrm>
            <a:off x="869555" y="2419810"/>
            <a:ext cx="2710721" cy="3710065"/>
            <a:chOff x="1706506" y="2432302"/>
            <a:chExt cx="2710721" cy="3710065"/>
          </a:xfrm>
        </p:grpSpPr>
        <p:sp>
          <p:nvSpPr>
            <p:cNvPr id="4" name="正方形/長方形 3">
              <a:extLst>
                <a:ext uri="{FF2B5EF4-FFF2-40B4-BE49-F238E27FC236}">
                  <a16:creationId xmlns:a16="http://schemas.microsoft.com/office/drawing/2014/main" id="{E6D397B5-DF2D-B641-D327-B5C86887A367}"/>
                </a:ext>
              </a:extLst>
            </p:cNvPr>
            <p:cNvSpPr/>
            <p:nvPr/>
          </p:nvSpPr>
          <p:spPr>
            <a:xfrm>
              <a:off x="1706506" y="2432302"/>
              <a:ext cx="2710721" cy="371006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 name="テキスト ボックス 13">
              <a:extLst>
                <a:ext uri="{FF2B5EF4-FFF2-40B4-BE49-F238E27FC236}">
                  <a16:creationId xmlns:a16="http://schemas.microsoft.com/office/drawing/2014/main" id="{A6EAB322-347B-C7AA-AD15-1D946B001F06}"/>
                </a:ext>
              </a:extLst>
            </p:cNvPr>
            <p:cNvSpPr txBox="1"/>
            <p:nvPr/>
          </p:nvSpPr>
          <p:spPr>
            <a:xfrm>
              <a:off x="1768965" y="2617350"/>
              <a:ext cx="2600199"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2400">
                  <a:solidFill>
                    <a:schemeClr val="accent1"/>
                  </a:solidFill>
                  <a:latin typeface="UD デジタル 教科書体 NK-R"/>
                  <a:ea typeface="UD デジタル 教科書体 NK-R"/>
                  <a:cs typeface="Calibri" panose="020F0502020204030204"/>
                </a:rPr>
                <a:t>好きなタレントが</a:t>
              </a:r>
            </a:p>
            <a:p>
              <a:pPr algn="ctr"/>
              <a:r>
                <a:rPr lang="ja-JP" altLang="en-US" sz="2400">
                  <a:solidFill>
                    <a:schemeClr val="accent1"/>
                  </a:solidFill>
                  <a:latin typeface="UD デジタル 教科書体 NK-R"/>
                  <a:ea typeface="UD デジタル 教科書体 NK-R"/>
                  <a:cs typeface="Calibri" panose="020F0502020204030204"/>
                </a:rPr>
                <a:t>出演しているところ</a:t>
              </a:r>
            </a:p>
          </p:txBody>
        </p:sp>
      </p:grpSp>
      <p:sp>
        <p:nvSpPr>
          <p:cNvPr id="25" name="楕円 24">
            <a:extLst>
              <a:ext uri="{FF2B5EF4-FFF2-40B4-BE49-F238E27FC236}">
                <a16:creationId xmlns:a16="http://schemas.microsoft.com/office/drawing/2014/main" id="{C6075233-F36C-B4A1-8B48-43583D2CE060}"/>
              </a:ext>
            </a:extLst>
          </p:cNvPr>
          <p:cNvSpPr/>
          <p:nvPr/>
        </p:nvSpPr>
        <p:spPr>
          <a:xfrm>
            <a:off x="271990" y="2247581"/>
            <a:ext cx="914900" cy="914900"/>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3600">
                <a:latin typeface="UD デジタル 教科書体 NK-R"/>
                <a:ea typeface="UD デジタル 教科書体 NK-R"/>
                <a:cs typeface="Calibri"/>
              </a:rPr>
              <a:t>例</a:t>
            </a:r>
            <a:endParaRPr lang="ja-JP" altLang="en-US" sz="3600">
              <a:latin typeface="UD デジタル 教科書体 NK-R"/>
              <a:ea typeface="UD デジタル 教科書体 NK-R"/>
            </a:endParaRPr>
          </a:p>
        </p:txBody>
      </p:sp>
      <p:grpSp>
        <p:nvGrpSpPr>
          <p:cNvPr id="28" name="グループ化 27">
            <a:extLst>
              <a:ext uri="{FF2B5EF4-FFF2-40B4-BE49-F238E27FC236}">
                <a16:creationId xmlns:a16="http://schemas.microsoft.com/office/drawing/2014/main" id="{9780D1A4-6280-C4E2-4065-7F42831BCAF0}"/>
              </a:ext>
            </a:extLst>
          </p:cNvPr>
          <p:cNvGrpSpPr/>
          <p:nvPr/>
        </p:nvGrpSpPr>
        <p:grpSpPr>
          <a:xfrm>
            <a:off x="3692702" y="2419809"/>
            <a:ext cx="2710721" cy="3710065"/>
            <a:chOff x="1706506" y="2432302"/>
            <a:chExt cx="2710721" cy="3710065"/>
          </a:xfrm>
        </p:grpSpPr>
        <p:sp>
          <p:nvSpPr>
            <p:cNvPr id="29" name="正方形/長方形 28">
              <a:extLst>
                <a:ext uri="{FF2B5EF4-FFF2-40B4-BE49-F238E27FC236}">
                  <a16:creationId xmlns:a16="http://schemas.microsoft.com/office/drawing/2014/main" id="{BD119B84-2F1F-81C7-3281-BF199A9598BB}"/>
                </a:ext>
              </a:extLst>
            </p:cNvPr>
            <p:cNvSpPr/>
            <p:nvPr/>
          </p:nvSpPr>
          <p:spPr>
            <a:xfrm>
              <a:off x="1706506" y="2432302"/>
              <a:ext cx="2710721" cy="371006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0" name="テキスト ボックス 29">
              <a:extLst>
                <a:ext uri="{FF2B5EF4-FFF2-40B4-BE49-F238E27FC236}">
                  <a16:creationId xmlns:a16="http://schemas.microsoft.com/office/drawing/2014/main" id="{E9DE21BD-92D1-E899-D3A6-B4EB25172666}"/>
                </a:ext>
              </a:extLst>
            </p:cNvPr>
            <p:cNvSpPr txBox="1"/>
            <p:nvPr/>
          </p:nvSpPr>
          <p:spPr>
            <a:xfrm>
              <a:off x="1843916" y="2617350"/>
              <a:ext cx="247528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2400">
                  <a:solidFill>
                    <a:schemeClr val="accent1"/>
                  </a:solidFill>
                  <a:latin typeface="UD デジタル 教科書体 NK-R"/>
                  <a:ea typeface="UD デジタル 教科書体 NK-R"/>
                  <a:cs typeface="Calibri" panose="020F0502020204030204"/>
                </a:rPr>
                <a:t>おいしそうな</a:t>
              </a:r>
            </a:p>
            <a:p>
              <a:pPr algn="ctr"/>
              <a:r>
                <a:rPr lang="ja-JP" altLang="en-US" sz="2400">
                  <a:solidFill>
                    <a:schemeClr val="accent1"/>
                  </a:solidFill>
                  <a:latin typeface="UD デジタル 教科書体 NK-R"/>
                  <a:ea typeface="UD デジタル 教科書体 NK-R"/>
                  <a:cs typeface="Calibri" panose="020F0502020204030204"/>
                </a:rPr>
                <a:t>ところ</a:t>
              </a:r>
            </a:p>
          </p:txBody>
        </p:sp>
      </p:grpSp>
      <p:grpSp>
        <p:nvGrpSpPr>
          <p:cNvPr id="32" name="グループ化 31">
            <a:extLst>
              <a:ext uri="{FF2B5EF4-FFF2-40B4-BE49-F238E27FC236}">
                <a16:creationId xmlns:a16="http://schemas.microsoft.com/office/drawing/2014/main" id="{6405BD3B-4704-713D-0488-8A3BFEBC0811}"/>
              </a:ext>
            </a:extLst>
          </p:cNvPr>
          <p:cNvGrpSpPr/>
          <p:nvPr/>
        </p:nvGrpSpPr>
        <p:grpSpPr>
          <a:xfrm>
            <a:off x="6515849" y="2419809"/>
            <a:ext cx="2710721" cy="3710065"/>
            <a:chOff x="1706506" y="2432302"/>
            <a:chExt cx="2710721" cy="3710065"/>
          </a:xfrm>
        </p:grpSpPr>
        <p:sp>
          <p:nvSpPr>
            <p:cNvPr id="33" name="正方形/長方形 32">
              <a:extLst>
                <a:ext uri="{FF2B5EF4-FFF2-40B4-BE49-F238E27FC236}">
                  <a16:creationId xmlns:a16="http://schemas.microsoft.com/office/drawing/2014/main" id="{87786FBA-E95A-994A-1D3C-253C58BFF906}"/>
                </a:ext>
              </a:extLst>
            </p:cNvPr>
            <p:cNvSpPr/>
            <p:nvPr/>
          </p:nvSpPr>
          <p:spPr>
            <a:xfrm>
              <a:off x="1706506" y="2432302"/>
              <a:ext cx="2710721" cy="371006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4" name="テキスト ボックス 33">
              <a:extLst>
                <a:ext uri="{FF2B5EF4-FFF2-40B4-BE49-F238E27FC236}">
                  <a16:creationId xmlns:a16="http://schemas.microsoft.com/office/drawing/2014/main" id="{9C98051E-F07E-8783-2400-7118519EFF2A}"/>
                </a:ext>
              </a:extLst>
            </p:cNvPr>
            <p:cNvSpPr txBox="1"/>
            <p:nvPr/>
          </p:nvSpPr>
          <p:spPr>
            <a:xfrm>
              <a:off x="1906375" y="2617350"/>
              <a:ext cx="2300396"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2400">
                  <a:solidFill>
                    <a:schemeClr val="accent1"/>
                  </a:solidFill>
                  <a:latin typeface="UD デジタル 教科書体 NK-R"/>
                  <a:ea typeface="UD デジタル 教科書体 NK-R"/>
                  <a:cs typeface="Calibri" panose="020F0502020204030204"/>
                </a:rPr>
                <a:t>楽しそうなところ</a:t>
              </a:r>
            </a:p>
          </p:txBody>
        </p:sp>
      </p:grpSp>
      <p:grpSp>
        <p:nvGrpSpPr>
          <p:cNvPr id="36" name="グループ化 35">
            <a:extLst>
              <a:ext uri="{FF2B5EF4-FFF2-40B4-BE49-F238E27FC236}">
                <a16:creationId xmlns:a16="http://schemas.microsoft.com/office/drawing/2014/main" id="{549D8663-8AE1-B9E7-3BD8-CBE761E0BB0A}"/>
              </a:ext>
            </a:extLst>
          </p:cNvPr>
          <p:cNvGrpSpPr/>
          <p:nvPr/>
        </p:nvGrpSpPr>
        <p:grpSpPr>
          <a:xfrm>
            <a:off x="9338997" y="2419810"/>
            <a:ext cx="2710721" cy="3710065"/>
            <a:chOff x="1706506" y="2432302"/>
            <a:chExt cx="2710721" cy="3710065"/>
          </a:xfrm>
        </p:grpSpPr>
        <p:sp>
          <p:nvSpPr>
            <p:cNvPr id="37" name="正方形/長方形 36">
              <a:extLst>
                <a:ext uri="{FF2B5EF4-FFF2-40B4-BE49-F238E27FC236}">
                  <a16:creationId xmlns:a16="http://schemas.microsoft.com/office/drawing/2014/main" id="{EC5C9E97-DFDD-AEB0-A50D-0E911D465EB1}"/>
                </a:ext>
              </a:extLst>
            </p:cNvPr>
            <p:cNvSpPr/>
            <p:nvPr/>
          </p:nvSpPr>
          <p:spPr>
            <a:xfrm>
              <a:off x="1706506" y="2432302"/>
              <a:ext cx="2710721" cy="371006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8" name="テキスト ボックス 37">
              <a:extLst>
                <a:ext uri="{FF2B5EF4-FFF2-40B4-BE49-F238E27FC236}">
                  <a16:creationId xmlns:a16="http://schemas.microsoft.com/office/drawing/2014/main" id="{1D689DFB-2E66-AD49-D9F6-5B15A466935D}"/>
                </a:ext>
              </a:extLst>
            </p:cNvPr>
            <p:cNvSpPr txBox="1"/>
            <p:nvPr/>
          </p:nvSpPr>
          <p:spPr>
            <a:xfrm>
              <a:off x="1943850" y="2617350"/>
              <a:ext cx="2250429"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2400">
                  <a:solidFill>
                    <a:schemeClr val="accent1"/>
                  </a:solidFill>
                  <a:latin typeface="UD デジタル 教科書体 NK-R"/>
                  <a:ea typeface="UD デジタル 教科書体 NK-R"/>
                  <a:cs typeface="Calibri" panose="020F0502020204030204"/>
                </a:rPr>
                <a:t>お買い得感</a:t>
              </a:r>
            </a:p>
          </p:txBody>
        </p:sp>
      </p:grpSp>
      <p:pic>
        <p:nvPicPr>
          <p:cNvPr id="2" name="図 1" descr="シャツ, 挿絵 が含まれている画像&#10;&#10;説明は自動で生成されたものです">
            <a:extLst>
              <a:ext uri="{FF2B5EF4-FFF2-40B4-BE49-F238E27FC236}">
                <a16:creationId xmlns:a16="http://schemas.microsoft.com/office/drawing/2014/main" id="{7F30A0DA-A7A4-A129-4969-7594C252E72C}"/>
              </a:ext>
            </a:extLst>
          </p:cNvPr>
          <p:cNvPicPr>
            <a:picLocks noChangeAspect="1"/>
          </p:cNvPicPr>
          <p:nvPr/>
        </p:nvPicPr>
        <p:blipFill>
          <a:blip r:embed="rId3"/>
          <a:stretch>
            <a:fillRect/>
          </a:stretch>
        </p:blipFill>
        <p:spPr>
          <a:xfrm>
            <a:off x="613157" y="3698844"/>
            <a:ext cx="3010526" cy="2270386"/>
          </a:xfrm>
          <a:prstGeom prst="rect">
            <a:avLst/>
          </a:prstGeom>
        </p:spPr>
      </p:pic>
      <p:pic>
        <p:nvPicPr>
          <p:cNvPr id="3" name="図 2">
            <a:extLst>
              <a:ext uri="{FF2B5EF4-FFF2-40B4-BE49-F238E27FC236}">
                <a16:creationId xmlns:a16="http://schemas.microsoft.com/office/drawing/2014/main" id="{20C1210F-47C7-20C5-80CF-FC148BF4C504}"/>
              </a:ext>
            </a:extLst>
          </p:cNvPr>
          <p:cNvPicPr>
            <a:picLocks noChangeAspect="1"/>
          </p:cNvPicPr>
          <p:nvPr/>
        </p:nvPicPr>
        <p:blipFill>
          <a:blip r:embed="rId4"/>
          <a:stretch>
            <a:fillRect/>
          </a:stretch>
        </p:blipFill>
        <p:spPr>
          <a:xfrm>
            <a:off x="3451920" y="3652000"/>
            <a:ext cx="3122951" cy="2320353"/>
          </a:xfrm>
          <a:prstGeom prst="rect">
            <a:avLst/>
          </a:prstGeom>
        </p:spPr>
      </p:pic>
      <p:pic>
        <p:nvPicPr>
          <p:cNvPr id="5" name="図 4" descr="光 が含まれている画像&#10;&#10;説明は自動で生成されたものです">
            <a:extLst>
              <a:ext uri="{FF2B5EF4-FFF2-40B4-BE49-F238E27FC236}">
                <a16:creationId xmlns:a16="http://schemas.microsoft.com/office/drawing/2014/main" id="{FD27E4D2-308D-E18A-D3DF-630EF264C26A}"/>
              </a:ext>
            </a:extLst>
          </p:cNvPr>
          <p:cNvPicPr>
            <a:picLocks noChangeAspect="1"/>
          </p:cNvPicPr>
          <p:nvPr/>
        </p:nvPicPr>
        <p:blipFill>
          <a:blip r:embed="rId5"/>
          <a:stretch>
            <a:fillRect/>
          </a:stretch>
        </p:blipFill>
        <p:spPr>
          <a:xfrm>
            <a:off x="6540517" y="3792534"/>
            <a:ext cx="2660753" cy="1970582"/>
          </a:xfrm>
          <a:prstGeom prst="rect">
            <a:avLst/>
          </a:prstGeom>
        </p:spPr>
      </p:pic>
      <p:pic>
        <p:nvPicPr>
          <p:cNvPr id="7" name="図 6" descr="コンピュータ が含まれている画像&#10;&#10;説明は自動で生成されたものです">
            <a:extLst>
              <a:ext uri="{FF2B5EF4-FFF2-40B4-BE49-F238E27FC236}">
                <a16:creationId xmlns:a16="http://schemas.microsoft.com/office/drawing/2014/main" id="{EB49AB13-211E-AFB6-54E2-D25B16FB3FF5}"/>
              </a:ext>
            </a:extLst>
          </p:cNvPr>
          <p:cNvPicPr>
            <a:picLocks noChangeAspect="1"/>
          </p:cNvPicPr>
          <p:nvPr/>
        </p:nvPicPr>
        <p:blipFill>
          <a:blip r:embed="rId6"/>
          <a:stretch>
            <a:fillRect/>
          </a:stretch>
        </p:blipFill>
        <p:spPr>
          <a:xfrm>
            <a:off x="9017017" y="3483360"/>
            <a:ext cx="3172919" cy="2382812"/>
          </a:xfrm>
          <a:prstGeom prst="rect">
            <a:avLst/>
          </a:prstGeom>
        </p:spPr>
      </p:pic>
      <p:sp>
        <p:nvSpPr>
          <p:cNvPr id="11" name="正方形/長方形 10">
            <a:extLst>
              <a:ext uri="{FF2B5EF4-FFF2-40B4-BE49-F238E27FC236}">
                <a16:creationId xmlns:a16="http://schemas.microsoft.com/office/drawing/2014/main" id="{87959FA4-7F80-08C5-C33C-628A63AB9129}"/>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3" name="四角形: 上の 2 つの角を丸める 12">
            <a:extLst>
              <a:ext uri="{FF2B5EF4-FFF2-40B4-BE49-F238E27FC236}">
                <a16:creationId xmlns:a16="http://schemas.microsoft.com/office/drawing/2014/main" id="{5315CD5F-4D02-1B5C-0372-20EF4A59FC6B}"/>
              </a:ext>
            </a:extLst>
          </p:cNvPr>
          <p:cNvSpPr/>
          <p:nvPr/>
        </p:nvSpPr>
        <p:spPr>
          <a:xfrm>
            <a:off x="0" y="-1"/>
            <a:ext cx="2579511" cy="481686"/>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第１章応用編</a:t>
            </a:r>
            <a:endParaRPr lang="ja-JP" altLang="en-US">
              <a:latin typeface="UD Digi Kyokasho NK-R"/>
              <a:ea typeface="UD Digi Kyokasho NK-R"/>
              <a:cs typeface="Calibri"/>
            </a:endParaRPr>
          </a:p>
        </p:txBody>
      </p:sp>
    </p:spTree>
    <p:extLst>
      <p:ext uri="{BB962C8B-B14F-4D97-AF65-F5344CB8AC3E}">
        <p14:creationId xmlns:p14="http://schemas.microsoft.com/office/powerpoint/2010/main" val="1179392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ppt_x"/>
                                          </p:val>
                                        </p:tav>
                                        <p:tav tm="100000">
                                          <p:val>
                                            <p:strVal val="#ppt_x"/>
                                          </p:val>
                                        </p:tav>
                                      </p:tavLst>
                                    </p:anim>
                                    <p:anim calcmode="lin" valueType="num">
                                      <p:cBhvr additive="base">
                                        <p:cTn id="20"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ppt_x"/>
                                          </p:val>
                                        </p:tav>
                                        <p:tav tm="100000">
                                          <p:val>
                                            <p:strVal val="#ppt_x"/>
                                          </p:val>
                                        </p:tav>
                                      </p:tavLst>
                                    </p:anim>
                                    <p:anim calcmode="lin" valueType="num">
                                      <p:cBhvr additive="base">
                                        <p:cTn id="32"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ppt_x"/>
                                          </p:val>
                                        </p:tav>
                                        <p:tav tm="100000">
                                          <p:val>
                                            <p:strVal val="#ppt_x"/>
                                          </p:val>
                                        </p:tav>
                                      </p:tavLst>
                                    </p:anim>
                                    <p:anim calcmode="lin" valueType="num">
                                      <p:cBhvr additive="base">
                                        <p:cTn id="3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6"/>
                                        </p:tgtEl>
                                        <p:attrNameLst>
                                          <p:attrName>style.visibility</p:attrName>
                                        </p:attrNameLst>
                                      </p:cBhvr>
                                      <p:to>
                                        <p:strVal val="visible"/>
                                      </p:to>
                                    </p:set>
                                    <p:anim calcmode="lin" valueType="num">
                                      <p:cBhvr additive="base">
                                        <p:cTn id="43" dur="500" fill="hold"/>
                                        <p:tgtEl>
                                          <p:spTgt spid="36"/>
                                        </p:tgtEl>
                                        <p:attrNameLst>
                                          <p:attrName>ppt_x</p:attrName>
                                        </p:attrNameLst>
                                      </p:cBhvr>
                                      <p:tavLst>
                                        <p:tav tm="0">
                                          <p:val>
                                            <p:strVal val="#ppt_x"/>
                                          </p:val>
                                        </p:tav>
                                        <p:tav tm="100000">
                                          <p:val>
                                            <p:strVal val="#ppt_x"/>
                                          </p:val>
                                        </p:tav>
                                      </p:tavLst>
                                    </p:anim>
                                    <p:anim calcmode="lin" valueType="num">
                                      <p:cBhvr additive="base">
                                        <p:cTn id="44"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ppt_x"/>
                                          </p:val>
                                        </p:tav>
                                        <p:tav tm="100000">
                                          <p:val>
                                            <p:strVal val="#ppt_x"/>
                                          </p:val>
                                        </p:tav>
                                      </p:tavLst>
                                    </p:anim>
                                    <p:anim calcmode="lin" valueType="num">
                                      <p:cBhvr additive="base">
                                        <p:cTn id="5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30FAA263-E2D7-E5D7-DBED-D8BE7A0816A5}"/>
              </a:ext>
            </a:extLst>
          </p:cNvPr>
          <p:cNvSpPr/>
          <p:nvPr/>
        </p:nvSpPr>
        <p:spPr>
          <a:xfrm>
            <a:off x="1189288" y="2719600"/>
            <a:ext cx="10393488" cy="391352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17" name="テキスト ボックス 10">
            <a:extLst>
              <a:ext uri="{FF2B5EF4-FFF2-40B4-BE49-F238E27FC236}">
                <a16:creationId xmlns:a16="http://schemas.microsoft.com/office/drawing/2014/main" id="{DA6DBD50-BDAF-237A-D9FA-B798545FA4A0}"/>
              </a:ext>
            </a:extLst>
          </p:cNvPr>
          <p:cNvSpPr txBox="1"/>
          <p:nvPr/>
        </p:nvSpPr>
        <p:spPr>
          <a:xfrm>
            <a:off x="1457983" y="1500625"/>
            <a:ext cx="10325817"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b="1">
                <a:solidFill>
                  <a:schemeClr val="accent1"/>
                </a:solidFill>
                <a:latin typeface="UD デジタル 教科書体 N-R"/>
                <a:ea typeface="UD デジタル 教科書体 N-R"/>
                <a:cs typeface="Calibri"/>
              </a:rPr>
              <a:t>チラシを分析しよう</a:t>
            </a:r>
          </a:p>
        </p:txBody>
      </p:sp>
      <p:sp>
        <p:nvSpPr>
          <p:cNvPr id="20" name="テキスト ボックス 11">
            <a:extLst>
              <a:ext uri="{FF2B5EF4-FFF2-40B4-BE49-F238E27FC236}">
                <a16:creationId xmlns:a16="http://schemas.microsoft.com/office/drawing/2014/main" id="{5D83BCB1-A452-913F-7CB3-D5E52F9BC146}"/>
              </a:ext>
            </a:extLst>
          </p:cNvPr>
          <p:cNvSpPr txBox="1"/>
          <p:nvPr/>
        </p:nvSpPr>
        <p:spPr>
          <a:xfrm>
            <a:off x="563858" y="1293079"/>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2</a:t>
            </a:r>
          </a:p>
        </p:txBody>
      </p:sp>
      <p:sp>
        <p:nvSpPr>
          <p:cNvPr id="21" name="テキスト ボックス 10">
            <a:extLst>
              <a:ext uri="{FF2B5EF4-FFF2-40B4-BE49-F238E27FC236}">
                <a16:creationId xmlns:a16="http://schemas.microsoft.com/office/drawing/2014/main" id="{11E51F97-4E4F-1F6D-55D6-E56AF1CEFA3E}"/>
              </a:ext>
            </a:extLst>
          </p:cNvPr>
          <p:cNvSpPr txBox="1"/>
          <p:nvPr/>
        </p:nvSpPr>
        <p:spPr>
          <a:xfrm>
            <a:off x="1457982" y="2112723"/>
            <a:ext cx="10325817" cy="52322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2800">
                <a:solidFill>
                  <a:srgbClr val="000000"/>
                </a:solidFill>
                <a:latin typeface="UD Digi Kyokasho NK-R"/>
                <a:ea typeface="UD Digi Kyokasho NK-R"/>
                <a:cs typeface="Calibri"/>
              </a:rPr>
              <a:t>チラシ</a:t>
            </a:r>
            <a:r>
              <a:rPr lang="ja-JP" sz="2800">
                <a:solidFill>
                  <a:srgbClr val="000000"/>
                </a:solidFill>
                <a:latin typeface="UD Digi Kyokasho NK-R"/>
                <a:ea typeface="UD Digi Kyokasho NK-R"/>
                <a:cs typeface="Calibri"/>
              </a:rPr>
              <a:t>にはどんな工夫があるでしょうか？</a:t>
            </a:r>
            <a:endParaRPr lang="ja-JP" altLang="en-US" sz="2800">
              <a:solidFill>
                <a:srgbClr val="000000"/>
              </a:solidFill>
              <a:latin typeface="UD Digi Kyokasho NK-R"/>
              <a:ea typeface="UD Digi Kyokasho NK-R"/>
              <a:cs typeface="Calibri"/>
            </a:endParaRPr>
          </a:p>
        </p:txBody>
      </p:sp>
      <p:sp>
        <p:nvSpPr>
          <p:cNvPr id="9" name="正方形/長方形 8">
            <a:extLst>
              <a:ext uri="{FF2B5EF4-FFF2-40B4-BE49-F238E27FC236}">
                <a16:creationId xmlns:a16="http://schemas.microsoft.com/office/drawing/2014/main" id="{9E347246-7C94-014E-2CA9-97693956BCB3}"/>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物資・サービスの選択に必要な情報の収集・整</a:t>
            </a:r>
            <a:r>
              <a:rPr lang="ja-JP" sz="2400" b="1">
                <a:solidFill>
                  <a:schemeClr val="tx1">
                    <a:lumMod val="75000"/>
                    <a:lumOff val="25000"/>
                  </a:schemeClr>
                </a:solidFill>
                <a:latin typeface="UD Digi Kyokasho NK-R"/>
                <a:ea typeface="UD Digi Kyokasho NK-R"/>
                <a:cs typeface="+mn-lt"/>
              </a:rPr>
              <a:t>理</a:t>
            </a:r>
            <a:endParaRPr lang="ja-JP" altLang="en-US" sz="2400">
              <a:solidFill>
                <a:srgbClr val="000000"/>
              </a:solidFill>
              <a:latin typeface="UD Digi Kyokasho NK-R"/>
              <a:ea typeface="UD Digi Kyokasho NK-R"/>
              <a:cs typeface="+mn-lt"/>
            </a:endParaRPr>
          </a:p>
        </p:txBody>
      </p:sp>
      <p:sp>
        <p:nvSpPr>
          <p:cNvPr id="11" name="四角形: 角を丸くする 10">
            <a:extLst>
              <a:ext uri="{FF2B5EF4-FFF2-40B4-BE49-F238E27FC236}">
                <a16:creationId xmlns:a16="http://schemas.microsoft.com/office/drawing/2014/main" id="{41DFE725-3FEA-A894-16E6-FA14A900A240}"/>
              </a:ext>
            </a:extLst>
          </p:cNvPr>
          <p:cNvSpPr/>
          <p:nvPr/>
        </p:nvSpPr>
        <p:spPr>
          <a:xfrm>
            <a:off x="1457867" y="2995277"/>
            <a:ext cx="3341657" cy="59266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2400">
                <a:latin typeface="UD デジタル 教科書体 N-R"/>
                <a:ea typeface="UD デジタル 教科書体 N-R"/>
                <a:cs typeface="Calibri"/>
              </a:rPr>
              <a:t>見つけるポイント</a:t>
            </a:r>
          </a:p>
        </p:txBody>
      </p:sp>
      <p:pic>
        <p:nvPicPr>
          <p:cNvPr id="15" name="図 14" descr="アイコン&#10;&#10;説明は自動で生成されたものです">
            <a:extLst>
              <a:ext uri="{FF2B5EF4-FFF2-40B4-BE49-F238E27FC236}">
                <a16:creationId xmlns:a16="http://schemas.microsoft.com/office/drawing/2014/main" id="{0D2C6C02-47E5-BE9F-A2AD-DB39A76B6FE7}"/>
              </a:ext>
            </a:extLst>
          </p:cNvPr>
          <p:cNvPicPr>
            <a:picLocks noChangeAspect="1"/>
          </p:cNvPicPr>
          <p:nvPr/>
        </p:nvPicPr>
        <p:blipFill>
          <a:blip r:embed="rId3"/>
          <a:stretch>
            <a:fillRect/>
          </a:stretch>
        </p:blipFill>
        <p:spPr>
          <a:xfrm>
            <a:off x="9303339" y="3740046"/>
            <a:ext cx="2219325" cy="3200400"/>
          </a:xfrm>
          <a:prstGeom prst="rect">
            <a:avLst/>
          </a:prstGeom>
        </p:spPr>
      </p:pic>
      <p:sp>
        <p:nvSpPr>
          <p:cNvPr id="18" name="テキスト ボックス 10">
            <a:extLst>
              <a:ext uri="{FF2B5EF4-FFF2-40B4-BE49-F238E27FC236}">
                <a16:creationId xmlns:a16="http://schemas.microsoft.com/office/drawing/2014/main" id="{95CF2CB7-846C-0364-7C2D-808A5BE60B76}"/>
              </a:ext>
            </a:extLst>
          </p:cNvPr>
          <p:cNvSpPr txBox="1"/>
          <p:nvPr/>
        </p:nvSpPr>
        <p:spPr>
          <a:xfrm>
            <a:off x="1620374" y="3749148"/>
            <a:ext cx="6903063" cy="255454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b="1">
                <a:solidFill>
                  <a:srgbClr val="4472C4"/>
                </a:solidFill>
                <a:latin typeface="UD デジタル 教科書体 NK-R"/>
                <a:ea typeface="UD デジタル 教科書体 NK-R"/>
                <a:cs typeface="Calibri"/>
              </a:rPr>
              <a:t>見出</a:t>
            </a:r>
            <a:r>
              <a:rPr lang="ja-JP" sz="3200" b="1">
                <a:solidFill>
                  <a:srgbClr val="4472C4"/>
                </a:solidFill>
                <a:latin typeface="UD デジタル 教科書体 NK-R"/>
                <a:ea typeface="UD デジタル 教科書体 NK-R"/>
                <a:cs typeface="Calibri"/>
              </a:rPr>
              <a:t>し</a:t>
            </a:r>
            <a:r>
              <a:rPr lang="ja-JP" altLang="en-US" sz="3200" b="1">
                <a:solidFill>
                  <a:srgbClr val="4472C4"/>
                </a:solidFill>
                <a:latin typeface="UD デジタル 教科書体 NK-R"/>
                <a:ea typeface="UD デジタル 教科書体 NK-R"/>
                <a:cs typeface="Calibri"/>
              </a:rPr>
              <a:t>・キャッチフレーズ</a:t>
            </a:r>
            <a:endParaRPr lang="en-US" altLang="ja-JP" sz="3200">
              <a:solidFill>
                <a:srgbClr val="4472C4"/>
              </a:solidFill>
              <a:latin typeface="UD デジタル 教科書体 NK-R"/>
              <a:ea typeface="UD デジタル 教科書体 NK-R"/>
              <a:cs typeface="Calibri"/>
            </a:endParaRPr>
          </a:p>
          <a:p>
            <a:r>
              <a:rPr lang="ja-JP" altLang="en-US" sz="3200" b="1">
                <a:solidFill>
                  <a:srgbClr val="4472C4"/>
                </a:solidFill>
                <a:latin typeface="UD デジタル 教科書体 NK-R"/>
                <a:ea typeface="UD デジタル 教科書体 NK-R"/>
                <a:cs typeface="Calibri"/>
              </a:rPr>
              <a:t>文字の大きさ</a:t>
            </a:r>
            <a:endParaRPr lang="en-US" altLang="ja-JP" sz="3200">
              <a:solidFill>
                <a:srgbClr val="4472C4"/>
              </a:solidFill>
              <a:latin typeface="UD デジタル 教科書体 NK-R"/>
              <a:ea typeface="UD デジタル 教科書体 NK-R"/>
              <a:cs typeface="Calibri"/>
            </a:endParaRPr>
          </a:p>
          <a:p>
            <a:r>
              <a:rPr lang="ja-JP" altLang="en-US" sz="3200" b="1">
                <a:solidFill>
                  <a:srgbClr val="4472C4"/>
                </a:solidFill>
                <a:latin typeface="UD デジタル 教科書体 NK-R"/>
                <a:ea typeface="UD デジタル 教科書体 NK-R"/>
                <a:cs typeface="Calibri"/>
              </a:rPr>
              <a:t>レイアウト</a:t>
            </a:r>
          </a:p>
          <a:p>
            <a:r>
              <a:rPr lang="ja-JP" sz="3200" b="1">
                <a:solidFill>
                  <a:srgbClr val="4472C4"/>
                </a:solidFill>
                <a:latin typeface="UD デジタル 教科書体 NK-R"/>
                <a:ea typeface="UD デジタル 教科書体 NK-R"/>
                <a:cs typeface="Calibri"/>
              </a:rPr>
              <a:t>商品の説明や表示のしかた</a:t>
            </a:r>
            <a:endParaRPr lang="ja-JP" sz="3200">
              <a:solidFill>
                <a:srgbClr val="4472C4"/>
              </a:solidFill>
              <a:latin typeface="UD デジタル 教科書体 NK-R"/>
              <a:ea typeface="UD デジタル 教科書体 NK-R"/>
              <a:cs typeface="Calibri"/>
            </a:endParaRPr>
          </a:p>
          <a:p>
            <a:endParaRPr lang="ja-JP" altLang="en-US" sz="3200" b="1">
              <a:solidFill>
                <a:srgbClr val="4472C4"/>
              </a:solidFill>
              <a:latin typeface="UD デジタル 教科書体 NK-R"/>
              <a:ea typeface="UD デジタル 教科書体 NK-R"/>
              <a:cs typeface="Calibri"/>
            </a:endParaRPr>
          </a:p>
        </p:txBody>
      </p:sp>
      <p:sp>
        <p:nvSpPr>
          <p:cNvPr id="19" name="テキスト ボックス 10">
            <a:extLst>
              <a:ext uri="{FF2B5EF4-FFF2-40B4-BE49-F238E27FC236}">
                <a16:creationId xmlns:a16="http://schemas.microsoft.com/office/drawing/2014/main" id="{42D23472-C5FC-EC94-1DE6-D5209CE2DC16}"/>
              </a:ext>
            </a:extLst>
          </p:cNvPr>
          <p:cNvSpPr txBox="1"/>
          <p:nvPr/>
        </p:nvSpPr>
        <p:spPr>
          <a:xfrm>
            <a:off x="6444041" y="3738987"/>
            <a:ext cx="3211486" cy="156966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b="1">
                <a:solidFill>
                  <a:srgbClr val="4472C4"/>
                </a:solidFill>
                <a:latin typeface="UD デジタル 教科書体 NK-R"/>
                <a:ea typeface="UD デジタル 教科書体 NK-R"/>
                <a:cs typeface="Calibri"/>
              </a:rPr>
              <a:t>値段のつけかた</a:t>
            </a:r>
            <a:endParaRPr lang="en-US" altLang="ja-JP" sz="3200">
              <a:solidFill>
                <a:srgbClr val="4472C4"/>
              </a:solidFill>
              <a:latin typeface="UD デジタル 教科書体 NK-R"/>
              <a:ea typeface="UD デジタル 教科書体 NK-R"/>
              <a:cs typeface="Calibri"/>
            </a:endParaRPr>
          </a:p>
          <a:p>
            <a:r>
              <a:rPr lang="ja-JP" altLang="en-US" sz="3200" b="1">
                <a:solidFill>
                  <a:srgbClr val="4472C4"/>
                </a:solidFill>
                <a:latin typeface="UD デジタル 教科書体 NK-R"/>
                <a:ea typeface="UD デジタル 教科書体 NK-R"/>
                <a:cs typeface="Calibri"/>
              </a:rPr>
              <a:t>色の使い方</a:t>
            </a:r>
          </a:p>
          <a:p>
            <a:r>
              <a:rPr lang="ja-JP" altLang="en-US" sz="3200" b="1">
                <a:solidFill>
                  <a:srgbClr val="4472C4"/>
                </a:solidFill>
                <a:latin typeface="UD デジタル 教科書体 NK-R"/>
                <a:ea typeface="UD デジタル 教科書体 NK-R"/>
                <a:cs typeface="Calibri"/>
              </a:rPr>
              <a:t>サービス</a:t>
            </a:r>
          </a:p>
        </p:txBody>
      </p:sp>
      <p:sp>
        <p:nvSpPr>
          <p:cNvPr id="22" name="テキスト ボックス 10">
            <a:extLst>
              <a:ext uri="{FF2B5EF4-FFF2-40B4-BE49-F238E27FC236}">
                <a16:creationId xmlns:a16="http://schemas.microsoft.com/office/drawing/2014/main" id="{289F762B-77C8-6909-134D-7BB8511B68A3}"/>
              </a:ext>
            </a:extLst>
          </p:cNvPr>
          <p:cNvSpPr txBox="1"/>
          <p:nvPr/>
        </p:nvSpPr>
        <p:spPr>
          <a:xfrm>
            <a:off x="7866276" y="5585444"/>
            <a:ext cx="956965" cy="52322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2800">
                <a:solidFill>
                  <a:srgbClr val="000000"/>
                </a:solidFill>
                <a:latin typeface="UD Digi Kyokasho NK-R"/>
                <a:ea typeface="UD Digi Kyokasho NK-R"/>
                <a:cs typeface="Calibri"/>
              </a:rPr>
              <a:t>など</a:t>
            </a:r>
            <a:endParaRPr lang="ja-JP" sz="2800">
              <a:solidFill>
                <a:srgbClr val="000000"/>
              </a:solidFill>
              <a:latin typeface="UD Digi Kyokasho NK-R"/>
              <a:ea typeface="UD Digi Kyokasho NK-R"/>
              <a:cs typeface="Calibri"/>
            </a:endParaRPr>
          </a:p>
        </p:txBody>
      </p:sp>
      <p:sp>
        <p:nvSpPr>
          <p:cNvPr id="5" name="正方形/長方形 4">
            <a:extLst>
              <a:ext uri="{FF2B5EF4-FFF2-40B4-BE49-F238E27FC236}">
                <a16:creationId xmlns:a16="http://schemas.microsoft.com/office/drawing/2014/main" id="{0D696CBB-4992-4EF4-6E8C-9835D9819ED9}"/>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四角形: 上の 2 つの角を丸める 6">
            <a:extLst>
              <a:ext uri="{FF2B5EF4-FFF2-40B4-BE49-F238E27FC236}">
                <a16:creationId xmlns:a16="http://schemas.microsoft.com/office/drawing/2014/main" id="{4FED4D9A-2693-F89B-F0A4-91377FD5E411}"/>
              </a:ext>
            </a:extLst>
          </p:cNvPr>
          <p:cNvSpPr/>
          <p:nvPr/>
        </p:nvSpPr>
        <p:spPr>
          <a:xfrm>
            <a:off x="0" y="-1"/>
            <a:ext cx="2579511" cy="481686"/>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第１章応用編</a:t>
            </a:r>
            <a:endParaRPr lang="ja-JP" altLang="en-US">
              <a:latin typeface="UD Digi Kyokasho NK-R"/>
              <a:ea typeface="UD Digi Kyokasho NK-R"/>
              <a:cs typeface="Calibri"/>
            </a:endParaRPr>
          </a:p>
        </p:txBody>
      </p:sp>
    </p:spTree>
    <p:extLst>
      <p:ext uri="{BB962C8B-B14F-4D97-AF65-F5344CB8AC3E}">
        <p14:creationId xmlns:p14="http://schemas.microsoft.com/office/powerpoint/2010/main" val="29544936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17" name="テキスト ボックス 10">
            <a:extLst>
              <a:ext uri="{FF2B5EF4-FFF2-40B4-BE49-F238E27FC236}">
                <a16:creationId xmlns:a16="http://schemas.microsoft.com/office/drawing/2014/main" id="{DA6DBD50-BDAF-237A-D9FA-B798545FA4A0}"/>
              </a:ext>
            </a:extLst>
          </p:cNvPr>
          <p:cNvSpPr txBox="1"/>
          <p:nvPr/>
        </p:nvSpPr>
        <p:spPr>
          <a:xfrm>
            <a:off x="1457983" y="1500625"/>
            <a:ext cx="10325817"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b="1">
                <a:solidFill>
                  <a:schemeClr val="accent1"/>
                </a:solidFill>
                <a:latin typeface="UD デジタル 教科書体 N-R"/>
                <a:ea typeface="UD デジタル 教科書体 N-R"/>
                <a:cs typeface="Calibri"/>
              </a:rPr>
              <a:t>チラシを分析しよう</a:t>
            </a:r>
          </a:p>
        </p:txBody>
      </p:sp>
      <p:sp>
        <p:nvSpPr>
          <p:cNvPr id="20" name="テキスト ボックス 11">
            <a:extLst>
              <a:ext uri="{FF2B5EF4-FFF2-40B4-BE49-F238E27FC236}">
                <a16:creationId xmlns:a16="http://schemas.microsoft.com/office/drawing/2014/main" id="{5D83BCB1-A452-913F-7CB3-D5E52F9BC146}"/>
              </a:ext>
            </a:extLst>
          </p:cNvPr>
          <p:cNvSpPr txBox="1"/>
          <p:nvPr/>
        </p:nvSpPr>
        <p:spPr>
          <a:xfrm>
            <a:off x="563858" y="1293079"/>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2</a:t>
            </a:r>
          </a:p>
        </p:txBody>
      </p:sp>
      <p:sp>
        <p:nvSpPr>
          <p:cNvPr id="9" name="正方形/長方形 8">
            <a:extLst>
              <a:ext uri="{FF2B5EF4-FFF2-40B4-BE49-F238E27FC236}">
                <a16:creationId xmlns:a16="http://schemas.microsoft.com/office/drawing/2014/main" id="{9E347246-7C94-014E-2CA9-97693956BCB3}"/>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物資・サービスの選択に必要な情報の収集・整</a:t>
            </a:r>
            <a:r>
              <a:rPr lang="ja-JP" sz="2400" b="1">
                <a:solidFill>
                  <a:schemeClr val="tx1">
                    <a:lumMod val="75000"/>
                    <a:lumOff val="25000"/>
                  </a:schemeClr>
                </a:solidFill>
                <a:latin typeface="UD Digi Kyokasho NK-R"/>
                <a:ea typeface="UD Digi Kyokasho NK-R"/>
                <a:cs typeface="+mn-lt"/>
              </a:rPr>
              <a:t>理</a:t>
            </a:r>
            <a:endParaRPr lang="ja-JP" altLang="en-US" sz="2400">
              <a:solidFill>
                <a:srgbClr val="000000"/>
              </a:solidFill>
              <a:latin typeface="UD Digi Kyokasho NK-R"/>
              <a:ea typeface="UD Digi Kyokasho NK-R"/>
              <a:cs typeface="+mn-lt"/>
            </a:endParaRPr>
          </a:p>
        </p:txBody>
      </p:sp>
      <p:pic>
        <p:nvPicPr>
          <p:cNvPr id="2" name="図 1" descr="文字が書かれている&#10;&#10;説明は自動で生成されたものです">
            <a:extLst>
              <a:ext uri="{FF2B5EF4-FFF2-40B4-BE49-F238E27FC236}">
                <a16:creationId xmlns:a16="http://schemas.microsoft.com/office/drawing/2014/main" id="{1A2D3B80-FEE1-CAB8-31C1-A3C651779AF3}"/>
              </a:ext>
            </a:extLst>
          </p:cNvPr>
          <p:cNvPicPr>
            <a:picLocks noChangeAspect="1"/>
          </p:cNvPicPr>
          <p:nvPr/>
        </p:nvPicPr>
        <p:blipFill>
          <a:blip r:embed="rId3"/>
          <a:stretch>
            <a:fillRect/>
          </a:stretch>
        </p:blipFill>
        <p:spPr>
          <a:xfrm>
            <a:off x="678461" y="2174589"/>
            <a:ext cx="11334750" cy="4257675"/>
          </a:xfrm>
          <a:prstGeom prst="rect">
            <a:avLst/>
          </a:prstGeom>
        </p:spPr>
      </p:pic>
      <p:sp>
        <p:nvSpPr>
          <p:cNvPr id="6" name="正方形/長方形 5">
            <a:extLst>
              <a:ext uri="{FF2B5EF4-FFF2-40B4-BE49-F238E27FC236}">
                <a16:creationId xmlns:a16="http://schemas.microsoft.com/office/drawing/2014/main" id="{7B29974E-7E0A-9E84-A536-4BA2C251E798}"/>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四角形: 上の 2 つの角を丸める 7">
            <a:extLst>
              <a:ext uri="{FF2B5EF4-FFF2-40B4-BE49-F238E27FC236}">
                <a16:creationId xmlns:a16="http://schemas.microsoft.com/office/drawing/2014/main" id="{9AAAD8B3-E6FB-D70D-1A36-AB08F3D876AB}"/>
              </a:ext>
            </a:extLst>
          </p:cNvPr>
          <p:cNvSpPr/>
          <p:nvPr/>
        </p:nvSpPr>
        <p:spPr>
          <a:xfrm>
            <a:off x="0" y="-1"/>
            <a:ext cx="2579511" cy="481686"/>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第１章応用編</a:t>
            </a:r>
            <a:endParaRPr lang="ja-JP" altLang="en-US">
              <a:latin typeface="UD Digi Kyokasho NK-R"/>
              <a:ea typeface="UD Digi Kyokasho NK-R"/>
              <a:cs typeface="Calibri"/>
            </a:endParaRPr>
          </a:p>
        </p:txBody>
      </p:sp>
    </p:spTree>
    <p:extLst>
      <p:ext uri="{BB962C8B-B14F-4D97-AF65-F5344CB8AC3E}">
        <p14:creationId xmlns:p14="http://schemas.microsoft.com/office/powerpoint/2010/main" val="3302981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20" name="テキスト ボックス 11">
            <a:extLst>
              <a:ext uri="{FF2B5EF4-FFF2-40B4-BE49-F238E27FC236}">
                <a16:creationId xmlns:a16="http://schemas.microsoft.com/office/drawing/2014/main" id="{5D83BCB1-A452-913F-7CB3-D5E52F9BC146}"/>
              </a:ext>
            </a:extLst>
          </p:cNvPr>
          <p:cNvSpPr txBox="1"/>
          <p:nvPr/>
        </p:nvSpPr>
        <p:spPr>
          <a:xfrm>
            <a:off x="563858" y="1293079"/>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2</a:t>
            </a:r>
          </a:p>
        </p:txBody>
      </p:sp>
      <p:sp>
        <p:nvSpPr>
          <p:cNvPr id="9" name="正方形/長方形 8">
            <a:extLst>
              <a:ext uri="{FF2B5EF4-FFF2-40B4-BE49-F238E27FC236}">
                <a16:creationId xmlns:a16="http://schemas.microsoft.com/office/drawing/2014/main" id="{9E347246-7C94-014E-2CA9-97693956BCB3}"/>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物資・サービスの選択に必要な情報の収集・整</a:t>
            </a:r>
            <a:r>
              <a:rPr lang="ja-JP" sz="2400" b="1">
                <a:solidFill>
                  <a:schemeClr val="tx1">
                    <a:lumMod val="75000"/>
                    <a:lumOff val="25000"/>
                  </a:schemeClr>
                </a:solidFill>
                <a:latin typeface="UD Digi Kyokasho NK-R"/>
                <a:ea typeface="UD Digi Kyokasho NK-R"/>
                <a:cs typeface="+mn-lt"/>
              </a:rPr>
              <a:t>理</a:t>
            </a:r>
            <a:endParaRPr lang="ja-JP" altLang="en-US" sz="2400">
              <a:solidFill>
                <a:srgbClr val="000000"/>
              </a:solidFill>
              <a:latin typeface="UD Digi Kyokasho NK-R"/>
              <a:ea typeface="UD Digi Kyokasho NK-R"/>
              <a:cs typeface="+mn-lt"/>
            </a:endParaRPr>
          </a:p>
        </p:txBody>
      </p:sp>
      <p:pic>
        <p:nvPicPr>
          <p:cNvPr id="2" name="図 1" descr="文字が書かれている&#10;&#10;説明は自動で生成されたものです">
            <a:extLst>
              <a:ext uri="{FF2B5EF4-FFF2-40B4-BE49-F238E27FC236}">
                <a16:creationId xmlns:a16="http://schemas.microsoft.com/office/drawing/2014/main" id="{1A2D3B80-FEE1-CAB8-31C1-A3C651779AF3}"/>
              </a:ext>
            </a:extLst>
          </p:cNvPr>
          <p:cNvPicPr>
            <a:picLocks noChangeAspect="1"/>
          </p:cNvPicPr>
          <p:nvPr/>
        </p:nvPicPr>
        <p:blipFill>
          <a:blip r:embed="rId3"/>
          <a:stretch>
            <a:fillRect/>
          </a:stretch>
        </p:blipFill>
        <p:spPr>
          <a:xfrm>
            <a:off x="1552887" y="1387605"/>
            <a:ext cx="7737109" cy="2908559"/>
          </a:xfrm>
          <a:prstGeom prst="rect">
            <a:avLst/>
          </a:prstGeom>
        </p:spPr>
      </p:pic>
      <p:sp>
        <p:nvSpPr>
          <p:cNvPr id="3" name="テキスト ボックス 2">
            <a:extLst>
              <a:ext uri="{FF2B5EF4-FFF2-40B4-BE49-F238E27FC236}">
                <a16:creationId xmlns:a16="http://schemas.microsoft.com/office/drawing/2014/main" id="{3818D165-996E-966B-CD6B-A4979F56166D}"/>
              </a:ext>
            </a:extLst>
          </p:cNvPr>
          <p:cNvSpPr txBox="1"/>
          <p:nvPr/>
        </p:nvSpPr>
        <p:spPr>
          <a:xfrm>
            <a:off x="1214204" y="4462072"/>
            <a:ext cx="10975297" cy="224151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ja-JP" sz="3200" b="1" dirty="0">
                <a:solidFill>
                  <a:schemeClr val="accent1"/>
                </a:solidFill>
                <a:latin typeface="UD デジタル 教科書体 NK-R"/>
                <a:ea typeface="UD デジタル 教科書体 NK-R"/>
              </a:rPr>
              <a:t>●</a:t>
            </a:r>
            <a:r>
              <a:rPr lang="ja-JP" altLang="en-US" sz="3200" b="1" dirty="0">
                <a:solidFill>
                  <a:schemeClr val="accent1"/>
                </a:solidFill>
                <a:latin typeface="UD デジタル 教科書体 NK-R"/>
                <a:ea typeface="UD デジタル 教科書体 NK-R"/>
              </a:rPr>
              <a:t> </a:t>
            </a:r>
            <a:r>
              <a:rPr lang="ja-JP" sz="3200" b="1" dirty="0">
                <a:latin typeface="UD デジタル 教科書体 NK-R"/>
                <a:ea typeface="UD デジタル 教科書体 NK-R"/>
              </a:rPr>
              <a:t>買いたくなるようなポイントはどこでしょう？</a:t>
            </a:r>
            <a:r>
              <a:rPr lang="en-US" altLang="ja-JP" sz="3200" dirty="0">
                <a:latin typeface="UD デジタル 教科書体 NK-R"/>
                <a:ea typeface="UD デジタル 教科書体 NK-R"/>
              </a:rPr>
              <a:t>​</a:t>
            </a:r>
            <a:endParaRPr lang="ja-JP" altLang="en-US" dirty="0">
              <a:ea typeface="ＭＳ Ｐゴシック"/>
              <a:cs typeface="Calibri"/>
            </a:endParaRPr>
          </a:p>
          <a:p>
            <a:pPr>
              <a:lnSpc>
                <a:spcPct val="150000"/>
              </a:lnSpc>
            </a:pPr>
            <a:r>
              <a:rPr lang="ja-JP" altLang="en-US" sz="3200" b="1" dirty="0">
                <a:solidFill>
                  <a:schemeClr val="accent1"/>
                </a:solidFill>
                <a:latin typeface="UD デジタル 教科書体 NK-R"/>
                <a:ea typeface="UD デジタル 教科書体 NK-R"/>
              </a:rPr>
              <a:t>● </a:t>
            </a:r>
            <a:r>
              <a:rPr lang="ja-JP" sz="3200" b="1" dirty="0">
                <a:latin typeface="UD デジタル 教科書体 NK-R"/>
                <a:ea typeface="UD デジタル 教科書体 NK-R"/>
              </a:rPr>
              <a:t>なぜ、買いたくなるのでしょう？</a:t>
            </a:r>
            <a:r>
              <a:rPr lang="en-US" altLang="ja-JP" sz="3200" dirty="0">
                <a:latin typeface="UD デジタル 教科書体 NK-R"/>
                <a:ea typeface="UD デジタル 教科書体 NK-R"/>
              </a:rPr>
              <a:t>​</a:t>
            </a:r>
            <a:endParaRPr lang="en-US" dirty="0"/>
          </a:p>
          <a:p>
            <a:pPr>
              <a:lnSpc>
                <a:spcPct val="150000"/>
              </a:lnSpc>
            </a:pPr>
            <a:r>
              <a:rPr lang="ja-JP" altLang="en-US" sz="3200" b="1" dirty="0">
                <a:solidFill>
                  <a:schemeClr val="accent1"/>
                </a:solidFill>
                <a:latin typeface="UD デジタル 教科書体 NK-R"/>
                <a:ea typeface="UD デジタル 教科書体 NK-R"/>
              </a:rPr>
              <a:t>● </a:t>
            </a:r>
            <a:r>
              <a:rPr lang="ja-JP" sz="3200" b="1" dirty="0">
                <a:latin typeface="UD デジタル 教科書体 NK-R"/>
                <a:ea typeface="UD デジタル 教科書体 NK-R"/>
              </a:rPr>
              <a:t>いくつかの</a:t>
            </a:r>
            <a:r>
              <a:rPr lang="ja-JP" altLang="en-US" sz="3200" b="1" dirty="0">
                <a:latin typeface="UD デジタル 教科書体 NK-R"/>
                <a:ea typeface="UD デジタル 教科書体 NK-R"/>
              </a:rPr>
              <a:t>チラシ</a:t>
            </a:r>
            <a:r>
              <a:rPr lang="ja-JP" sz="3200" b="1" dirty="0">
                <a:latin typeface="UD デジタル 教科書体 NK-R"/>
                <a:ea typeface="UD デジタル 教科書体 NK-R"/>
              </a:rPr>
              <a:t>にはどんな共通点がありますか？</a:t>
            </a:r>
            <a:endParaRPr lang="ja-JP" dirty="0"/>
          </a:p>
        </p:txBody>
      </p:sp>
      <p:sp>
        <p:nvSpPr>
          <p:cNvPr id="8" name="正方形/長方形 7">
            <a:extLst>
              <a:ext uri="{FF2B5EF4-FFF2-40B4-BE49-F238E27FC236}">
                <a16:creationId xmlns:a16="http://schemas.microsoft.com/office/drawing/2014/main" id="{801C217F-80F0-B6D7-8442-8EEF15FA9FE2}"/>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1" name="四角形: 上の 2 つの角を丸める 10">
            <a:extLst>
              <a:ext uri="{FF2B5EF4-FFF2-40B4-BE49-F238E27FC236}">
                <a16:creationId xmlns:a16="http://schemas.microsoft.com/office/drawing/2014/main" id="{5ED0B0F8-E0E0-D5B3-00B8-4B826E30D6BA}"/>
              </a:ext>
            </a:extLst>
          </p:cNvPr>
          <p:cNvSpPr/>
          <p:nvPr/>
        </p:nvSpPr>
        <p:spPr>
          <a:xfrm>
            <a:off x="0" y="-1"/>
            <a:ext cx="2579511" cy="481686"/>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第１章応用編</a:t>
            </a:r>
            <a:endParaRPr lang="ja-JP" altLang="en-US">
              <a:latin typeface="UD Digi Kyokasho NK-R"/>
              <a:ea typeface="UD Digi Kyokasho NK-R"/>
              <a:cs typeface="Calibri"/>
            </a:endParaRPr>
          </a:p>
        </p:txBody>
      </p:sp>
      <p:graphicFrame>
        <p:nvGraphicFramePr>
          <p:cNvPr id="5" name="オブジェクト 4">
            <a:hlinkClick r:id="" action="ppaction://ole?verb=1"/>
            <a:extLst>
              <a:ext uri="{FF2B5EF4-FFF2-40B4-BE49-F238E27FC236}">
                <a16:creationId xmlns:a16="http://schemas.microsoft.com/office/drawing/2014/main" id="{A32D1803-B463-A3C3-1585-E73764955E7E}"/>
              </a:ext>
            </a:extLst>
          </p:cNvPr>
          <p:cNvGraphicFramePr>
            <a:graphicFrameLocks noChangeAspect="1"/>
          </p:cNvGraphicFramePr>
          <p:nvPr>
            <p:extLst>
              <p:ext uri="{D42A27DB-BD31-4B8C-83A1-F6EECF244321}">
                <p14:modId xmlns:p14="http://schemas.microsoft.com/office/powerpoint/2010/main" val="2634922891"/>
              </p:ext>
            </p:extLst>
          </p:nvPr>
        </p:nvGraphicFramePr>
        <p:xfrm>
          <a:off x="9783763" y="1731963"/>
          <a:ext cx="1711325" cy="1473200"/>
        </p:xfrm>
        <a:graphic>
          <a:graphicData uri="http://schemas.openxmlformats.org/presentationml/2006/ole">
            <mc:AlternateContent xmlns:mc="http://schemas.openxmlformats.org/markup-compatibility/2006">
              <mc:Choice xmlns:v="urn:schemas-microsoft-com:vml" Requires="v">
                <p:oleObj name="Document" showAsIcon="1" r:id="rId4" imgW="774000" imgH="666000" progId="Word.Document.12">
                  <p:embed/>
                </p:oleObj>
              </mc:Choice>
              <mc:Fallback>
                <p:oleObj name="Document" showAsIcon="1" r:id="rId4" imgW="774000" imgH="666000" progId="Word.Document.12">
                  <p:embed/>
                  <p:pic>
                    <p:nvPicPr>
                      <p:cNvPr id="5" name="オブジェクト 4">
                        <a:hlinkClick r:id="" action="ppaction://ole?verb=1"/>
                        <a:extLst>
                          <a:ext uri="{FF2B5EF4-FFF2-40B4-BE49-F238E27FC236}">
                            <a16:creationId xmlns:a16="http://schemas.microsoft.com/office/drawing/2014/main" id="{A32D1803-B463-A3C3-1585-E73764955E7E}"/>
                          </a:ext>
                        </a:extLst>
                      </p:cNvPr>
                      <p:cNvPicPr/>
                      <p:nvPr/>
                    </p:nvPicPr>
                    <p:blipFill>
                      <a:blip r:embed="rId5"/>
                      <a:stretch>
                        <a:fillRect/>
                      </a:stretch>
                    </p:blipFill>
                    <p:spPr>
                      <a:xfrm>
                        <a:off x="9783763" y="1731963"/>
                        <a:ext cx="1711325" cy="1473200"/>
                      </a:xfrm>
                      <a:prstGeom prst="rect">
                        <a:avLst/>
                      </a:prstGeom>
                    </p:spPr>
                  </p:pic>
                </p:oleObj>
              </mc:Fallback>
            </mc:AlternateContent>
          </a:graphicData>
        </a:graphic>
      </p:graphicFrame>
    </p:spTree>
    <p:extLst>
      <p:ext uri="{BB962C8B-B14F-4D97-AF65-F5344CB8AC3E}">
        <p14:creationId xmlns:p14="http://schemas.microsoft.com/office/powerpoint/2010/main" val="10560132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30FAA263-E2D7-E5D7-DBED-D8BE7A0816A5}"/>
              </a:ext>
            </a:extLst>
          </p:cNvPr>
          <p:cNvSpPr/>
          <p:nvPr/>
        </p:nvSpPr>
        <p:spPr>
          <a:xfrm>
            <a:off x="1189288" y="2719600"/>
            <a:ext cx="10393488" cy="308906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17" name="テキスト ボックス 10">
            <a:extLst>
              <a:ext uri="{FF2B5EF4-FFF2-40B4-BE49-F238E27FC236}">
                <a16:creationId xmlns:a16="http://schemas.microsoft.com/office/drawing/2014/main" id="{DA6DBD50-BDAF-237A-D9FA-B798545FA4A0}"/>
              </a:ext>
            </a:extLst>
          </p:cNvPr>
          <p:cNvSpPr txBox="1"/>
          <p:nvPr/>
        </p:nvSpPr>
        <p:spPr>
          <a:xfrm>
            <a:off x="1457983" y="1500625"/>
            <a:ext cx="10325817"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a:solidFill>
                  <a:schemeClr val="accent1"/>
                </a:solidFill>
                <a:latin typeface="UD Digi Kyokasho NK-R"/>
                <a:ea typeface="UD Digi Kyokasho NK-R"/>
                <a:cs typeface="Calibri"/>
              </a:rPr>
              <a:t>グループで飲み物の広告を分析してみよう</a:t>
            </a:r>
          </a:p>
        </p:txBody>
      </p:sp>
      <p:sp>
        <p:nvSpPr>
          <p:cNvPr id="20" name="テキスト ボックス 11">
            <a:extLst>
              <a:ext uri="{FF2B5EF4-FFF2-40B4-BE49-F238E27FC236}">
                <a16:creationId xmlns:a16="http://schemas.microsoft.com/office/drawing/2014/main" id="{5D83BCB1-A452-913F-7CB3-D5E52F9BC146}"/>
              </a:ext>
            </a:extLst>
          </p:cNvPr>
          <p:cNvSpPr txBox="1"/>
          <p:nvPr/>
        </p:nvSpPr>
        <p:spPr>
          <a:xfrm>
            <a:off x="563858" y="1293079"/>
            <a:ext cx="898071" cy="156966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3</a:t>
            </a:r>
            <a:endParaRPr lang="ja-JP">
              <a:solidFill>
                <a:schemeClr val="accent1"/>
              </a:solidFill>
            </a:endParaRPr>
          </a:p>
          <a:p>
            <a:pPr algn="ctr"/>
            <a:endParaRPr lang="ja-JP" altLang="en-US" sz="4800" b="1">
              <a:solidFill>
                <a:schemeClr val="accent1"/>
              </a:solidFill>
              <a:latin typeface="UD Digi Kyokasho NK-B"/>
              <a:ea typeface="UD Digi Kyokasho NK-B"/>
              <a:cs typeface="Calibri" panose="020F0502020204030204"/>
            </a:endParaRPr>
          </a:p>
        </p:txBody>
      </p:sp>
      <p:sp>
        <p:nvSpPr>
          <p:cNvPr id="9" name="正方形/長方形 8">
            <a:extLst>
              <a:ext uri="{FF2B5EF4-FFF2-40B4-BE49-F238E27FC236}">
                <a16:creationId xmlns:a16="http://schemas.microsoft.com/office/drawing/2014/main" id="{9E347246-7C94-014E-2CA9-97693956BCB3}"/>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物資・サービスの選択に必要な情報の収集・整</a:t>
            </a:r>
            <a:r>
              <a:rPr lang="ja-JP" sz="2400" b="1">
                <a:solidFill>
                  <a:schemeClr val="tx1">
                    <a:lumMod val="75000"/>
                    <a:lumOff val="25000"/>
                  </a:schemeClr>
                </a:solidFill>
                <a:latin typeface="UD Digi Kyokasho NK-R"/>
                <a:ea typeface="UD Digi Kyokasho NK-R"/>
                <a:cs typeface="+mn-lt"/>
              </a:rPr>
              <a:t>理</a:t>
            </a:r>
            <a:endParaRPr lang="ja-JP" altLang="en-US" sz="2400">
              <a:solidFill>
                <a:srgbClr val="000000"/>
              </a:solidFill>
              <a:latin typeface="UD Digi Kyokasho NK-R"/>
              <a:ea typeface="UD Digi Kyokasho NK-R"/>
              <a:cs typeface="+mn-lt"/>
            </a:endParaRPr>
          </a:p>
        </p:txBody>
      </p:sp>
      <p:sp>
        <p:nvSpPr>
          <p:cNvPr id="18" name="テキスト ボックス 10">
            <a:extLst>
              <a:ext uri="{FF2B5EF4-FFF2-40B4-BE49-F238E27FC236}">
                <a16:creationId xmlns:a16="http://schemas.microsoft.com/office/drawing/2014/main" id="{95CF2CB7-846C-0364-7C2D-808A5BE60B76}"/>
              </a:ext>
            </a:extLst>
          </p:cNvPr>
          <p:cNvSpPr txBox="1"/>
          <p:nvPr/>
        </p:nvSpPr>
        <p:spPr>
          <a:xfrm>
            <a:off x="1607882" y="3149541"/>
            <a:ext cx="7889915" cy="2062103"/>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a:latin typeface="UD デジタル 教科書体 NK-R"/>
                <a:ea typeface="UD デジタル 教科書体 NK-R"/>
              </a:rPr>
              <a:t>インターネット広告や</a:t>
            </a:r>
            <a:endParaRPr lang="en-US" sz="3200">
              <a:latin typeface="UD デジタル 教科書体 NK-R"/>
              <a:ea typeface="UD デジタル 教科書体 NK-R"/>
            </a:endParaRPr>
          </a:p>
          <a:p>
            <a:r>
              <a:rPr lang="ja-JP" altLang="en-US" sz="3200">
                <a:latin typeface="UD デジタル 教科書体 NK-R"/>
                <a:ea typeface="UD デジタル 教科書体 NK-R"/>
              </a:rPr>
              <a:t>テレビコマーシャルでは、</a:t>
            </a:r>
            <a:endParaRPr lang="en-US" altLang="ja-JP" sz="3200">
              <a:latin typeface="UD デジタル 教科書体 NK-R"/>
              <a:ea typeface="UD デジタル 教科書体 NK-R"/>
            </a:endParaRPr>
          </a:p>
          <a:p>
            <a:r>
              <a:rPr lang="ja-JP" altLang="en-US" sz="3200">
                <a:latin typeface="UD デジタル 教科書体 NK-R"/>
                <a:ea typeface="UD デジタル 教科書体 NK-R"/>
              </a:rPr>
              <a:t>飲み物についてどのような情報が</a:t>
            </a:r>
            <a:endParaRPr lang="en-US" altLang="ja-JP" sz="3200">
              <a:latin typeface="UD デジタル 教科書体 NK-R"/>
              <a:ea typeface="UD デジタル 教科書体 NK-R"/>
            </a:endParaRPr>
          </a:p>
          <a:p>
            <a:r>
              <a:rPr lang="ja-JP" altLang="en-US" sz="3200">
                <a:latin typeface="UD デジタル 教科書体 NK-R"/>
                <a:ea typeface="UD デジタル 教科書体 NK-R"/>
              </a:rPr>
              <a:t>伝えられているでしょうか？</a:t>
            </a:r>
          </a:p>
        </p:txBody>
      </p:sp>
      <p:pic>
        <p:nvPicPr>
          <p:cNvPr id="3" name="図 2">
            <a:extLst>
              <a:ext uri="{FF2B5EF4-FFF2-40B4-BE49-F238E27FC236}">
                <a16:creationId xmlns:a16="http://schemas.microsoft.com/office/drawing/2014/main" id="{8FE9671B-260B-DA79-EEBD-E5273DB1DDEA}"/>
              </a:ext>
            </a:extLst>
          </p:cNvPr>
          <p:cNvPicPr>
            <a:picLocks noChangeAspect="1"/>
          </p:cNvPicPr>
          <p:nvPr/>
        </p:nvPicPr>
        <p:blipFill>
          <a:blip r:embed="rId3"/>
          <a:stretch>
            <a:fillRect/>
          </a:stretch>
        </p:blipFill>
        <p:spPr>
          <a:xfrm>
            <a:off x="8950995" y="3632567"/>
            <a:ext cx="2536415" cy="3291041"/>
          </a:xfrm>
          <a:prstGeom prst="rect">
            <a:avLst/>
          </a:prstGeom>
        </p:spPr>
      </p:pic>
      <p:sp>
        <p:nvSpPr>
          <p:cNvPr id="6" name="正方形/長方形 5">
            <a:extLst>
              <a:ext uri="{FF2B5EF4-FFF2-40B4-BE49-F238E27FC236}">
                <a16:creationId xmlns:a16="http://schemas.microsoft.com/office/drawing/2014/main" id="{2A8A6031-B46C-08BD-5304-EC1EF40CD127}"/>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四角形: 上の 2 つの角を丸める 7">
            <a:extLst>
              <a:ext uri="{FF2B5EF4-FFF2-40B4-BE49-F238E27FC236}">
                <a16:creationId xmlns:a16="http://schemas.microsoft.com/office/drawing/2014/main" id="{C1C6AEA4-AA2F-3AC4-D7E6-FD5F75A47C18}"/>
              </a:ext>
            </a:extLst>
          </p:cNvPr>
          <p:cNvSpPr/>
          <p:nvPr/>
        </p:nvSpPr>
        <p:spPr>
          <a:xfrm>
            <a:off x="0" y="-1"/>
            <a:ext cx="2579511" cy="481686"/>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第１章応用編</a:t>
            </a:r>
            <a:endParaRPr lang="ja-JP" altLang="en-US">
              <a:latin typeface="UD Digi Kyokasho NK-R"/>
              <a:ea typeface="UD Digi Kyokasho NK-R"/>
              <a:cs typeface="Calibri"/>
            </a:endParaRPr>
          </a:p>
        </p:txBody>
      </p:sp>
    </p:spTree>
    <p:extLst>
      <p:ext uri="{BB962C8B-B14F-4D97-AF65-F5344CB8AC3E}">
        <p14:creationId xmlns:p14="http://schemas.microsoft.com/office/powerpoint/2010/main" val="228113558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1457</Words>
  <Application>Microsoft Office PowerPoint</Application>
  <PresentationFormat>ワイド画面</PresentationFormat>
  <Paragraphs>150</Paragraphs>
  <Slides>12</Slides>
  <Notes>12</Notes>
  <HiddenSlides>0</HiddenSlides>
  <MMClips>0</MMClips>
  <ScaleCrop>false</ScaleCrop>
  <HeadingPairs>
    <vt:vector size="8" baseType="variant">
      <vt:variant>
        <vt:lpstr>使用されているフォント</vt:lpstr>
      </vt:variant>
      <vt:variant>
        <vt:i4>8</vt:i4>
      </vt:variant>
      <vt:variant>
        <vt:lpstr>テーマ</vt:lpstr>
      </vt:variant>
      <vt:variant>
        <vt:i4>1</vt:i4>
      </vt:variant>
      <vt:variant>
        <vt:lpstr>埋め込まれた OLE サーバー</vt:lpstr>
      </vt:variant>
      <vt:variant>
        <vt:i4>1</vt:i4>
      </vt:variant>
      <vt:variant>
        <vt:lpstr>スライド タイトル</vt:lpstr>
      </vt:variant>
      <vt:variant>
        <vt:i4>12</vt:i4>
      </vt:variant>
    </vt:vector>
  </HeadingPairs>
  <TitlesOfParts>
    <vt:vector size="22" baseType="lpstr">
      <vt:lpstr>UD Digi Kyokasho NK-B</vt:lpstr>
      <vt:lpstr>UD デジタル 教科書体 NK-R</vt:lpstr>
      <vt:lpstr>UD デジタル 教科書体 NK-R</vt:lpstr>
      <vt:lpstr>UD デジタル 教科書体 N-R</vt:lpstr>
      <vt:lpstr>游ゴシック</vt:lpstr>
      <vt:lpstr>Arial</vt:lpstr>
      <vt:lpstr>Calibri</vt:lpstr>
      <vt:lpstr>Calibri Light</vt:lpstr>
      <vt:lpstr>Office テーマ</vt:lpstr>
      <vt:lpstr>Document</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
  <cp:lastModifiedBy>isogawa kazuya</cp:lastModifiedBy>
  <cp:revision>4</cp:revision>
  <cp:lastPrinted>2024-02-21T07:48:10Z</cp:lastPrinted>
  <dcterms:created xsi:type="dcterms:W3CDTF">2023-04-25T00:33:40Z</dcterms:created>
  <dcterms:modified xsi:type="dcterms:W3CDTF">2024-04-09T07:10:37Z</dcterms:modified>
</cp:coreProperties>
</file>