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98" r:id="rId2"/>
    <p:sldId id="316" r:id="rId3"/>
    <p:sldId id="299" r:id="rId4"/>
    <p:sldId id="274" r:id="rId5"/>
    <p:sldId id="326" r:id="rId6"/>
    <p:sldId id="318" r:id="rId7"/>
    <p:sldId id="327" r:id="rId8"/>
    <p:sldId id="317" r:id="rId9"/>
    <p:sldId id="300" r:id="rId10"/>
    <p:sldId id="319" r:id="rId11"/>
    <p:sldId id="328" r:id="rId12"/>
    <p:sldId id="301" r:id="rId13"/>
    <p:sldId id="321" r:id="rId14"/>
    <p:sldId id="312" r:id="rId15"/>
    <p:sldId id="322" r:id="rId16"/>
    <p:sldId id="323" r:id="rId17"/>
    <p:sldId id="324" r:id="rId18"/>
    <p:sldId id="325"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9FF"/>
    <a:srgbClr val="FF00A2"/>
    <a:srgbClr val="4472C4"/>
    <a:srgbClr val="FFFFFF"/>
    <a:srgbClr val="F5F5F5"/>
    <a:srgbClr val="FFFF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FE7050-FB9F-484C-A9DE-7E053E6548ED}" v="14" dt="2024-03-07T09:07:47.96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892" autoAdjust="0"/>
  </p:normalViewPr>
  <p:slideViewPr>
    <p:cSldViewPr snapToGrid="0">
      <p:cViewPr varScale="1">
        <p:scale>
          <a:sx n="48" d="100"/>
          <a:sy n="48" d="100"/>
        </p:scale>
        <p:origin x="1340"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18A01F23-4610-4EBF-8F69-D8053E0D0EF0}"/>
    <pc:docChg chg="modSld">
      <pc:chgData name="沙織 浅野" userId="50989c1ea3c4bf50" providerId="Windows Live" clId="Web-{18A01F23-4610-4EBF-8F69-D8053E0D0EF0}" dt="2024-03-04T08:55:25.516" v="8"/>
      <pc:docMkLst>
        <pc:docMk/>
      </pc:docMkLst>
      <pc:sldChg chg="modNotes">
        <pc:chgData name="沙織 浅野" userId="50989c1ea3c4bf50" providerId="Windows Live" clId="Web-{18A01F23-4610-4EBF-8F69-D8053E0D0EF0}" dt="2024-03-04T08:55:25.516" v="8"/>
        <pc:sldMkLst>
          <pc:docMk/>
          <pc:sldMk cId="2965252266" sldId="299"/>
        </pc:sldMkLst>
      </pc:sldChg>
    </pc:docChg>
  </pc:docChgLst>
  <pc:docChgLst>
    <pc:chgData name="沙織 浅野" userId="50989c1ea3c4bf50" providerId="Windows Live" clId="Web-{7319B53C-F3C3-46B2-840E-B63658935468}"/>
    <pc:docChg chg="modSld">
      <pc:chgData name="沙織 浅野" userId="50989c1ea3c4bf50" providerId="Windows Live" clId="Web-{7319B53C-F3C3-46B2-840E-B63658935468}" dt="2024-03-01T06:29:09.154" v="1"/>
      <pc:docMkLst>
        <pc:docMk/>
      </pc:docMkLst>
      <pc:sldChg chg="modSp">
        <pc:chgData name="沙織 浅野" userId="50989c1ea3c4bf50" providerId="Windows Live" clId="Web-{7319B53C-F3C3-46B2-840E-B63658935468}" dt="2024-03-01T06:29:09.154" v="1"/>
        <pc:sldMkLst>
          <pc:docMk/>
          <pc:sldMk cId="3232564177" sldId="312"/>
        </pc:sldMkLst>
        <pc:graphicFrameChg chg="mod modGraphic">
          <ac:chgData name="沙織 浅野" userId="50989c1ea3c4bf50" providerId="Windows Live" clId="Web-{7319B53C-F3C3-46B2-840E-B63658935468}" dt="2024-03-01T06:29:09.154" v="1"/>
          <ac:graphicFrameMkLst>
            <pc:docMk/>
            <pc:sldMk cId="3232564177" sldId="312"/>
            <ac:graphicFrameMk id="13" creationId="{6EDB3399-99DA-4597-2887-C32483054AF1}"/>
          </ac:graphicFrameMkLst>
        </pc:graphicFrameChg>
      </pc:sldChg>
    </pc:docChg>
  </pc:docChgLst>
  <pc:docChgLst>
    <pc:chgData name="沙織 浅野" userId="50989c1ea3c4bf50" providerId="Windows Live" clId="Web-{ECAC64A2-99DC-4C95-AA9F-B4DB05833E82}"/>
    <pc:docChg chg="modSld">
      <pc:chgData name="沙織 浅野" userId="50989c1ea3c4bf50" providerId="Windows Live" clId="Web-{ECAC64A2-99DC-4C95-AA9F-B4DB05833E82}" dt="2024-03-01T05:53:54.614" v="41" actId="1076"/>
      <pc:docMkLst>
        <pc:docMk/>
      </pc:docMkLst>
      <pc:sldChg chg="modSp">
        <pc:chgData name="沙織 浅野" userId="50989c1ea3c4bf50" providerId="Windows Live" clId="Web-{ECAC64A2-99DC-4C95-AA9F-B4DB05833E82}" dt="2024-03-01T05:53:54.614" v="41" actId="1076"/>
        <pc:sldMkLst>
          <pc:docMk/>
          <pc:sldMk cId="3232564177" sldId="312"/>
        </pc:sldMkLst>
        <pc:graphicFrameChg chg="mod modGraphic">
          <ac:chgData name="沙織 浅野" userId="50989c1ea3c4bf50" providerId="Windows Live" clId="Web-{ECAC64A2-99DC-4C95-AA9F-B4DB05833E82}" dt="2024-03-01T05:53:34.754" v="32"/>
          <ac:graphicFrameMkLst>
            <pc:docMk/>
            <pc:sldMk cId="3232564177" sldId="312"/>
            <ac:graphicFrameMk id="13" creationId="{6EDB3399-99DA-4597-2887-C32483054AF1}"/>
          </ac:graphicFrameMkLst>
        </pc:graphicFrameChg>
        <pc:picChg chg="mod">
          <ac:chgData name="沙織 浅野" userId="50989c1ea3c4bf50" providerId="Windows Live" clId="Web-{ECAC64A2-99DC-4C95-AA9F-B4DB05833E82}" dt="2024-03-01T05:53:44.895" v="35" actId="1076"/>
          <ac:picMkLst>
            <pc:docMk/>
            <pc:sldMk cId="3232564177" sldId="312"/>
            <ac:picMk id="7" creationId="{01C66833-C1DB-9195-4840-640405BF7AD3}"/>
          </ac:picMkLst>
        </pc:picChg>
        <pc:picChg chg="mod">
          <ac:chgData name="沙織 浅野" userId="50989c1ea3c4bf50" providerId="Windows Live" clId="Web-{ECAC64A2-99DC-4C95-AA9F-B4DB05833E82}" dt="2024-03-01T05:53:46.161" v="36" actId="1076"/>
          <ac:picMkLst>
            <pc:docMk/>
            <pc:sldMk cId="3232564177" sldId="312"/>
            <ac:picMk id="9" creationId="{AAD3638A-8900-195C-3362-F21874FD4AC1}"/>
          </ac:picMkLst>
        </pc:picChg>
        <pc:picChg chg="mod">
          <ac:chgData name="沙織 浅野" userId="50989c1ea3c4bf50" providerId="Windows Live" clId="Web-{ECAC64A2-99DC-4C95-AA9F-B4DB05833E82}" dt="2024-03-01T05:53:43.473" v="34" actId="1076"/>
          <ac:picMkLst>
            <pc:docMk/>
            <pc:sldMk cId="3232564177" sldId="312"/>
            <ac:picMk id="14" creationId="{F6CBFF54-927F-F42D-D9CD-2EF93CEFC609}"/>
          </ac:picMkLst>
        </pc:picChg>
        <pc:picChg chg="mod">
          <ac:chgData name="沙織 浅野" userId="50989c1ea3c4bf50" providerId="Windows Live" clId="Web-{ECAC64A2-99DC-4C95-AA9F-B4DB05833E82}" dt="2024-03-01T05:53:53.192" v="40" actId="1076"/>
          <ac:picMkLst>
            <pc:docMk/>
            <pc:sldMk cId="3232564177" sldId="312"/>
            <ac:picMk id="20" creationId="{A3372963-0A7A-20DB-2A9A-F6CCA4B6CA05}"/>
          </ac:picMkLst>
        </pc:picChg>
        <pc:picChg chg="mod">
          <ac:chgData name="沙織 浅野" userId="50989c1ea3c4bf50" providerId="Windows Live" clId="Web-{ECAC64A2-99DC-4C95-AA9F-B4DB05833E82}" dt="2024-03-01T05:53:54.614" v="41" actId="1076"/>
          <ac:picMkLst>
            <pc:docMk/>
            <pc:sldMk cId="3232564177" sldId="312"/>
            <ac:picMk id="21" creationId="{11542FA8-56A4-064E-F839-4C1B197F5500}"/>
          </ac:picMkLst>
        </pc:picChg>
        <pc:picChg chg="mod">
          <ac:chgData name="沙織 浅野" userId="50989c1ea3c4bf50" providerId="Windows Live" clId="Web-{ECAC64A2-99DC-4C95-AA9F-B4DB05833E82}" dt="2024-03-01T05:53:41.629" v="33" actId="1076"/>
          <ac:picMkLst>
            <pc:docMk/>
            <pc:sldMk cId="3232564177" sldId="312"/>
            <ac:picMk id="23" creationId="{A7055A32-4316-6412-125C-8C2F46B13985}"/>
          </ac:picMkLst>
        </pc:picChg>
        <pc:picChg chg="mod">
          <ac:chgData name="沙織 浅野" userId="50989c1ea3c4bf50" providerId="Windows Live" clId="Web-{ECAC64A2-99DC-4C95-AA9F-B4DB05833E82}" dt="2024-03-01T05:53:51.739" v="39" actId="1076"/>
          <ac:picMkLst>
            <pc:docMk/>
            <pc:sldMk cId="3232564177" sldId="312"/>
            <ac:picMk id="24" creationId="{66739C0E-F5A3-8A88-0A87-A7EB284A056B}"/>
          </ac:picMkLst>
        </pc:picChg>
        <pc:picChg chg="mod">
          <ac:chgData name="沙織 浅野" userId="50989c1ea3c4bf50" providerId="Windows Live" clId="Web-{ECAC64A2-99DC-4C95-AA9F-B4DB05833E82}" dt="2024-03-01T05:53:49.567" v="38" actId="1076"/>
          <ac:picMkLst>
            <pc:docMk/>
            <pc:sldMk cId="3232564177" sldId="312"/>
            <ac:picMk id="25" creationId="{7B47B79C-FFB2-51A4-A117-5B1C1E7B1350}"/>
          </ac:picMkLst>
        </pc:picChg>
        <pc:picChg chg="mod">
          <ac:chgData name="沙織 浅野" userId="50989c1ea3c4bf50" providerId="Windows Live" clId="Web-{ECAC64A2-99DC-4C95-AA9F-B4DB05833E82}" dt="2024-03-01T05:53:47.723" v="37" actId="1076"/>
          <ac:picMkLst>
            <pc:docMk/>
            <pc:sldMk cId="3232564177" sldId="312"/>
            <ac:picMk id="26" creationId="{29B16DE3-E1E3-4E36-A4EA-3CF1BAF3C44B}"/>
          </ac:picMkLst>
        </pc:picChg>
      </pc:sldChg>
    </pc:docChg>
  </pc:docChgLst>
  <pc:docChgLst>
    <pc:chgData name="沙織 浅野" userId="50989c1ea3c4bf50" providerId="Windows Live" clId="Web-{2BE7F30A-0CE2-4280-AD7B-5A9EF884346B}"/>
    <pc:docChg chg="modSld">
      <pc:chgData name="沙織 浅野" userId="50989c1ea3c4bf50" providerId="Windows Live" clId="Web-{2BE7F30A-0CE2-4280-AD7B-5A9EF884346B}" dt="2024-03-01T00:21:36.720" v="27"/>
      <pc:docMkLst>
        <pc:docMk/>
      </pc:docMkLst>
      <pc:sldChg chg="modSp">
        <pc:chgData name="沙織 浅野" userId="50989c1ea3c4bf50" providerId="Windows Live" clId="Web-{2BE7F30A-0CE2-4280-AD7B-5A9EF884346B}" dt="2024-03-01T00:19:40.872" v="23"/>
        <pc:sldMkLst>
          <pc:docMk/>
          <pc:sldMk cId="3232564177" sldId="312"/>
        </pc:sldMkLst>
        <pc:graphicFrameChg chg="mod modGraphic">
          <ac:chgData name="沙織 浅野" userId="50989c1ea3c4bf50" providerId="Windows Live" clId="Web-{2BE7F30A-0CE2-4280-AD7B-5A9EF884346B}" dt="2024-03-01T00:19:40.872" v="23"/>
          <ac:graphicFrameMkLst>
            <pc:docMk/>
            <pc:sldMk cId="3232564177" sldId="312"/>
            <ac:graphicFrameMk id="13" creationId="{6EDB3399-99DA-4597-2887-C32483054AF1}"/>
          </ac:graphicFrameMkLst>
        </pc:graphicFrameChg>
      </pc:sldChg>
      <pc:sldChg chg="modNotes">
        <pc:chgData name="沙織 浅野" userId="50989c1ea3c4bf50" providerId="Windows Live" clId="Web-{2BE7F30A-0CE2-4280-AD7B-5A9EF884346B}" dt="2024-03-01T00:21:14.313" v="25"/>
        <pc:sldMkLst>
          <pc:docMk/>
          <pc:sldMk cId="2755894005" sldId="318"/>
        </pc:sldMkLst>
      </pc:sldChg>
      <pc:sldChg chg="modNotes">
        <pc:chgData name="沙織 浅野" userId="50989c1ea3c4bf50" providerId="Windows Live" clId="Web-{2BE7F30A-0CE2-4280-AD7B-5A9EF884346B}" dt="2024-03-01T00:21:36.720" v="27"/>
        <pc:sldMkLst>
          <pc:docMk/>
          <pc:sldMk cId="230728807" sldId="328"/>
        </pc:sldMkLst>
      </pc:sldChg>
    </pc:docChg>
  </pc:docChgLst>
  <pc:docChgLst>
    <pc:chgData name="沙織 浅野" userId="50989c1ea3c4bf50" providerId="Windows Live" clId="Web-{DB7FA4AF-4C35-45D2-9CE9-27DA00D5EC5C}"/>
    <pc:docChg chg="modSld">
      <pc:chgData name="沙織 浅野" userId="50989c1ea3c4bf50" providerId="Windows Live" clId="Web-{DB7FA4AF-4C35-45D2-9CE9-27DA00D5EC5C}" dt="2024-02-29T02:07:56.370" v="116"/>
      <pc:docMkLst>
        <pc:docMk/>
      </pc:docMkLst>
      <pc:sldChg chg="modNotes">
        <pc:chgData name="沙織 浅野" userId="50989c1ea3c4bf50" providerId="Windows Live" clId="Web-{DB7FA4AF-4C35-45D2-9CE9-27DA00D5EC5C}" dt="2024-02-29T02:04:41.613" v="14"/>
        <pc:sldMkLst>
          <pc:docMk/>
          <pc:sldMk cId="4230815034" sldId="300"/>
        </pc:sldMkLst>
      </pc:sldChg>
      <pc:sldChg chg="modSp modNotes">
        <pc:chgData name="沙織 浅野" userId="50989c1ea3c4bf50" providerId="Windows Live" clId="Web-{DB7FA4AF-4C35-45D2-9CE9-27DA00D5EC5C}" dt="2024-02-29T02:06:32.164" v="69"/>
        <pc:sldMkLst>
          <pc:docMk/>
          <pc:sldMk cId="3232564177" sldId="312"/>
        </pc:sldMkLst>
        <pc:graphicFrameChg chg="mod modGraphic">
          <ac:chgData name="沙織 浅野" userId="50989c1ea3c4bf50" providerId="Windows Live" clId="Web-{DB7FA4AF-4C35-45D2-9CE9-27DA00D5EC5C}" dt="2024-02-29T02:05:20.271" v="54"/>
          <ac:graphicFrameMkLst>
            <pc:docMk/>
            <pc:sldMk cId="3232564177" sldId="312"/>
            <ac:graphicFrameMk id="13" creationId="{6EDB3399-99DA-4597-2887-C32483054AF1}"/>
          </ac:graphicFrameMkLst>
        </pc:graphicFrameChg>
        <pc:picChg chg="mod">
          <ac:chgData name="沙織 浅野" userId="50989c1ea3c4bf50" providerId="Windows Live" clId="Web-{DB7FA4AF-4C35-45D2-9CE9-27DA00D5EC5C}" dt="2024-02-29T02:06:06.850" v="64" actId="14100"/>
          <ac:picMkLst>
            <pc:docMk/>
            <pc:sldMk cId="3232564177" sldId="312"/>
            <ac:picMk id="7" creationId="{01C66833-C1DB-9195-4840-640405BF7AD3}"/>
          </ac:picMkLst>
        </pc:picChg>
        <pc:picChg chg="mod">
          <ac:chgData name="沙織 浅野" userId="50989c1ea3c4bf50" providerId="Windows Live" clId="Web-{DB7FA4AF-4C35-45D2-9CE9-27DA00D5EC5C}" dt="2024-02-29T02:05:48.522" v="58" actId="1076"/>
          <ac:picMkLst>
            <pc:docMk/>
            <pc:sldMk cId="3232564177" sldId="312"/>
            <ac:picMk id="9" creationId="{AAD3638A-8900-195C-3362-F21874FD4AC1}"/>
          </ac:picMkLst>
        </pc:picChg>
        <pc:picChg chg="mod">
          <ac:chgData name="沙織 浅野" userId="50989c1ea3c4bf50" providerId="Windows Live" clId="Web-{DB7FA4AF-4C35-45D2-9CE9-27DA00D5EC5C}" dt="2024-02-29T02:06:10.351" v="65" actId="1076"/>
          <ac:picMkLst>
            <pc:docMk/>
            <pc:sldMk cId="3232564177" sldId="312"/>
            <ac:picMk id="14" creationId="{F6CBFF54-927F-F42D-D9CD-2EF93CEFC609}"/>
          </ac:picMkLst>
        </pc:picChg>
        <pc:picChg chg="mod">
          <ac:chgData name="沙織 浅野" userId="50989c1ea3c4bf50" providerId="Windows Live" clId="Web-{DB7FA4AF-4C35-45D2-9CE9-27DA00D5EC5C}" dt="2024-02-29T02:05:59.678" v="62" actId="1076"/>
          <ac:picMkLst>
            <pc:docMk/>
            <pc:sldMk cId="3232564177" sldId="312"/>
            <ac:picMk id="20" creationId="{A3372963-0A7A-20DB-2A9A-F6CCA4B6CA05}"/>
          </ac:picMkLst>
        </pc:picChg>
        <pc:picChg chg="mod">
          <ac:chgData name="沙織 浅野" userId="50989c1ea3c4bf50" providerId="Windows Live" clId="Web-{DB7FA4AF-4C35-45D2-9CE9-27DA00D5EC5C}" dt="2024-02-29T02:06:03.069" v="63" actId="1076"/>
          <ac:picMkLst>
            <pc:docMk/>
            <pc:sldMk cId="3232564177" sldId="312"/>
            <ac:picMk id="21" creationId="{11542FA8-56A4-064E-F839-4C1B197F5500}"/>
          </ac:picMkLst>
        </pc:picChg>
        <pc:picChg chg="mod">
          <ac:chgData name="沙織 浅野" userId="50989c1ea3c4bf50" providerId="Windows Live" clId="Web-{DB7FA4AF-4C35-45D2-9CE9-27DA00D5EC5C}" dt="2024-02-29T02:05:56.975" v="60" actId="1076"/>
          <ac:picMkLst>
            <pc:docMk/>
            <pc:sldMk cId="3232564177" sldId="312"/>
            <ac:picMk id="24" creationId="{66739C0E-F5A3-8A88-0A87-A7EB284A056B}"/>
          </ac:picMkLst>
        </pc:picChg>
        <pc:picChg chg="mod">
          <ac:chgData name="沙織 浅野" userId="50989c1ea3c4bf50" providerId="Windows Live" clId="Web-{DB7FA4AF-4C35-45D2-9CE9-27DA00D5EC5C}" dt="2024-02-29T02:05:58.350" v="61" actId="1076"/>
          <ac:picMkLst>
            <pc:docMk/>
            <pc:sldMk cId="3232564177" sldId="312"/>
            <ac:picMk id="25" creationId="{7B47B79C-FFB2-51A4-A117-5B1C1E7B1350}"/>
          </ac:picMkLst>
        </pc:picChg>
        <pc:picChg chg="mod">
          <ac:chgData name="沙織 浅野" userId="50989c1ea3c4bf50" providerId="Windows Live" clId="Web-{DB7FA4AF-4C35-45D2-9CE9-27DA00D5EC5C}" dt="2024-02-29T02:05:46.428" v="57" actId="1076"/>
          <ac:picMkLst>
            <pc:docMk/>
            <pc:sldMk cId="3232564177" sldId="312"/>
            <ac:picMk id="26" creationId="{29B16DE3-E1E3-4E36-A4EA-3CF1BAF3C44B}"/>
          </ac:picMkLst>
        </pc:picChg>
      </pc:sldChg>
      <pc:sldChg chg="modSp">
        <pc:chgData name="沙織 浅野" userId="50989c1ea3c4bf50" providerId="Windows Live" clId="Web-{DB7FA4AF-4C35-45D2-9CE9-27DA00D5EC5C}" dt="2024-02-29T02:03:50.283" v="2" actId="20577"/>
        <pc:sldMkLst>
          <pc:docMk/>
          <pc:sldMk cId="2755894005" sldId="318"/>
        </pc:sldMkLst>
        <pc:spChg chg="mod">
          <ac:chgData name="沙織 浅野" userId="50989c1ea3c4bf50" providerId="Windows Live" clId="Web-{DB7FA4AF-4C35-45D2-9CE9-27DA00D5EC5C}" dt="2024-02-29T02:03:50.283" v="2" actId="20577"/>
          <ac:spMkLst>
            <pc:docMk/>
            <pc:sldMk cId="2755894005" sldId="318"/>
            <ac:spMk id="42" creationId="{186580E3-AE13-DBCF-3021-D81FB7E681E5}"/>
          </ac:spMkLst>
        </pc:spChg>
      </pc:sldChg>
      <pc:sldChg chg="modSp modNotes">
        <pc:chgData name="沙織 浅野" userId="50989c1ea3c4bf50" providerId="Windows Live" clId="Web-{DB7FA4AF-4C35-45D2-9CE9-27DA00D5EC5C}" dt="2024-02-29T02:07:56.370" v="116"/>
        <pc:sldMkLst>
          <pc:docMk/>
          <pc:sldMk cId="3476032467" sldId="324"/>
        </pc:sldMkLst>
        <pc:spChg chg="mod">
          <ac:chgData name="沙織 浅野" userId="50989c1ea3c4bf50" providerId="Windows Live" clId="Web-{DB7FA4AF-4C35-45D2-9CE9-27DA00D5EC5C}" dt="2024-02-29T02:06:44.586" v="80" actId="20577"/>
          <ac:spMkLst>
            <pc:docMk/>
            <pc:sldMk cId="3476032467" sldId="324"/>
            <ac:spMk id="9" creationId="{62D8ECDA-5578-1D31-5837-87F4BC4B83C9}"/>
          </ac:spMkLst>
        </pc:spChg>
      </pc:sldChg>
    </pc:docChg>
  </pc:docChgLst>
  <pc:docChgLst>
    <pc:chgData name="沙織 浅野" userId="50989c1ea3c4bf50" providerId="LiveId" clId="{95FE7050-FB9F-484C-A9DE-7E053E6548ED}"/>
    <pc:docChg chg="custSel modSld">
      <pc:chgData name="沙織 浅野" userId="50989c1ea3c4bf50" providerId="LiveId" clId="{95FE7050-FB9F-484C-A9DE-7E053E6548ED}" dt="2024-03-07T09:07:29.683" v="17" actId="1076"/>
      <pc:docMkLst>
        <pc:docMk/>
      </pc:docMkLst>
      <pc:sldChg chg="addSp delSp modSp mod">
        <pc:chgData name="沙織 浅野" userId="50989c1ea3c4bf50" providerId="LiveId" clId="{95FE7050-FB9F-484C-A9DE-7E053E6548ED}" dt="2024-03-07T09:05:31.211" v="6"/>
        <pc:sldMkLst>
          <pc:docMk/>
          <pc:sldMk cId="75994429" sldId="274"/>
        </pc:sldMkLst>
        <pc:graphicFrameChg chg="add mod">
          <ac:chgData name="沙織 浅野" userId="50989c1ea3c4bf50" providerId="LiveId" clId="{95FE7050-FB9F-484C-A9DE-7E053E6548ED}" dt="2024-03-07T09:05:31.211" v="6"/>
          <ac:graphicFrameMkLst>
            <pc:docMk/>
            <pc:sldMk cId="75994429" sldId="274"/>
            <ac:graphicFrameMk id="3" creationId="{54FAC808-FCFD-358A-2D3F-5BE356901590}"/>
          </ac:graphicFrameMkLst>
        </pc:graphicFrameChg>
        <pc:graphicFrameChg chg="del">
          <ac:chgData name="沙織 浅野" userId="50989c1ea3c4bf50" providerId="LiveId" clId="{95FE7050-FB9F-484C-A9DE-7E053E6548ED}" dt="2024-03-07T09:05:10.728" v="1" actId="478"/>
          <ac:graphicFrameMkLst>
            <pc:docMk/>
            <pc:sldMk cId="75994429" sldId="274"/>
            <ac:graphicFrameMk id="4" creationId="{055F4C87-012A-F04A-CDAA-A7B1468EE0A8}"/>
          </ac:graphicFrameMkLst>
        </pc:graphicFrameChg>
      </pc:sldChg>
      <pc:sldChg chg="addSp delSp modSp mod">
        <pc:chgData name="沙織 浅野" userId="50989c1ea3c4bf50" providerId="LiveId" clId="{95FE7050-FB9F-484C-A9DE-7E053E6548ED}" dt="2024-03-07T09:06:41.003" v="13"/>
        <pc:sldMkLst>
          <pc:docMk/>
          <pc:sldMk cId="2980758609" sldId="301"/>
        </pc:sldMkLst>
        <pc:graphicFrameChg chg="add mod">
          <ac:chgData name="沙織 浅野" userId="50989c1ea3c4bf50" providerId="LiveId" clId="{95FE7050-FB9F-484C-A9DE-7E053E6548ED}" dt="2024-03-07T09:06:41.003" v="13"/>
          <ac:graphicFrameMkLst>
            <pc:docMk/>
            <pc:sldMk cId="2980758609" sldId="301"/>
            <ac:graphicFrameMk id="2" creationId="{3627D577-2E95-A933-E2CB-B3401FB90643}"/>
          </ac:graphicFrameMkLst>
        </pc:graphicFrameChg>
        <pc:graphicFrameChg chg="del mod">
          <ac:chgData name="沙織 浅野" userId="50989c1ea3c4bf50" providerId="LiveId" clId="{95FE7050-FB9F-484C-A9DE-7E053E6548ED}" dt="2024-03-07T09:06:35.442" v="10" actId="478"/>
          <ac:graphicFrameMkLst>
            <pc:docMk/>
            <pc:sldMk cId="2980758609" sldId="301"/>
            <ac:graphicFrameMk id="3" creationId="{38F6E4DF-D54C-0755-7918-FCC1E5D0D8C3}"/>
          </ac:graphicFrameMkLst>
        </pc:graphicFrameChg>
      </pc:sldChg>
      <pc:sldChg chg="addSp delSp modSp mod">
        <pc:chgData name="沙織 浅野" userId="50989c1ea3c4bf50" providerId="LiveId" clId="{95FE7050-FB9F-484C-A9DE-7E053E6548ED}" dt="2024-03-07T09:07:29.683" v="17" actId="1076"/>
        <pc:sldMkLst>
          <pc:docMk/>
          <pc:sldMk cId="284207858" sldId="323"/>
        </pc:sldMkLst>
        <pc:graphicFrameChg chg="add mod">
          <ac:chgData name="沙織 浅野" userId="50989c1ea3c4bf50" providerId="LiveId" clId="{95FE7050-FB9F-484C-A9DE-7E053E6548ED}" dt="2024-03-07T09:07:29.683" v="17" actId="1076"/>
          <ac:graphicFrameMkLst>
            <pc:docMk/>
            <pc:sldMk cId="284207858" sldId="323"/>
            <ac:graphicFrameMk id="2" creationId="{514218D2-A4DF-AE4B-3F94-702BF051F409}"/>
          </ac:graphicFrameMkLst>
        </pc:graphicFrameChg>
        <pc:graphicFrameChg chg="del">
          <ac:chgData name="沙織 浅野" userId="50989c1ea3c4bf50" providerId="LiveId" clId="{95FE7050-FB9F-484C-A9DE-7E053E6548ED}" dt="2024-03-07T09:06:51.405" v="14" actId="478"/>
          <ac:graphicFrameMkLst>
            <pc:docMk/>
            <pc:sldMk cId="284207858" sldId="323"/>
            <ac:graphicFrameMk id="3" creationId="{1DD4ED92-7E39-D3D9-53EC-417E6E0D4360}"/>
          </ac:graphicFrameMkLst>
        </pc:graphicFrameChg>
      </pc:sldChg>
    </pc:docChg>
  </pc:docChgLst>
  <pc:docChgLst>
    <pc:chgData name="沙織 浅野" userId="50989c1ea3c4bf50" providerId="LiveId" clId="{C2FBC518-BB8F-4435-A64D-158A335CE2AF}"/>
    <pc:docChg chg="custSel modSld">
      <pc:chgData name="沙織 浅野" userId="50989c1ea3c4bf50" providerId="LiveId" clId="{C2FBC518-BB8F-4435-A64D-158A335CE2AF}" dt="2024-02-29T02:25:25.113" v="14"/>
      <pc:docMkLst>
        <pc:docMk/>
      </pc:docMkLst>
      <pc:sldChg chg="addSp delSp modSp mod">
        <pc:chgData name="沙織 浅野" userId="50989c1ea3c4bf50" providerId="LiveId" clId="{C2FBC518-BB8F-4435-A64D-158A335CE2AF}" dt="2024-02-29T02:10:22.902" v="5" actId="1076"/>
        <pc:sldMkLst>
          <pc:docMk/>
          <pc:sldMk cId="75994429" sldId="274"/>
        </pc:sldMkLst>
        <pc:graphicFrameChg chg="del">
          <ac:chgData name="沙織 浅野" userId="50989c1ea3c4bf50" providerId="LiveId" clId="{C2FBC518-BB8F-4435-A64D-158A335CE2AF}" dt="2024-02-29T02:10:14.153" v="4" actId="478"/>
          <ac:graphicFrameMkLst>
            <pc:docMk/>
            <pc:sldMk cId="75994429" sldId="274"/>
            <ac:graphicFrameMk id="3" creationId="{A5EDCC44-F1AD-96FB-73D3-89F4C797F2D2}"/>
          </ac:graphicFrameMkLst>
        </pc:graphicFrameChg>
        <pc:graphicFrameChg chg="add mod">
          <ac:chgData name="沙織 浅野" userId="50989c1ea3c4bf50" providerId="LiveId" clId="{C2FBC518-BB8F-4435-A64D-158A335CE2AF}" dt="2024-02-29T02:10:22.902" v="5" actId="1076"/>
          <ac:graphicFrameMkLst>
            <pc:docMk/>
            <pc:sldMk cId="75994429" sldId="274"/>
            <ac:graphicFrameMk id="4" creationId="{055F4C87-012A-F04A-CDAA-A7B1468EE0A8}"/>
          </ac:graphicFrameMkLst>
        </pc:graphicFrameChg>
      </pc:sldChg>
      <pc:sldChg chg="addSp delSp modSp mod">
        <pc:chgData name="沙織 浅野" userId="50989c1ea3c4bf50" providerId="LiveId" clId="{C2FBC518-BB8F-4435-A64D-158A335CE2AF}" dt="2024-02-29T02:11:36.925" v="10" actId="1076"/>
        <pc:sldMkLst>
          <pc:docMk/>
          <pc:sldMk cId="2980758609" sldId="301"/>
        </pc:sldMkLst>
        <pc:graphicFrameChg chg="del">
          <ac:chgData name="沙織 浅野" userId="50989c1ea3c4bf50" providerId="LiveId" clId="{C2FBC518-BB8F-4435-A64D-158A335CE2AF}" dt="2024-02-29T02:11:28.590" v="7" actId="478"/>
          <ac:graphicFrameMkLst>
            <pc:docMk/>
            <pc:sldMk cId="2980758609" sldId="301"/>
            <ac:graphicFrameMk id="2" creationId="{56E35F4E-2B26-5B4D-CEAF-26ACAF41D7FB}"/>
          </ac:graphicFrameMkLst>
        </pc:graphicFrameChg>
        <pc:graphicFrameChg chg="add mod">
          <ac:chgData name="沙織 浅野" userId="50989c1ea3c4bf50" providerId="LiveId" clId="{C2FBC518-BB8F-4435-A64D-158A335CE2AF}" dt="2024-02-29T02:11:36.925" v="10" actId="1076"/>
          <ac:graphicFrameMkLst>
            <pc:docMk/>
            <pc:sldMk cId="2980758609" sldId="301"/>
            <ac:graphicFrameMk id="3" creationId="{38F6E4DF-D54C-0755-7918-FCC1E5D0D8C3}"/>
          </ac:graphicFrameMkLst>
        </pc:graphicFrameChg>
      </pc:sldChg>
      <pc:sldChg chg="addSp delSp modSp mod">
        <pc:chgData name="沙織 浅野" userId="50989c1ea3c4bf50" providerId="LiveId" clId="{C2FBC518-BB8F-4435-A64D-158A335CE2AF}" dt="2024-02-29T02:25:25.113" v="14"/>
        <pc:sldMkLst>
          <pc:docMk/>
          <pc:sldMk cId="284207858" sldId="323"/>
        </pc:sldMkLst>
        <pc:graphicFrameChg chg="del">
          <ac:chgData name="沙織 浅野" userId="50989c1ea3c4bf50" providerId="LiveId" clId="{C2FBC518-BB8F-4435-A64D-158A335CE2AF}" dt="2024-02-29T02:11:53.871" v="11" actId="478"/>
          <ac:graphicFrameMkLst>
            <pc:docMk/>
            <pc:sldMk cId="284207858" sldId="323"/>
            <ac:graphicFrameMk id="2" creationId="{149745D6-15EF-149E-D307-D7B310DF2521}"/>
          </ac:graphicFrameMkLst>
        </pc:graphicFrameChg>
        <pc:graphicFrameChg chg="add mod">
          <ac:chgData name="沙織 浅野" userId="50989c1ea3c4bf50" providerId="LiveId" clId="{C2FBC518-BB8F-4435-A64D-158A335CE2AF}" dt="2024-02-29T02:25:25.113" v="14"/>
          <ac:graphicFrameMkLst>
            <pc:docMk/>
            <pc:sldMk cId="284207858" sldId="323"/>
            <ac:graphicFrameMk id="3" creationId="{1DD4ED92-7E39-D3D9-53EC-417E6E0D436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D264B6-3CAE-48BA-8DCA-A1AF95CCFF6B}" type="datetimeFigureOut">
              <a:t>2024/3/27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・学習内容：本授業では、金銭を適切に管理し、限りある金銭を有効に使うことが主体的な消費生活の基盤となることを理解する。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・教師の支援：めあてを示し、この時間に学習することを理解させる。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この授業では、生活にかかるお金について考え、自分に合ったお金の管理の仕方を学びたいと思います。</a:t>
            </a:r>
            <a:endParaRPr kumimoji="1" lang="en-US" altLang="ja-JP" dirty="0">
              <a:latin typeface="UD デジタル 教科書体 NK-R" panose="02020400000000000000" pitchFamily="18" charset="-128"/>
              <a:ea typeface="UD デジタル 教科書体 NK-R" panose="02020400000000000000" pitchFamily="18"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460170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25F15-A94D-CE6D-76C1-5B3E0D7FA6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178B051-9633-6DE5-D1EA-225AF704E0F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B36906-16A9-22ED-8F19-8BDD26676D02}"/>
              </a:ext>
            </a:extLst>
          </p:cNvPr>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今日の授業は、前回の続きとして皆さんに</a:t>
            </a:r>
            <a:r>
              <a:rPr kumimoji="1" lang="en-US" altLang="ja-JP" dirty="0">
                <a:latin typeface="UD デジタル 教科書体 NK-R"/>
                <a:ea typeface="UD デジタル 教科書体 NK-R"/>
              </a:rPr>
              <a:t>1</a:t>
            </a:r>
            <a:r>
              <a:rPr kumimoji="1" lang="ja-JP" altLang="en-US">
                <a:latin typeface="UD デジタル 教科書体 NK-R"/>
                <a:ea typeface="UD デジタル 教科書体 NK-R"/>
              </a:rPr>
              <a:t>か月の支出計画を立ててもらい</a:t>
            </a:r>
            <a:r>
              <a:rPr lang="ja-JP" altLang="en-US">
                <a:latin typeface="UD デジタル 教科書体 NK-R"/>
                <a:ea typeface="UD デジタル 教科書体 NK-R"/>
              </a:rPr>
              <a:t>、</a:t>
            </a:r>
            <a:r>
              <a:rPr kumimoji="1" lang="ja-JP" altLang="en-US">
                <a:latin typeface="UD デジタル 教科書体 NK-R"/>
                <a:ea typeface="UD デジタル 教科書体 NK-R"/>
              </a:rPr>
              <a:t>どのようにお金を管理していかなければならないのかを学んで欲しいと思います。</a:t>
            </a:r>
            <a:endParaRPr kumimoji="1" lang="en-US" altLang="ja-JP">
              <a:latin typeface="UD デジタル 教科書体 NK-R"/>
              <a:ea typeface="UD デジタル 教科書体 NK-R"/>
            </a:endParaRPr>
          </a:p>
        </p:txBody>
      </p:sp>
      <p:sp>
        <p:nvSpPr>
          <p:cNvPr id="4" name="スライド番号プレースホルダー 3">
            <a:extLst>
              <a:ext uri="{FF2B5EF4-FFF2-40B4-BE49-F238E27FC236}">
                <a16:creationId xmlns:a16="http://schemas.microsoft.com/office/drawing/2014/main" id="{AA65E419-36B2-E279-4ED0-D426C21BFE1E}"/>
              </a:ext>
            </a:extLst>
          </p:cNvPr>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1579040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関連資料２では、「■衣服の予算と買物計画」が特に参考になると思います。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3628408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・学習内容：１か月１０万円の支出計画を立てる。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・教師の支援：授業で扱った「計画的な金銭管理」を参考に支出を考えるよう説明する。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それでは、実際に計画を立ててみましょう。</a:t>
            </a:r>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計画の最初に、お金をどのように使いたいか、大まかな方向を考えましょう。</a:t>
            </a:r>
          </a:p>
          <a:p>
            <a:r>
              <a:rPr kumimoji="1" lang="ja-JP" altLang="en-US" dirty="0">
                <a:latin typeface="UD デジタル 教科書体 NK-R" panose="02020400000000000000" pitchFamily="18" charset="-128"/>
                <a:ea typeface="UD デジタル 教科書体 NK-R" panose="02020400000000000000" pitchFamily="18" charset="-128"/>
              </a:rPr>
              <a:t>ワークシートの３枚目に記入してもらいますが、「</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２</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支出を分類し、金額を設定しよう」には、「家賃」、「食費」など費目の分類だけ記入し、金額は４枚目で答えて下さい。</a:t>
            </a:r>
          </a:p>
          <a:p>
            <a:r>
              <a:rPr kumimoji="1" lang="ja-JP" altLang="en-US" dirty="0">
                <a:latin typeface="UD デジタル 教科書体 NK-R" panose="02020400000000000000" pitchFamily="18" charset="-128"/>
                <a:ea typeface="UD デジタル 教科書体 NK-R" panose="02020400000000000000" pitchFamily="18" charset="-128"/>
              </a:rPr>
              <a:t>ワークシートの４枚目には、Ａさんの１か月の支出計画が書かれています。Ａさんは１２万円の計画ですが、皆さんはこれをやりくりして１０万円の支出計画を立ててください。</a:t>
            </a:r>
          </a:p>
          <a:p>
            <a:r>
              <a:rPr kumimoji="1" lang="ja-JP" altLang="en-US" dirty="0">
                <a:latin typeface="UD デジタル 教科書体 NK-R" panose="02020400000000000000" pitchFamily="18" charset="-128"/>
                <a:ea typeface="UD デジタル 教科書体 NK-R" panose="02020400000000000000" pitchFamily="18" charset="-128"/>
              </a:rPr>
              <a:t>なお、「寮費」の３万円は変更できません。「寮費」以外の項目である７万円を各項目に振り分けてください。どの項目をどう工夫したのか、「１０万円生活のポイント」に記入して下さい。</a:t>
            </a:r>
            <a:endParaRPr kumimoji="1" lang="en-US" altLang="ja-JP" dirty="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2446728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a:t>
            </a:r>
            <a:r>
              <a:rPr kumimoji="1" lang="ja-JP" altLang="en-US" b="1" i="1" u="sng" dirty="0">
                <a:latin typeface="UD デジタル 教科書体 NK-R" panose="02020400000000000000" pitchFamily="18" charset="-128"/>
                <a:ea typeface="UD デジタル 教科書体 NK-R" panose="02020400000000000000" pitchFamily="18" charset="-128"/>
              </a:rPr>
              <a:t>学習内容：１か月１０万円の支出計画を立てる。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a:ea typeface="UD デジタル 教科書体 NK-R"/>
              </a:rPr>
              <a:t>・教師の支援：授業の中で扱った「計画的な金銭管理」を振り返り</a:t>
            </a:r>
            <a:r>
              <a:rPr lang="ja-JP" altLang="en-US" b="1" i="1" u="sng">
                <a:latin typeface="UD デジタル 教科書体 NK-R"/>
                <a:ea typeface="UD デジタル 教科書体 NK-R"/>
              </a:rPr>
              <a:t>、</a:t>
            </a:r>
            <a:r>
              <a:rPr kumimoji="1" lang="ja-JP" altLang="en-US" b="1" i="1" u="sng">
                <a:latin typeface="UD デジタル 教科書体 NK-R"/>
                <a:ea typeface="UD デジタル 教科書体 NK-R"/>
              </a:rPr>
              <a:t>より具体的に自分の生活の支出について想像し</a:t>
            </a:r>
            <a:r>
              <a:rPr lang="ja-JP" altLang="en-US" b="1" i="1" u="sng">
                <a:latin typeface="UD デジタル 教科書体 NK-R"/>
                <a:ea typeface="UD デジタル 教科書体 NK-R"/>
              </a:rPr>
              <a:t>、</a:t>
            </a:r>
            <a:r>
              <a:rPr kumimoji="1" lang="ja-JP" altLang="en-US" b="1" i="1" u="sng">
                <a:latin typeface="UD デジタル 教科書体 NK-R"/>
                <a:ea typeface="UD デジタル 教科書体 NK-R"/>
              </a:rPr>
              <a:t>それにかかる金額について考える事ができるようにする。おおむね金額が記入できたらグループ内で共有させる。グループの代表者に自分の支出計画を発表させる。支出の項目や金額に理由がある場合は「</a:t>
            </a:r>
            <a:r>
              <a:rPr kumimoji="1" lang="en-US" altLang="ja-JP" b="1" i="1" u="sng" dirty="0">
                <a:latin typeface="UD デジタル 教科書体 NK-R"/>
                <a:ea typeface="UD デジタル 教科書体 NK-R"/>
              </a:rPr>
              <a:t>10</a:t>
            </a:r>
            <a:r>
              <a:rPr kumimoji="1" lang="ja-JP" altLang="en-US" b="1" i="1" u="sng">
                <a:latin typeface="UD デジタル 教科書体 NK-R"/>
                <a:ea typeface="UD デジタル 教科書体 NK-R"/>
              </a:rPr>
              <a:t>万円生活のポイント」に記入するように伝える。　授業の感想を書かせ、発表させる。</a:t>
            </a:r>
            <a:endParaRPr kumimoji="1" lang="en-US" altLang="ja-JP" b="1" i="1" u="sng">
              <a:latin typeface="UD デジタル 教科書体 NK-R"/>
              <a:ea typeface="UD デジタル 教科書体 NK-R"/>
            </a:endParaRPr>
          </a:p>
          <a:p>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支出計画を立てることができましたか？自分が立てた計画と、周りの人の計画を比べてみましょう。実際の生活では突然出費が必要になることも多く、計画通りに生活できるわけではありません。</a:t>
            </a:r>
          </a:p>
          <a:p>
            <a:r>
              <a:rPr kumimoji="1" lang="ja-JP" altLang="en-US" dirty="0">
                <a:latin typeface="UD デジタル 教科書体 NK-R" panose="02020400000000000000" pitchFamily="18" charset="-128"/>
                <a:ea typeface="UD デジタル 教科書体 NK-R" panose="02020400000000000000" pitchFamily="18" charset="-128"/>
              </a:rPr>
              <a:t>しかし、計画を立てているとそのような場合に、「この費目なら減らしても大丈夫」と対応することができると思います。</a:t>
            </a:r>
          </a:p>
          <a:p>
            <a:r>
              <a:rPr kumimoji="1" lang="ja-JP" altLang="en-US" dirty="0">
                <a:latin typeface="UD デジタル 教科書体 NK-R" panose="02020400000000000000" pitchFamily="18" charset="-128"/>
                <a:ea typeface="UD デジタル 教科書体 NK-R" panose="02020400000000000000" pitchFamily="18" charset="-128"/>
              </a:rPr>
              <a:t>普段の生活で中学生の皆さんが１０万円も使うことはありませんが、お金を有効に使うための参考になったと思います。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1070785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516416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関連資料２では、「■衣服の予算と買物計画」が特に参考になると思います。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16</a:t>
            </a:fld>
            <a:endParaRPr kumimoji="1" lang="ja-JP" altLang="en-US"/>
          </a:p>
        </p:txBody>
      </p:sp>
    </p:spTree>
    <p:extLst>
      <p:ext uri="{BB962C8B-B14F-4D97-AF65-F5344CB8AC3E}">
        <p14:creationId xmlns:p14="http://schemas.microsoft.com/office/powerpoint/2010/main" val="485071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・学習内容：お小遣い計画を立てる。</a:t>
            </a:r>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・教師の支援：「</a:t>
            </a:r>
            <a:r>
              <a:rPr lang="ja-JP" altLang="en-US">
                <a:latin typeface="UD デジタル 教科書体 NK-R"/>
                <a:ea typeface="UD デジタル 教科書体 NK-R"/>
              </a:rPr>
              <a:t>（３）</a:t>
            </a:r>
            <a:r>
              <a:rPr kumimoji="1" lang="ja-JP" altLang="en-US">
                <a:latin typeface="UD デジタル 教科書体 NK-R"/>
                <a:ea typeface="UD デジタル 教科書体 NK-R"/>
              </a:rPr>
              <a:t>使用目的」のうち、</a:t>
            </a:r>
            <a:r>
              <a:rPr lang="ja-JP" altLang="en-US">
                <a:latin typeface="UD デジタル 教科書体 NK-R"/>
                <a:ea typeface="UD デジタル 教科書体 NK-R"/>
              </a:rPr>
              <a:t>②</a:t>
            </a:r>
            <a:r>
              <a:rPr kumimoji="1" lang="ja-JP" altLang="en-US">
                <a:latin typeface="UD デジタル 教科書体 NK-R"/>
                <a:ea typeface="UD デジタル 教科書体 NK-R"/>
              </a:rPr>
              <a:t>や</a:t>
            </a:r>
            <a:r>
              <a:rPr lang="ja-JP" altLang="en-US">
                <a:latin typeface="UD デジタル 教科書体 NK-R"/>
                <a:ea typeface="UD デジタル 教科書体 NK-R"/>
              </a:rPr>
              <a:t>③</a:t>
            </a:r>
            <a:r>
              <a:rPr kumimoji="1" lang="ja-JP" altLang="en-US">
                <a:latin typeface="UD デジタル 教科書体 NK-R"/>
                <a:ea typeface="UD デジタル 教科書体 NK-R"/>
              </a:rPr>
              <a:t>は生徒がイメージしにくいかもしれないので、具体的な事例を示す。時間に余裕があれば生徒用タブレットで調べさせる事も可。</a:t>
            </a:r>
            <a:endParaRPr lang="ja-JP" altLang="en-US">
              <a:latin typeface="UD デジタル 教科書体 NK-R"/>
              <a:ea typeface="UD デジタル 教科書体 NK-R"/>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　（</a:t>
            </a:r>
            <a:r>
              <a:rPr lang="ja-JP" altLang="en-US">
                <a:latin typeface="UD デジタル 教科書体 NK-R"/>
                <a:ea typeface="UD デジタル 教科書体 NK-R"/>
              </a:rPr>
              <a:t>３）②</a:t>
            </a:r>
            <a:r>
              <a:rPr kumimoji="1" lang="ja-JP" altLang="en-US">
                <a:latin typeface="UD デジタル 教科書体 NK-R"/>
                <a:ea typeface="UD デジタル 教科書体 NK-R"/>
              </a:rPr>
              <a:t>のフリーパス例　　・阪神阪急１３００円、　　・ＯｓａｋａＭｅｔｒｏ（大阪市内の地下鉄）８２０円、　　・那覇バス（那覇市内均一区間内）６６０円。</a:t>
            </a:r>
            <a:endParaRPr lang="ja-JP" altLang="en-US">
              <a:latin typeface="UD デジタル 教科書体 NK-R"/>
              <a:ea typeface="UD デジタル 教科書体 NK-R"/>
            </a:endParaRPr>
          </a:p>
          <a:p>
            <a:r>
              <a:rPr kumimoji="1" lang="ja-JP" altLang="en-US">
                <a:latin typeface="UD デジタル 教科書体 NK-R"/>
                <a:ea typeface="UD デジタル 教科書体 NK-R"/>
              </a:rPr>
              <a:t>　</a:t>
            </a:r>
            <a:r>
              <a:rPr lang="ja-JP" altLang="en-US">
                <a:latin typeface="UD デジタル 教科書体 NK-R"/>
                <a:ea typeface="UD デジタル 教科書体 NK-R"/>
              </a:rPr>
              <a:t>（３）③</a:t>
            </a:r>
            <a:r>
              <a:rPr kumimoji="1" lang="ja-JP" altLang="en-US">
                <a:latin typeface="UD デジタル 教科書体 NK-R"/>
                <a:ea typeface="UD デジタル 教科書体 NK-R"/>
              </a:rPr>
              <a:t>の施設利用料例（中学生）　　・海遊館１３００円、　　・甲子園スタジアム見学１４００円、　　・金閣寺３００円、　　・天王寺動物園２００円、</a:t>
            </a:r>
            <a:endParaRPr lang="ja-JP" altLang="en-US">
              <a:latin typeface="UD デジタル 教科書体 NK-R"/>
              <a:ea typeface="UD デジタル 教科書体 NK-R"/>
            </a:endParaRPr>
          </a:p>
          <a:p>
            <a:r>
              <a:rPr kumimoji="1" lang="ja-JP" altLang="en-US" dirty="0">
                <a:latin typeface="UD デジタル 教科書体 NK-R" panose="02020400000000000000" pitchFamily="18" charset="-128"/>
                <a:ea typeface="UD デジタル 教科書体 NK-R" panose="02020400000000000000" pitchFamily="18" charset="-128"/>
              </a:rPr>
              <a:t>　　　　　　　　　　　　　　　　　　　　　　　　　　　・神戸市立王子動物園無料</a:t>
            </a:r>
          </a:p>
          <a:p>
            <a:r>
              <a:rPr kumimoji="1" lang="en-US" altLang="ja-JP" dirty="0">
                <a:latin typeface="UD デジタル 教科書体 NK-R"/>
                <a:ea typeface="UD デジタル 教科書体 NK-R"/>
              </a:rPr>
              <a:t>※</a:t>
            </a:r>
            <a:r>
              <a:rPr lang="en-US" altLang="ja-JP" dirty="0">
                <a:latin typeface="UD デジタル 教科書体 NK-R"/>
                <a:ea typeface="UD デジタル 教科書体 NK-R"/>
              </a:rPr>
              <a:t>②・③</a:t>
            </a:r>
            <a:r>
              <a:rPr kumimoji="1" lang="ja-JP" altLang="en-US">
                <a:latin typeface="UD デジタル 教科書体 NK-R"/>
                <a:ea typeface="UD デジタル 教科書体 NK-R"/>
              </a:rPr>
              <a:t>とも２０２３年１０月現在の価格</a:t>
            </a:r>
            <a:endParaRPr lang="ja-JP" altLang="en-US">
              <a:latin typeface="UD デジタル 教科書体 NK-R"/>
              <a:ea typeface="UD デジタル 教科書体 NK-R"/>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17</a:t>
            </a:fld>
            <a:endParaRPr kumimoji="1" lang="ja-JP" altLang="en-US"/>
          </a:p>
        </p:txBody>
      </p:sp>
    </p:spTree>
    <p:extLst>
      <p:ext uri="{BB962C8B-B14F-4D97-AF65-F5344CB8AC3E}">
        <p14:creationId xmlns:p14="http://schemas.microsoft.com/office/powerpoint/2010/main" val="3759062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18</a:t>
            </a:fld>
            <a:endParaRPr kumimoji="1" lang="ja-JP" altLang="en-US"/>
          </a:p>
        </p:txBody>
      </p:sp>
    </p:spTree>
    <p:extLst>
      <p:ext uri="{BB962C8B-B14F-4D97-AF65-F5344CB8AC3E}">
        <p14:creationId xmlns:p14="http://schemas.microsoft.com/office/powerpoint/2010/main" val="2110218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今日の授業は、お金を有効に使うための計画的な管理の仕方について勉強します。そして、次の時間の「１か月の支出計画を立てよう」とあわせて、お金はどのように管理していかなければならないのかを学んで欲し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361257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latin typeface="UD デジタル 教科書体 NK-R" panose="02020400000000000000" pitchFamily="18" charset="-128"/>
                <a:ea typeface="UD デジタル 教科書体 NK-R" panose="02020400000000000000" pitchFamily="18" charset="-128"/>
              </a:rPr>
              <a:t>・学習内容：お金のよい使い方、よくない使い方について考え、発表する。</a:t>
            </a:r>
            <a:endParaRPr kumimoji="1" lang="en-US" altLang="ja-JP" b="1" i="1" u="sng" dirty="0">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a:ea typeface="UD デジタル 教科書体 NK-R"/>
              </a:rPr>
              <a:t>・教師の支援：机間指導しながらヒントを出す。また、</a:t>
            </a:r>
            <a:r>
              <a:rPr lang="ja-JP" altLang="en-US" b="1" i="1" u="sng">
                <a:latin typeface="UD デジタル 教科書体 NK-R"/>
                <a:ea typeface="UD デジタル 教科書体 NK-R"/>
              </a:rPr>
              <a:t>1章2</a:t>
            </a:r>
            <a:r>
              <a:rPr kumimoji="1" lang="ja-JP" altLang="en-US" b="1" i="1" u="sng">
                <a:latin typeface="UD デジタル 教科書体 NK-R"/>
                <a:ea typeface="UD デジタル 教科書体 NK-R"/>
              </a:rPr>
              <a:t>で扱った「失敗したと思う買い物事例」にもふれ、生徒に考えさせる。授業展開では最初からグループ活動とする。</a:t>
            </a:r>
            <a:endParaRPr kumimoji="1" lang="en-US" altLang="ja-JP" b="1" i="1" u="sng">
              <a:latin typeface="UD デジタル 教科書体 NK-R"/>
              <a:ea typeface="UD デジタル 教科書体 NK-R"/>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dirty="0">
                <a:latin typeface="UD デジタル 教科書体 NK-R" panose="02020400000000000000" pitchFamily="18" charset="-128"/>
                <a:ea typeface="UD デジタル 教科書体 NK-R" panose="02020400000000000000" pitchFamily="18" charset="-128"/>
              </a:rPr>
              <a:t>それでは最初に、お金の使い方について考えてみましょう。よい使い方、よくない使い方とはどのようなことでしょうか。前回の授業の</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失敗した買い物</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もヒントになると思います。</a:t>
            </a:r>
          </a:p>
          <a:p>
            <a:r>
              <a:rPr kumimoji="1" lang="ja-JP" altLang="en-US" dirty="0">
                <a:latin typeface="UD デジタル 教科書体 NK-R" panose="02020400000000000000" pitchFamily="18" charset="-128"/>
                <a:ea typeface="UD デジタル 教科書体 NK-R" panose="02020400000000000000" pitchFamily="18" charset="-128"/>
              </a:rPr>
              <a:t>・ヒント例「欲しい、と思った物を全部買ったらどうなるだろう？」等</a:t>
            </a:r>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4260604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i="1" u="sng" dirty="0">
                <a:latin typeface="UD デジタル 教科書体 NK-R" panose="02020400000000000000" pitchFamily="18" charset="-128"/>
                <a:ea typeface="UD デジタル 教科書体 NK-R" panose="02020400000000000000" pitchFamily="18" charset="-128"/>
              </a:rPr>
              <a:t>・学習内容：</a:t>
            </a:r>
            <a:r>
              <a:rPr lang="ja-JP" altLang="en-US" sz="1200" b="1" i="1" u="sng" strike="noStrike" baseline="0" dirty="0">
                <a:solidFill>
                  <a:srgbClr val="000000"/>
                </a:solidFill>
                <a:latin typeface="UD デジタル 教科書体 NK-R" panose="02020400000000000000" pitchFamily="18" charset="-128"/>
                <a:ea typeface="UD デジタル 教科書体 NK-R" panose="02020400000000000000" pitchFamily="18" charset="-128"/>
              </a:rPr>
              <a:t>文中の空欄に記入する言葉を考えグループで発表しあう。グループで１つの意見にまとめ全体で発表する。</a:t>
            </a:r>
            <a:endParaRPr kumimoji="1" lang="en-US" altLang="ja-JP" sz="1200" b="1" i="1" u="sng" dirty="0">
              <a:latin typeface="UD デジタル 教科書体 NK-R" panose="02020400000000000000" pitchFamily="18" charset="-128"/>
              <a:ea typeface="UD デジタル 教科書体 NK-R" panose="02020400000000000000" pitchFamily="18" charset="-128"/>
            </a:endParaRPr>
          </a:p>
          <a:p>
            <a:r>
              <a:rPr kumimoji="1" lang="ja-JP" altLang="en-US" sz="1200" b="1" i="1" u="sng" dirty="0">
                <a:latin typeface="UD デジタル 教科書体 NK-R" panose="02020400000000000000" pitchFamily="18" charset="-128"/>
                <a:ea typeface="UD デジタル 教科書体 NK-R" panose="02020400000000000000" pitchFamily="18" charset="-128"/>
              </a:rPr>
              <a:t>・教師の支援：関連資料１冒頭の「■計画的な金銭管理とは」を示し、答えを考えさせる。</a:t>
            </a:r>
            <a:endParaRPr kumimoji="1" lang="en-US" altLang="ja-JP" sz="1200" b="1" i="1" u="sng" dirty="0">
              <a:latin typeface="UD デジタル 教科書体 NK-R" panose="02020400000000000000" pitchFamily="18" charset="-128"/>
              <a:ea typeface="UD デジタル 教科書体 NK-R" panose="02020400000000000000" pitchFamily="18" charset="-128"/>
            </a:endParaRPr>
          </a:p>
          <a:p>
            <a:endParaRPr kumimoji="1" lang="en-US" altLang="ja-JP" sz="1200" dirty="0">
              <a:latin typeface="UD デジタル 教科書体 NK-R" panose="02020400000000000000" pitchFamily="18" charset="-128"/>
              <a:ea typeface="UD デジタル 教科書体 NK-R" panose="02020400000000000000" pitchFamily="18" charset="-128"/>
            </a:endParaRPr>
          </a:p>
          <a:p>
            <a:r>
              <a:rPr kumimoji="1" lang="ja-JP" altLang="en-US" sz="1200" dirty="0">
                <a:latin typeface="UD デジタル 教科書体 NK-R" panose="02020400000000000000" pitchFamily="18" charset="-128"/>
                <a:ea typeface="UD デジタル 教科書体 NK-R" panose="02020400000000000000" pitchFamily="18" charset="-128"/>
              </a:rPr>
              <a:t>計画的な金銭管理のポイントとなる言葉を考えてみましょう。四角の中はひらがな・カタカナ・漢字は問いません。また、ワークシートでは５文字ですが、４文字や６文字でも大丈夫です。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748525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関連資料１には、</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かぎりある金銭</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という言葉があるので、スライドは</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かぎりある</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としています。また、他に</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こんな答えを考えた</a:t>
            </a:r>
            <a:r>
              <a:rPr kumimoji="1" lang="en-US" altLang="ja-JP" dirty="0">
                <a:latin typeface="UD デジタル 教科書体 NK-R" panose="02020400000000000000" pitchFamily="18" charset="-128"/>
                <a:ea typeface="UD デジタル 教科書体 NK-R" panose="02020400000000000000" pitchFamily="18" charset="-128"/>
              </a:rPr>
              <a:t>』</a:t>
            </a:r>
            <a:r>
              <a:rPr kumimoji="1" lang="ja-JP" altLang="en-US" dirty="0">
                <a:latin typeface="UD デジタル 教科書体 NK-R" panose="02020400000000000000" pitchFamily="18" charset="-128"/>
                <a:ea typeface="UD デジタル 教科書体 NK-R" panose="02020400000000000000" pitchFamily="18" charset="-128"/>
              </a:rPr>
              <a:t>という人はいますか？</a:t>
            </a:r>
          </a:p>
          <a:p>
            <a:r>
              <a:rPr kumimoji="1" lang="ja-JP" altLang="en-US" dirty="0">
                <a:latin typeface="UD デジタル 教科書体 NK-R" panose="02020400000000000000" pitchFamily="18" charset="-128"/>
                <a:ea typeface="UD デジタル 教科書体 NK-R" panose="02020400000000000000" pitchFamily="18" charset="-128"/>
              </a:rPr>
              <a:t>例：たいせつな、生きている、など</a:t>
            </a:r>
          </a:p>
          <a:p>
            <a:r>
              <a:rPr kumimoji="1" lang="ja-JP" altLang="en-US" dirty="0">
                <a:latin typeface="UD デジタル 教科書体 NK-R" panose="02020400000000000000" pitchFamily="18" charset="-128"/>
                <a:ea typeface="UD デジタル 教科書体 NK-R" panose="02020400000000000000" pitchFamily="18" charset="-128"/>
              </a:rPr>
              <a:t>（一斉に画面に表示し、答えを紹介していく）</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1043891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現代の消費生活では、お金を有効に使うことが欠かせません。</a:t>
            </a:r>
          </a:p>
          <a:p>
            <a:r>
              <a:rPr kumimoji="1" lang="ja-JP" altLang="en-US" dirty="0">
                <a:latin typeface="UD デジタル 教科書体 NK-R" panose="02020400000000000000" pitchFamily="18" charset="-128"/>
                <a:ea typeface="UD デジタル 教科書体 NK-R" panose="02020400000000000000" pitchFamily="18" charset="-128"/>
              </a:rPr>
              <a:t>有効に使うためには、計画的に管理することがポイントです。</a:t>
            </a:r>
          </a:p>
          <a:p>
            <a:r>
              <a:rPr kumimoji="1" lang="ja-JP" altLang="en-US" dirty="0">
                <a:latin typeface="UD デジタル 教科書体 NK-R" panose="02020400000000000000" pitchFamily="18" charset="-128"/>
                <a:ea typeface="UD デジタル 教科書体 NK-R" panose="02020400000000000000" pitchFamily="18" charset="-128"/>
              </a:rPr>
              <a:t>計画的な金銭管理とは、お金を使う内容や時期などをあらかじめ考えたり、何にどれくらい使ったのかを確かめたりしながら、かぎりある金銭を自分の生活のためにやり繰りすることです。</a:t>
            </a:r>
          </a:p>
          <a:p>
            <a:r>
              <a:rPr kumimoji="1" lang="ja-JP" altLang="en-US" dirty="0">
                <a:latin typeface="UD デジタル 教科書体 NK-R" panose="02020400000000000000" pitchFamily="18" charset="-128"/>
                <a:ea typeface="UD デジタル 教科書体 NK-R" panose="02020400000000000000" pitchFamily="18" charset="-128"/>
              </a:rPr>
              <a:t>お金の管理は、収入以上に支出しないというのが大原則です。</a:t>
            </a:r>
          </a:p>
          <a:p>
            <a:r>
              <a:rPr kumimoji="1" lang="ja-JP" altLang="en-US" dirty="0">
                <a:latin typeface="UD デジタル 教科書体 NK-R" panose="02020400000000000000" pitchFamily="18" charset="-128"/>
                <a:ea typeface="UD デジタル 教科書体 NK-R" panose="02020400000000000000" pitchFamily="18" charset="-128"/>
              </a:rPr>
              <a:t>お金は使ってしまった後ではどうすることもできないため、有効に使うためには、前もって考えることが大切です。</a:t>
            </a:r>
          </a:p>
          <a:p>
            <a:r>
              <a:rPr kumimoji="1" lang="ja-JP" altLang="en-US">
                <a:latin typeface="UD デジタル 教科書体 NK-R"/>
                <a:ea typeface="UD デジタル 教科書体 NK-R"/>
              </a:rPr>
              <a:t>また</a:t>
            </a:r>
            <a:r>
              <a:rPr lang="ja-JP" altLang="en-US">
                <a:latin typeface="UD デジタル 教科書体 NK-R"/>
                <a:ea typeface="UD デジタル 教科書体 NK-R"/>
              </a:rPr>
              <a:t>、</a:t>
            </a:r>
            <a:r>
              <a:rPr kumimoji="1" lang="ja-JP" altLang="en-US">
                <a:latin typeface="UD デジタル 教科書体 NK-R"/>
                <a:ea typeface="UD デジタル 教科書体 NK-R"/>
              </a:rPr>
              <a:t>使った後に残っている額や買ったものを有効に使えたかどうかを確かめることで、今後の計画をよりよくすることができます。</a:t>
            </a:r>
            <a:endParaRPr lang="ja-JP" altLang="en-US">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3894593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0708A-D41A-3786-9750-54844ECA97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7CB533A-6528-715E-63B1-7A8DEE1B0BA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6870D62-8F57-1F46-1B82-ADCBCFC2D5F0}"/>
              </a:ext>
            </a:extLst>
          </p:cNvPr>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では、支出を分類しましょう。</a:t>
            </a:r>
          </a:p>
        </p:txBody>
      </p:sp>
      <p:sp>
        <p:nvSpPr>
          <p:cNvPr id="4" name="スライド番号プレースホルダー 3">
            <a:extLst>
              <a:ext uri="{FF2B5EF4-FFF2-40B4-BE49-F238E27FC236}">
                <a16:creationId xmlns:a16="http://schemas.microsoft.com/office/drawing/2014/main" id="{86CE68A0-1064-F521-8113-85541926B270}"/>
              </a:ext>
            </a:extLst>
          </p:cNvPr>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2107685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お金は、使う内容や目的によって分けて考えることが上手な管理のポイントです。</a:t>
            </a:r>
          </a:p>
          <a:p>
            <a:r>
              <a:rPr kumimoji="1" lang="ja-JP" altLang="en-US" dirty="0">
                <a:latin typeface="UD デジタル 教科書体 NK-R" panose="02020400000000000000" pitchFamily="18" charset="-128"/>
                <a:ea typeface="UD デジタル 教科書体 NK-R" panose="02020400000000000000" pitchFamily="18" charset="-128"/>
              </a:rPr>
              <a:t>食費や光熱費、住居費のように使い道に応じて分類します。</a:t>
            </a:r>
            <a:endParaRPr kumimoji="1" lang="en-US" altLang="ja-JP" dirty="0">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UD デジタル 教科書体 NK-R" panose="02020400000000000000" pitchFamily="18" charset="-128"/>
                <a:ea typeface="UD デジタル 教科書体 NK-R" panose="02020400000000000000" pitchFamily="18" charset="-128"/>
              </a:rPr>
              <a:t>次のスライドで、生活に必要な支出を、どのように分けたらよいかを考えてみましょう。</a:t>
            </a:r>
          </a:p>
          <a:p>
            <a:endParaRPr kumimoji="1" lang="ja-JP" altLang="en-US" dirty="0"/>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290816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K-R" panose="02020400000000000000" pitchFamily="18" charset="-128"/>
                <a:ea typeface="UD デジタル 教科書体 NK-R" panose="02020400000000000000" pitchFamily="18" charset="-128"/>
              </a:rPr>
              <a:t>・学習内容：様々な生活費が必要なことに気付き、「毎月必ず買ったり支払っているもの」、「ときどき買ったり支払っているもの」、「節約できるもの」に分類する。</a:t>
            </a:r>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・教師の支援：</a:t>
            </a:r>
            <a:r>
              <a:rPr lang="ja-JP" altLang="en-US">
                <a:latin typeface="UD デジタル 教科書体 NK-R"/>
                <a:ea typeface="UD デジタル 教科書体 NK-R"/>
              </a:rPr>
              <a:t>○</a:t>
            </a:r>
            <a:r>
              <a:rPr kumimoji="1" lang="ja-JP" altLang="en-US">
                <a:latin typeface="UD デジタル 教科書体 NK-R"/>
                <a:ea typeface="UD デジタル 教科書体 NK-R"/>
              </a:rPr>
              <a:t>の色分けを指示する。生活費には多くの種類があることに気付かせ、分類させる。なお、分類の判断には家庭状況や個人によって違いがあることにも配慮する</a:t>
            </a:r>
            <a:r>
              <a:rPr lang="ja-JP" altLang="en-US">
                <a:latin typeface="UD デジタル 教科書体 NK-R"/>
                <a:ea typeface="UD デジタル 教科書体 NK-R"/>
              </a:rPr>
              <a:t>。</a:t>
            </a:r>
          </a:p>
          <a:p>
            <a:r>
              <a:rPr kumimoji="1" lang="ja-JP" altLang="en-US">
                <a:latin typeface="UD デジタル 教科書体 NK-R"/>
                <a:ea typeface="UD デジタル 教科書体 NK-R"/>
              </a:rPr>
              <a:t>（例えばペット関連の支出の場合、Ａさんは「節約できる」に、Ｂさんは「毎月必要」に分類する、等。</a:t>
            </a:r>
            <a:r>
              <a:rPr lang="ja-JP" altLang="en-US">
                <a:latin typeface="UD デジタル 教科書体 NK-R"/>
                <a:ea typeface="UD デジタル 教科書体 NK-R"/>
              </a:rPr>
              <a:t>）</a:t>
            </a:r>
            <a:endParaRPr kumimoji="1" lang="en-US" altLang="ja-JP">
              <a:latin typeface="UD デジタル 教科書体 NK-R"/>
              <a:ea typeface="UD デジタル 教科書体 NK-R"/>
            </a:endParaRPr>
          </a:p>
          <a:p>
            <a:endParaRPr kumimoji="1" lang="en-US" altLang="ja-JP" dirty="0">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私たちの生活に必要なお金ですが、こんなに多くの種類があることに驚きですね。それでは、これらを自分の考えでいいので、</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毎月必ず買ったり支払っているもの</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ときどき買ったり支払っているもの</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節約できるもの</a:t>
            </a:r>
            <a:r>
              <a:rPr kumimoji="1" lang="en-US" altLang="ja-JP" dirty="0">
                <a:latin typeface="UD デジタル 教科書体 NK-R"/>
                <a:ea typeface="UD デジタル 教科書体 NK-R"/>
              </a:rPr>
              <a:t>』</a:t>
            </a:r>
            <a:r>
              <a:rPr kumimoji="1" lang="ja-JP" altLang="en-US">
                <a:latin typeface="UD デジタル 教科書体 NK-R"/>
                <a:ea typeface="UD デジタル 教科書体 NK-R"/>
              </a:rPr>
              <a:t>に分類してみましょう。ワークシートにそれぞれの色で</a:t>
            </a:r>
            <a:r>
              <a:rPr lang="ja-JP" altLang="en-US">
                <a:latin typeface="UD デジタル 教科書体 NK-R"/>
                <a:ea typeface="UD デジタル 教科書体 NK-R"/>
              </a:rPr>
              <a:t>○</a:t>
            </a:r>
            <a:r>
              <a:rPr kumimoji="1" lang="ja-JP" altLang="en-US">
                <a:latin typeface="UD デジタル 教科書体 NK-R"/>
                <a:ea typeface="UD デジタル 教科書体 NK-R"/>
              </a:rPr>
              <a:t>を付けて下さい。</a:t>
            </a:r>
            <a:endParaRPr lang="ja-JP" altLang="en-US">
              <a:latin typeface="UD デジタル 教科書体 NK-R"/>
              <a:ea typeface="UD デジタル 教科書体 NK-R"/>
            </a:endParaRPr>
          </a:p>
          <a:p>
            <a:r>
              <a:rPr kumimoji="1" lang="ja-JP" altLang="en-US" dirty="0">
                <a:latin typeface="UD デジタル 教科書体 NK-R" panose="02020400000000000000" pitchFamily="18" charset="-128"/>
                <a:ea typeface="UD デジタル 教科書体 NK-R" panose="02020400000000000000" pitchFamily="18" charset="-128"/>
              </a:rPr>
              <a:t>それぞれの家庭ごとに分類の仕方はさまざまです。</a:t>
            </a:r>
          </a:p>
          <a:p>
            <a:r>
              <a:rPr kumimoji="1" lang="ja-JP" altLang="en-US" dirty="0">
                <a:latin typeface="UD デジタル 教科書体 NK-R" panose="02020400000000000000" pitchFamily="18" charset="-128"/>
                <a:ea typeface="UD デジタル 教科書体 NK-R" panose="02020400000000000000" pitchFamily="18" charset="-128"/>
              </a:rPr>
              <a:t>次の時間は、皆さんが一人暮らしをするときに必要なお金の支出計画を立ててみたいと思います。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2693866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2024/3/27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6.png"/><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6.emf"/><Relationship Id="rId4" Type="http://schemas.openxmlformats.org/officeDocument/2006/relationships/package" Target="../embeddings/Microsoft_Word_Document1.docx"/></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7.emf"/><Relationship Id="rId4" Type="http://schemas.openxmlformats.org/officeDocument/2006/relationships/package" Target="../embeddings/Microsoft_Word_Document2.docx"/></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package" Target="../embeddings/Microsoft_Word_Document.docx"/></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21" Type="http://schemas.openxmlformats.org/officeDocument/2006/relationships/image" Target="../media/image24.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9.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E749BCAA-C669-C460-C50E-D13FF9CC905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15006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ja-JP" altLang="en-US" sz="3200">
                <a:latin typeface="UD Digi Kyokasho NK-R"/>
                <a:ea typeface="UD Digi Kyokasho NK-R"/>
                <a:cs typeface="Calibri"/>
              </a:rPr>
              <a:t>生活</a:t>
            </a:r>
            <a:r>
              <a:rPr lang="ja-JP" sz="3200">
                <a:latin typeface="UD Digi Kyokasho NK-R"/>
                <a:ea typeface="UD Digi Kyokasho NK-R"/>
                <a:cs typeface="Calibri"/>
              </a:rPr>
              <a:t>に</a:t>
            </a:r>
            <a:r>
              <a:rPr lang="ja-JP" altLang="en-US" sz="3200">
                <a:latin typeface="UD Digi Kyokasho NK-R"/>
                <a:ea typeface="UD Digi Kyokasho NK-R"/>
                <a:cs typeface="Calibri"/>
              </a:rPr>
              <a:t>かかるお金の管</a:t>
            </a:r>
            <a:r>
              <a:rPr lang="ja-JP" sz="3200">
                <a:latin typeface="UD Digi Kyokasho NK-R"/>
                <a:ea typeface="UD Digi Kyokasho NK-R"/>
                <a:cs typeface="Calibri"/>
              </a:rPr>
              <a:t>理</a:t>
            </a:r>
            <a:r>
              <a:rPr lang="ja-JP" altLang="en-US" sz="3200">
                <a:latin typeface="UD Digi Kyokasho NK-R"/>
                <a:ea typeface="UD Digi Kyokasho NK-R"/>
                <a:cs typeface="Calibri"/>
              </a:rPr>
              <a:t>について考え</a:t>
            </a:r>
            <a:r>
              <a:rPr lang="ja-JP" sz="3200">
                <a:latin typeface="UD Digi Kyokasho NK-R"/>
                <a:ea typeface="UD Digi Kyokasho NK-R"/>
                <a:cs typeface="Calibri"/>
              </a:rPr>
              <a:t>よう</a:t>
            </a:r>
            <a:endParaRPr lang="ja-JP">
              <a:latin typeface="Calibri" panose="020F0502020204030204"/>
              <a:ea typeface="ＭＳ Ｐゴシック" panose="020B0600070205080204" pitchFamily="34" charset="-128"/>
              <a:cs typeface="Calibri"/>
            </a:endParaRPr>
          </a:p>
          <a:p>
            <a:pPr algn="ctr">
              <a:lnSpc>
                <a:spcPct val="150000"/>
              </a:lnSpc>
            </a:pPr>
            <a:r>
              <a:rPr lang="ja-JP" sz="3200">
                <a:latin typeface="UD Digi Kyokasho NK-R"/>
                <a:ea typeface="UD Digi Kyokasho NK-R"/>
              </a:rPr>
              <a:t>自分に合ったお金の管理の方法を考え、工夫しよう</a:t>
            </a:r>
            <a:endParaRPr lang="ja-JP"/>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1AF0C6A7-8F41-E746-878B-F08A64C23C9A}"/>
            </a:ext>
          </a:extLst>
        </p:cNvPr>
        <p:cNvGrpSpPr/>
        <p:nvPr/>
      </p:nvGrpSpPr>
      <p:grpSpPr>
        <a:xfrm>
          <a:off x="0" y="0"/>
          <a:ext cx="0" cy="0"/>
          <a:chOff x="0" y="0"/>
          <a:chExt cx="0" cy="0"/>
        </a:xfrm>
      </p:grpSpPr>
      <p:graphicFrame>
        <p:nvGraphicFramePr>
          <p:cNvPr id="18" name="表 17">
            <a:extLst>
              <a:ext uri="{FF2B5EF4-FFF2-40B4-BE49-F238E27FC236}">
                <a16:creationId xmlns:a16="http://schemas.microsoft.com/office/drawing/2014/main" id="{FF30067C-A2D3-A185-523B-2E4724FE8AC2}"/>
              </a:ext>
            </a:extLst>
          </p:cNvPr>
          <p:cNvGraphicFramePr>
            <a:graphicFrameLocks noGrp="1"/>
          </p:cNvGraphicFramePr>
          <p:nvPr>
            <p:extLst>
              <p:ext uri="{D42A27DB-BD31-4B8C-83A1-F6EECF244321}">
                <p14:modId xmlns:p14="http://schemas.microsoft.com/office/powerpoint/2010/main" val="433893079"/>
              </p:ext>
            </p:extLst>
          </p:nvPr>
        </p:nvGraphicFramePr>
        <p:xfrm>
          <a:off x="356420" y="2770925"/>
          <a:ext cx="11425008" cy="3840480"/>
        </p:xfrm>
        <a:graphic>
          <a:graphicData uri="http://schemas.openxmlformats.org/drawingml/2006/table">
            <a:tbl>
              <a:tblPr firstRow="1" bandRow="1">
                <a:tableStyleId>{5C22544A-7EE6-4342-B048-85BDC9FD1C3A}</a:tableStyleId>
              </a:tblPr>
              <a:tblGrid>
                <a:gridCol w="1632144">
                  <a:extLst>
                    <a:ext uri="{9D8B030D-6E8A-4147-A177-3AD203B41FA5}">
                      <a16:colId xmlns:a16="http://schemas.microsoft.com/office/drawing/2014/main" val="407368917"/>
                    </a:ext>
                  </a:extLst>
                </a:gridCol>
                <a:gridCol w="1632144">
                  <a:extLst>
                    <a:ext uri="{9D8B030D-6E8A-4147-A177-3AD203B41FA5}">
                      <a16:colId xmlns:a16="http://schemas.microsoft.com/office/drawing/2014/main" val="700276151"/>
                    </a:ext>
                  </a:extLst>
                </a:gridCol>
                <a:gridCol w="1632144">
                  <a:extLst>
                    <a:ext uri="{9D8B030D-6E8A-4147-A177-3AD203B41FA5}">
                      <a16:colId xmlns:a16="http://schemas.microsoft.com/office/drawing/2014/main" val="2346619994"/>
                    </a:ext>
                  </a:extLst>
                </a:gridCol>
                <a:gridCol w="1632144">
                  <a:extLst>
                    <a:ext uri="{9D8B030D-6E8A-4147-A177-3AD203B41FA5}">
                      <a16:colId xmlns:a16="http://schemas.microsoft.com/office/drawing/2014/main" val="2368392666"/>
                    </a:ext>
                  </a:extLst>
                </a:gridCol>
                <a:gridCol w="1632144">
                  <a:extLst>
                    <a:ext uri="{9D8B030D-6E8A-4147-A177-3AD203B41FA5}">
                      <a16:colId xmlns:a16="http://schemas.microsoft.com/office/drawing/2014/main" val="948564517"/>
                    </a:ext>
                  </a:extLst>
                </a:gridCol>
                <a:gridCol w="1632144">
                  <a:extLst>
                    <a:ext uri="{9D8B030D-6E8A-4147-A177-3AD203B41FA5}">
                      <a16:colId xmlns:a16="http://schemas.microsoft.com/office/drawing/2014/main" val="2720539837"/>
                    </a:ext>
                  </a:extLst>
                </a:gridCol>
                <a:gridCol w="1632144">
                  <a:extLst>
                    <a:ext uri="{9D8B030D-6E8A-4147-A177-3AD203B41FA5}">
                      <a16:colId xmlns:a16="http://schemas.microsoft.com/office/drawing/2014/main" val="1014401767"/>
                    </a:ext>
                  </a:extLst>
                </a:gridCol>
              </a:tblGrid>
              <a:tr h="270387">
                <a:tc>
                  <a:txBody>
                    <a:bodyPr/>
                    <a:lstStyle/>
                    <a:p>
                      <a:pPr lvl="0" algn="ctr">
                        <a:lnSpc>
                          <a:spcPct val="100000"/>
                        </a:lnSpc>
                        <a:buNone/>
                      </a:pPr>
                      <a:r>
                        <a:rPr lang="af-ZA" altLang="ja-JP" sz="1200" b="1" dirty="0">
                          <a:effectLst/>
                          <a:latin typeface="UD デジタル 教科書体 N-R"/>
                          <a:ea typeface="MS PGothic"/>
                        </a:rPr>
                        <a:t>a.</a:t>
                      </a:r>
                      <a:r>
                        <a:rPr lang="ja-JP" altLang="en-US" sz="1200" b="1" dirty="0">
                          <a:effectLst/>
                          <a:latin typeface="UD デジタル 教科書体 N-R"/>
                          <a:ea typeface="UD デジタル 教科書体 N-R"/>
                        </a:rPr>
                        <a:t>主食・副食費​</a:t>
                      </a: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b.</a:t>
                      </a:r>
                      <a:r>
                        <a:rPr lang="ja-JP" altLang="en-US" sz="1200" b="1">
                          <a:effectLst/>
                          <a:latin typeface="UD デジタル 教科書体 N-R"/>
                          <a:ea typeface="UD デジタル 教科書体 N-R"/>
                        </a:rPr>
                        <a:t>お菓子・ジュース​</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c.</a:t>
                      </a:r>
                      <a:r>
                        <a:rPr lang="ja-JP" altLang="en-US" sz="1200" b="1">
                          <a:effectLst/>
                          <a:latin typeface="UD デジタル 教科書体 N-R"/>
                          <a:ea typeface="UD デジタル 教科書体 N-R"/>
                        </a:rPr>
                        <a:t>外食​</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d.</a:t>
                      </a:r>
                      <a:r>
                        <a:rPr lang="ja-JP" altLang="en-US" sz="1200" b="1">
                          <a:effectLst/>
                          <a:latin typeface="UD デジタル 教科書体 N-R"/>
                          <a:ea typeface="UD デジタル 教科書体 N-R"/>
                        </a:rPr>
                        <a:t>住居費​</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e.</a:t>
                      </a:r>
                      <a:r>
                        <a:rPr lang="ja-JP" altLang="en-US" sz="1200" b="1">
                          <a:effectLst/>
                          <a:latin typeface="UD デジタル 教科書体 N-R"/>
                          <a:ea typeface="UD デジタル 教科書体 N-R"/>
                        </a:rPr>
                        <a:t>家財道具​</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f.</a:t>
                      </a:r>
                      <a:r>
                        <a:rPr lang="ja-JP" altLang="en-US" sz="1200" b="1">
                          <a:effectLst/>
                          <a:latin typeface="UD デジタル 教科書体 N-R"/>
                          <a:ea typeface="UD デジタル 教科書体 N-R"/>
                        </a:rPr>
                        <a:t>インテリア・園芸​</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g.</a:t>
                      </a:r>
                      <a:r>
                        <a:rPr lang="ja-JP" altLang="en-US" sz="1200" b="1">
                          <a:effectLst/>
                          <a:latin typeface="UD デジタル 教科書体 N-R"/>
                          <a:ea typeface="UD デジタル 教科書体 N-R"/>
                        </a:rPr>
                        <a:t>食器・調理器具​</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extLst>
                  <a:ext uri="{0D108BD9-81ED-4DB2-BD59-A6C34878D82A}">
                    <a16:rowId xmlns:a16="http://schemas.microsoft.com/office/drawing/2014/main" val="966292833"/>
                  </a:ext>
                </a:extLst>
              </a:tr>
              <a:tr h="631846">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dirty="0">
                          <a:effectLst/>
                          <a:latin typeface="UD デジタル 教科書体 N-R"/>
                          <a:ea typeface="UD デジタル 教科書体 N-R"/>
                        </a:rPr>
                        <a:t>​</a:t>
                      </a: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extLst>
                  <a:ext uri="{0D108BD9-81ED-4DB2-BD59-A6C34878D82A}">
                    <a16:rowId xmlns:a16="http://schemas.microsoft.com/office/drawing/2014/main" val="4128266091"/>
                  </a:ext>
                </a:extLst>
              </a:tr>
              <a:tr h="270387">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ｈ</a:t>
                      </a:r>
                      <a:r>
                        <a:rPr lang="en-US" altLang="ja-JP" sz="1200" b="1" dirty="0">
                          <a:solidFill>
                            <a:schemeClr val="bg1"/>
                          </a:solidFill>
                          <a:effectLst/>
                          <a:latin typeface="UD デジタル 教科書体 N-R"/>
                          <a:ea typeface="UD デジタル 教科書体 N-R"/>
                        </a:rPr>
                        <a:t>.</a:t>
                      </a:r>
                      <a:r>
                        <a:rPr lang="ja-JP" altLang="en-US" sz="1200" b="1" dirty="0">
                          <a:solidFill>
                            <a:schemeClr val="bg1"/>
                          </a:solidFill>
                          <a:effectLst/>
                          <a:latin typeface="UD デジタル 教科書体 N-R"/>
                          <a:ea typeface="UD デジタル 教科書体 N-R"/>
                        </a:rPr>
                        <a:t>日用消耗品</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MS PGothic"/>
                        </a:rPr>
                        <a:t>ｉ</a:t>
                      </a:r>
                      <a:r>
                        <a:rPr lang="af-ZA" altLang="ja-JP" sz="1200" b="1" dirty="0">
                          <a:solidFill>
                            <a:schemeClr val="bg1"/>
                          </a:solidFill>
                          <a:effectLst/>
                          <a:latin typeface="UD デジタル 教科書体 N-R"/>
                          <a:ea typeface="MS PGothic"/>
                        </a:rPr>
                        <a:t>.電気・ガス・水道</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j.平日用の服​</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k.休日用の服​</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l.医療費​</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af-ZA" altLang="ja-JP" sz="1200" b="1" err="1">
                          <a:solidFill>
                            <a:schemeClr val="bg1"/>
                          </a:solidFill>
                          <a:effectLst/>
                          <a:latin typeface="UD デジタル 教科書体 N-R"/>
                          <a:ea typeface="MS PGothic"/>
                        </a:rPr>
                        <a:t>m.交通費</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n.自動車関連​</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extLst>
                  <a:ext uri="{0D108BD9-81ED-4DB2-BD59-A6C34878D82A}">
                    <a16:rowId xmlns:a16="http://schemas.microsoft.com/office/drawing/2014/main" val="3632715549"/>
                  </a:ext>
                </a:extLst>
              </a:tr>
              <a:tr h="649399">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extLst>
                  <a:ext uri="{0D108BD9-81ED-4DB2-BD59-A6C34878D82A}">
                    <a16:rowId xmlns:a16="http://schemas.microsoft.com/office/drawing/2014/main" val="1746099981"/>
                  </a:ext>
                </a:extLst>
              </a:tr>
              <a:tr h="270387">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o.通信費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p.学校教育費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q.補助学習費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r.教養費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s.娯楽・交際費</a:t>
                      </a: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sz="1200" b="1" i="0" u="none" strike="noStrike" noProof="0">
                          <a:solidFill>
                            <a:schemeClr val="bg1"/>
                          </a:solidFill>
                          <a:effectLst/>
                          <a:latin typeface="UD デジタル 教科書体 N-R"/>
                          <a:ea typeface="UD デジタル 教科書体 N-R"/>
                        </a:rPr>
                        <a:t>t.その他雑費</a:t>
                      </a:r>
                      <a:endParaRPr lang="ja-JP" sz="1200" b="1" i="0" u="none" strike="noStrike" noProof="0">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extLst>
                  <a:ext uri="{0D108BD9-81ED-4DB2-BD59-A6C34878D82A}">
                    <a16:rowId xmlns:a16="http://schemas.microsoft.com/office/drawing/2014/main" val="1520431695"/>
                  </a:ext>
                </a:extLst>
              </a:tr>
              <a:tr h="631847">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a:solidFill>
                        <a:srgbClr val="000000"/>
                      </a:solidFill>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extLst>
                  <a:ext uri="{0D108BD9-81ED-4DB2-BD59-A6C34878D82A}">
                    <a16:rowId xmlns:a16="http://schemas.microsoft.com/office/drawing/2014/main" val="21603005"/>
                  </a:ext>
                </a:extLst>
              </a:tr>
            </a:tbl>
          </a:graphicData>
        </a:graphic>
      </p:graphicFrame>
      <p:sp>
        <p:nvSpPr>
          <p:cNvPr id="19" name="テキスト ボックス 1">
            <a:extLst>
              <a:ext uri="{FF2B5EF4-FFF2-40B4-BE49-F238E27FC236}">
                <a16:creationId xmlns:a16="http://schemas.microsoft.com/office/drawing/2014/main" id="{81B36EF0-1A16-1C9A-CF56-8345468D1D8C}"/>
              </a:ext>
            </a:extLst>
          </p:cNvPr>
          <p:cNvSpPr txBox="1"/>
          <p:nvPr/>
        </p:nvSpPr>
        <p:spPr>
          <a:xfrm>
            <a:off x="192337" y="1193982"/>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R"/>
                <a:ea typeface="UD Digi Kyokasho NK-R"/>
                <a:cs typeface="Calibri"/>
              </a:rPr>
              <a:t>3</a:t>
            </a:r>
          </a:p>
        </p:txBody>
      </p:sp>
      <p:sp>
        <p:nvSpPr>
          <p:cNvPr id="21" name="テキスト ボックス 2">
            <a:extLst>
              <a:ext uri="{FF2B5EF4-FFF2-40B4-BE49-F238E27FC236}">
                <a16:creationId xmlns:a16="http://schemas.microsoft.com/office/drawing/2014/main" id="{15136429-2BE5-151D-CBC8-0E96FB394C66}"/>
              </a:ext>
            </a:extLst>
          </p:cNvPr>
          <p:cNvSpPr txBox="1"/>
          <p:nvPr/>
        </p:nvSpPr>
        <p:spPr>
          <a:xfrm>
            <a:off x="1044684" y="1156103"/>
            <a:ext cx="10951592"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400">
                <a:latin typeface="UD Digi Kyokasho NK-R"/>
                <a:ea typeface="UD Digi Kyokasho NK-R"/>
                <a:cs typeface="+mn-lt"/>
              </a:rPr>
              <a:t>中学生のいる家庭生活には、次の</a:t>
            </a:r>
            <a:r>
              <a:rPr lang="en-US" altLang="ja-JP" sz="2400" dirty="0">
                <a:latin typeface="UD Digi Kyokasho NK-R"/>
                <a:ea typeface="ＭＳ Ｐゴシック"/>
                <a:cs typeface="+mn-lt"/>
              </a:rPr>
              <a:t>a</a:t>
            </a:r>
            <a:r>
              <a:rPr lang="ja-JP" altLang="en-US" sz="2400">
                <a:latin typeface="UD Digi Kyokasho NK-R"/>
                <a:ea typeface="UD Digi Kyokasho NK-R"/>
                <a:cs typeface="+mn-lt"/>
              </a:rPr>
              <a:t>～</a:t>
            </a:r>
            <a:r>
              <a:rPr lang="en-US" altLang="ja-JP" sz="2400" dirty="0">
                <a:latin typeface="UD Digi Kyokasho NK-R"/>
                <a:ea typeface="ＭＳ Ｐゴシック"/>
                <a:cs typeface="+mn-lt"/>
              </a:rPr>
              <a:t>t</a:t>
            </a:r>
            <a:r>
              <a:rPr lang="ja-JP" altLang="en-US" sz="2400">
                <a:latin typeface="UD Digi Kyokasho NK-R"/>
                <a:ea typeface="UD Digi Kyokasho NK-R"/>
                <a:cs typeface="+mn-lt"/>
              </a:rPr>
              <a:t>のような生活</a:t>
            </a:r>
            <a:r>
              <a:rPr lang="ja-JP" sz="2400">
                <a:latin typeface="UD Digi Kyokasho NK-R"/>
                <a:ea typeface="UD Digi Kyokasho NK-R"/>
                <a:cs typeface="+mn-lt"/>
              </a:rPr>
              <a:t>費がかか</a:t>
            </a:r>
            <a:r>
              <a:rPr lang="ja-JP" altLang="en-US" sz="2400">
                <a:latin typeface="UD Digi Kyokasho NK-R"/>
                <a:ea typeface="UD Digi Kyokasho NK-R"/>
                <a:cs typeface="+mn-lt"/>
              </a:rPr>
              <a:t>っています。</a:t>
            </a:r>
            <a:endParaRPr lang="ja-JP" sz="2400">
              <a:latin typeface="UD Digi Kyokasho NK-R"/>
              <a:ea typeface="UD Digi Kyokasho NK-R"/>
            </a:endParaRPr>
          </a:p>
          <a:p>
            <a:r>
              <a:rPr lang="ja-JP" altLang="en-US" sz="2400">
                <a:latin typeface="UD Digi Kyokasho NK-R"/>
                <a:ea typeface="UD Digi Kyokasho NK-R"/>
                <a:cs typeface="+mn-lt"/>
              </a:rPr>
              <a:t>資料も参考</a:t>
            </a:r>
            <a:r>
              <a:rPr lang="ja-JP" sz="2400">
                <a:latin typeface="UD Digi Kyokasho NK-R"/>
                <a:ea typeface="UD Digi Kyokasho NK-R"/>
                <a:cs typeface="+mn-lt"/>
              </a:rPr>
              <a:t>に</a:t>
            </a:r>
            <a:r>
              <a:rPr lang="ja-JP" altLang="en-US" sz="2400">
                <a:latin typeface="UD Digi Kyokasho NK-R"/>
                <a:ea typeface="UD Digi Kyokasho NK-R"/>
                <a:cs typeface="+mn-lt"/>
              </a:rPr>
              <a:t>しながら、それぞれ</a:t>
            </a:r>
            <a:r>
              <a:rPr lang="ja-JP" sz="2400">
                <a:latin typeface="UD Digi Kyokasho NK-R"/>
                <a:ea typeface="UD Digi Kyokasho NK-R"/>
                <a:cs typeface="+mn-lt"/>
              </a:rPr>
              <a:t>を</a:t>
            </a:r>
            <a:r>
              <a:rPr lang="ja-JP" altLang="en-US" sz="2400">
                <a:latin typeface="UD Digi Kyokasho NK-R"/>
                <a:ea typeface="UD Digi Kyokasho NK-R"/>
                <a:cs typeface="+mn-lt"/>
              </a:rPr>
              <a:t>分類してみましょ</a:t>
            </a:r>
            <a:r>
              <a:rPr lang="ja-JP" sz="2400">
                <a:latin typeface="UD Digi Kyokasho NK-R"/>
                <a:ea typeface="UD Digi Kyokasho NK-R"/>
                <a:cs typeface="+mn-lt"/>
              </a:rPr>
              <a:t>う</a:t>
            </a:r>
            <a:br>
              <a:rPr lang="en-US" altLang="ja-JP" sz="2400" dirty="0">
                <a:latin typeface="UD Digi Kyokasho NK-R"/>
              </a:rPr>
            </a:br>
            <a:endParaRPr lang="en-US" altLang="ja-JP" sz="2400">
              <a:latin typeface="UD Digi Kyokasho NK-R"/>
              <a:ea typeface="ＭＳ Ｐゴシック"/>
              <a:cs typeface="Calibri"/>
            </a:endParaRPr>
          </a:p>
        </p:txBody>
      </p:sp>
      <p:grpSp>
        <p:nvGrpSpPr>
          <p:cNvPr id="55" name="グループ化 54">
            <a:extLst>
              <a:ext uri="{FF2B5EF4-FFF2-40B4-BE49-F238E27FC236}">
                <a16:creationId xmlns:a16="http://schemas.microsoft.com/office/drawing/2014/main" id="{F6358330-A8CF-98E0-57FB-45CC05D9A203}"/>
              </a:ext>
            </a:extLst>
          </p:cNvPr>
          <p:cNvGrpSpPr/>
          <p:nvPr/>
        </p:nvGrpSpPr>
        <p:grpSpPr>
          <a:xfrm>
            <a:off x="1094179" y="2029607"/>
            <a:ext cx="10600062" cy="440747"/>
            <a:chOff x="1094179" y="2029607"/>
            <a:chExt cx="10600062" cy="440747"/>
          </a:xfrm>
        </p:grpSpPr>
        <p:sp>
          <p:nvSpPr>
            <p:cNvPr id="2" name="四角形: 角を丸くする 1">
              <a:extLst>
                <a:ext uri="{FF2B5EF4-FFF2-40B4-BE49-F238E27FC236}">
                  <a16:creationId xmlns:a16="http://schemas.microsoft.com/office/drawing/2014/main" id="{8B24AEDA-0E10-4439-4DDD-1E01F5644369}"/>
                </a:ext>
              </a:extLst>
            </p:cNvPr>
            <p:cNvSpPr/>
            <p:nvPr/>
          </p:nvSpPr>
          <p:spPr>
            <a:xfrm>
              <a:off x="1094179" y="2029608"/>
              <a:ext cx="3410223" cy="440746"/>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sz="2000">
                  <a:solidFill>
                    <a:schemeClr val="bg1"/>
                  </a:solidFill>
                  <a:latin typeface="UD Digi Kyokasho NK-R"/>
                  <a:ea typeface="UD Digi Kyokasho NK-R"/>
                  <a:cs typeface="Calibri"/>
                </a:rPr>
                <a:t>①</a:t>
              </a:r>
              <a:r>
                <a:rPr lang="ja-JP" altLang="en-US" sz="2000">
                  <a:solidFill>
                    <a:schemeClr val="bg1"/>
                  </a:solidFill>
                  <a:latin typeface="UD Digi Kyokasho NK-R"/>
                  <a:ea typeface="UD Digi Kyokasho NK-R"/>
                  <a:cs typeface="Calibri"/>
                </a:rPr>
                <a:t> </a:t>
              </a:r>
              <a:r>
                <a:rPr lang="ja-JP" sz="2000">
                  <a:solidFill>
                    <a:schemeClr val="bg1"/>
                  </a:solidFill>
                  <a:latin typeface="UD Digi Kyokasho NK-R"/>
                  <a:ea typeface="UD Digi Kyokasho NK-R"/>
                  <a:cs typeface="Calibri"/>
                </a:rPr>
                <a:t>毎月必ず買う（払う）もの</a:t>
              </a:r>
              <a:endParaRPr lang="ja-JP" sz="2000">
                <a:solidFill>
                  <a:schemeClr val="bg1"/>
                </a:solidFill>
              </a:endParaRPr>
            </a:p>
          </p:txBody>
        </p:sp>
        <p:sp>
          <p:nvSpPr>
            <p:cNvPr id="3" name="四角形: 角を丸くする 2">
              <a:extLst>
                <a:ext uri="{FF2B5EF4-FFF2-40B4-BE49-F238E27FC236}">
                  <a16:creationId xmlns:a16="http://schemas.microsoft.com/office/drawing/2014/main" id="{0FDDA4BF-1884-D196-8564-D1E26BC56F5A}"/>
                </a:ext>
              </a:extLst>
            </p:cNvPr>
            <p:cNvSpPr/>
            <p:nvPr/>
          </p:nvSpPr>
          <p:spPr>
            <a:xfrm>
              <a:off x="4646081" y="2029607"/>
              <a:ext cx="4344287" cy="440746"/>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② ときどき買う（払う）必要があるもの</a:t>
              </a:r>
              <a:endParaRPr lang="ja-JP" altLang="en-US" sz="2000">
                <a:solidFill>
                  <a:schemeClr val="bg1"/>
                </a:solidFill>
              </a:endParaRPr>
            </a:p>
          </p:txBody>
        </p:sp>
        <p:sp>
          <p:nvSpPr>
            <p:cNvPr id="5" name="四角形: 角を丸くする 4">
              <a:extLst>
                <a:ext uri="{FF2B5EF4-FFF2-40B4-BE49-F238E27FC236}">
                  <a16:creationId xmlns:a16="http://schemas.microsoft.com/office/drawing/2014/main" id="{6F0C14F4-60F6-F201-95E9-514E45F30FB2}"/>
                </a:ext>
              </a:extLst>
            </p:cNvPr>
            <p:cNvSpPr/>
            <p:nvPr/>
          </p:nvSpPr>
          <p:spPr>
            <a:xfrm>
              <a:off x="9132050" y="2029608"/>
              <a:ext cx="2562191" cy="440746"/>
            </a:xfrm>
            <a:prstGeom prst="roundRect">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③ 節約できるもの</a:t>
              </a:r>
              <a:endParaRPr lang="ja-JP" altLang="en-US" sz="2000">
                <a:solidFill>
                  <a:schemeClr val="bg1"/>
                </a:solidFill>
                <a:ea typeface="ＭＳ Ｐゴシック"/>
                <a:cs typeface="Calibri"/>
              </a:endParaRPr>
            </a:p>
          </p:txBody>
        </p:sp>
      </p:grpSp>
      <p:pic>
        <p:nvPicPr>
          <p:cNvPr id="7" name="図 6" descr="アイコン&#10;&#10;説明は自動で生成されたものです">
            <a:extLst>
              <a:ext uri="{FF2B5EF4-FFF2-40B4-BE49-F238E27FC236}">
                <a16:creationId xmlns:a16="http://schemas.microsoft.com/office/drawing/2014/main" id="{8EECCC8B-D52B-9055-4F2B-70A00A9AE06C}"/>
              </a:ext>
            </a:extLst>
          </p:cNvPr>
          <p:cNvPicPr>
            <a:picLocks noChangeAspect="1"/>
          </p:cNvPicPr>
          <p:nvPr/>
        </p:nvPicPr>
        <p:blipFill>
          <a:blip r:embed="rId2"/>
          <a:stretch>
            <a:fillRect/>
          </a:stretch>
        </p:blipFill>
        <p:spPr>
          <a:xfrm>
            <a:off x="356420" y="2885153"/>
            <a:ext cx="1794387" cy="1333500"/>
          </a:xfrm>
          <a:prstGeom prst="rect">
            <a:avLst/>
          </a:prstGeom>
        </p:spPr>
      </p:pic>
      <p:pic>
        <p:nvPicPr>
          <p:cNvPr id="8" name="図 7" descr="図形 が含まれている画像&#10;&#10;説明は自動で生成されたものです">
            <a:extLst>
              <a:ext uri="{FF2B5EF4-FFF2-40B4-BE49-F238E27FC236}">
                <a16:creationId xmlns:a16="http://schemas.microsoft.com/office/drawing/2014/main" id="{035B5863-22C5-CFD3-FB53-BC67F5714F53}"/>
              </a:ext>
            </a:extLst>
          </p:cNvPr>
          <p:cNvPicPr>
            <a:picLocks noChangeAspect="1"/>
          </p:cNvPicPr>
          <p:nvPr/>
        </p:nvPicPr>
        <p:blipFill>
          <a:blip r:embed="rId3"/>
          <a:stretch>
            <a:fillRect/>
          </a:stretch>
        </p:blipFill>
        <p:spPr>
          <a:xfrm>
            <a:off x="1855839" y="2740742"/>
            <a:ext cx="1892710" cy="1444113"/>
          </a:xfrm>
          <a:prstGeom prst="rect">
            <a:avLst/>
          </a:prstGeom>
        </p:spPr>
      </p:pic>
      <p:pic>
        <p:nvPicPr>
          <p:cNvPr id="9" name="図 8" descr="ロゴ, アイコン&#10;&#10;説明は自動で生成されたものです">
            <a:extLst>
              <a:ext uri="{FF2B5EF4-FFF2-40B4-BE49-F238E27FC236}">
                <a16:creationId xmlns:a16="http://schemas.microsoft.com/office/drawing/2014/main" id="{55E1739A-F4E9-1EC0-D516-5EF9C343FFD9}"/>
              </a:ext>
            </a:extLst>
          </p:cNvPr>
          <p:cNvPicPr>
            <a:picLocks noChangeAspect="1"/>
          </p:cNvPicPr>
          <p:nvPr/>
        </p:nvPicPr>
        <p:blipFill>
          <a:blip r:embed="rId4"/>
          <a:stretch>
            <a:fillRect/>
          </a:stretch>
        </p:blipFill>
        <p:spPr>
          <a:xfrm>
            <a:off x="3656370" y="2857500"/>
            <a:ext cx="1585452" cy="1186016"/>
          </a:xfrm>
          <a:prstGeom prst="rect">
            <a:avLst/>
          </a:prstGeom>
        </p:spPr>
      </p:pic>
      <p:pic>
        <p:nvPicPr>
          <p:cNvPr id="10" name="図 9" descr="アイコン&#10;&#10;説明は自動で生成されたものです">
            <a:extLst>
              <a:ext uri="{FF2B5EF4-FFF2-40B4-BE49-F238E27FC236}">
                <a16:creationId xmlns:a16="http://schemas.microsoft.com/office/drawing/2014/main" id="{1E4D23BD-69A9-CB77-0651-0B59452E0046}"/>
              </a:ext>
            </a:extLst>
          </p:cNvPr>
          <p:cNvPicPr>
            <a:picLocks noChangeAspect="1"/>
          </p:cNvPicPr>
          <p:nvPr/>
        </p:nvPicPr>
        <p:blipFill>
          <a:blip r:embed="rId5"/>
          <a:stretch>
            <a:fillRect/>
          </a:stretch>
        </p:blipFill>
        <p:spPr>
          <a:xfrm>
            <a:off x="380999" y="5506064"/>
            <a:ext cx="1573162" cy="1149146"/>
          </a:xfrm>
          <a:prstGeom prst="rect">
            <a:avLst/>
          </a:prstGeom>
        </p:spPr>
      </p:pic>
      <p:pic>
        <p:nvPicPr>
          <p:cNvPr id="11" name="図 10" descr="アイコン&#10;&#10;説明は自動で生成されたものです">
            <a:extLst>
              <a:ext uri="{FF2B5EF4-FFF2-40B4-BE49-F238E27FC236}">
                <a16:creationId xmlns:a16="http://schemas.microsoft.com/office/drawing/2014/main" id="{430FAD43-0448-A45A-90F6-87330D8AA965}"/>
              </a:ext>
            </a:extLst>
          </p:cNvPr>
          <p:cNvPicPr>
            <a:picLocks noChangeAspect="1"/>
          </p:cNvPicPr>
          <p:nvPr/>
        </p:nvPicPr>
        <p:blipFill>
          <a:blip r:embed="rId6"/>
          <a:stretch>
            <a:fillRect/>
          </a:stretch>
        </p:blipFill>
        <p:spPr>
          <a:xfrm>
            <a:off x="6962468" y="5450758"/>
            <a:ext cx="1634613" cy="1247468"/>
          </a:xfrm>
          <a:prstGeom prst="rect">
            <a:avLst/>
          </a:prstGeom>
        </p:spPr>
      </p:pic>
      <p:pic>
        <p:nvPicPr>
          <p:cNvPr id="12" name="図 11">
            <a:extLst>
              <a:ext uri="{FF2B5EF4-FFF2-40B4-BE49-F238E27FC236}">
                <a16:creationId xmlns:a16="http://schemas.microsoft.com/office/drawing/2014/main" id="{9FF76BA7-8BF8-73B0-6DF9-33B8B9D0F534}"/>
              </a:ext>
            </a:extLst>
          </p:cNvPr>
          <p:cNvPicPr>
            <a:picLocks noChangeAspect="1"/>
          </p:cNvPicPr>
          <p:nvPr/>
        </p:nvPicPr>
        <p:blipFill>
          <a:blip r:embed="rId7"/>
          <a:stretch>
            <a:fillRect/>
          </a:stretch>
        </p:blipFill>
        <p:spPr>
          <a:xfrm>
            <a:off x="6931742" y="2900516"/>
            <a:ext cx="1708355" cy="1284339"/>
          </a:xfrm>
          <a:prstGeom prst="rect">
            <a:avLst/>
          </a:prstGeom>
        </p:spPr>
      </p:pic>
      <p:pic>
        <p:nvPicPr>
          <p:cNvPr id="13" name="図 12">
            <a:extLst>
              <a:ext uri="{FF2B5EF4-FFF2-40B4-BE49-F238E27FC236}">
                <a16:creationId xmlns:a16="http://schemas.microsoft.com/office/drawing/2014/main" id="{9135FF89-33D6-FEA2-E022-4DE18B8D655B}"/>
              </a:ext>
            </a:extLst>
          </p:cNvPr>
          <p:cNvPicPr>
            <a:picLocks noChangeAspect="1"/>
          </p:cNvPicPr>
          <p:nvPr/>
        </p:nvPicPr>
        <p:blipFill>
          <a:blip r:embed="rId8"/>
          <a:stretch>
            <a:fillRect/>
          </a:stretch>
        </p:blipFill>
        <p:spPr>
          <a:xfrm>
            <a:off x="5438467" y="3029563"/>
            <a:ext cx="1302776" cy="1013953"/>
          </a:xfrm>
          <a:prstGeom prst="rect">
            <a:avLst/>
          </a:prstGeom>
        </p:spPr>
      </p:pic>
      <p:pic>
        <p:nvPicPr>
          <p:cNvPr id="14" name="図 13" descr="モニター画面に映る文字&#10;&#10;説明は自動で生成されたものです">
            <a:extLst>
              <a:ext uri="{FF2B5EF4-FFF2-40B4-BE49-F238E27FC236}">
                <a16:creationId xmlns:a16="http://schemas.microsoft.com/office/drawing/2014/main" id="{5A203224-28CA-E05E-56C7-1671FB82B51E}"/>
              </a:ext>
            </a:extLst>
          </p:cNvPr>
          <p:cNvPicPr>
            <a:picLocks noChangeAspect="1"/>
          </p:cNvPicPr>
          <p:nvPr/>
        </p:nvPicPr>
        <p:blipFill>
          <a:blip r:embed="rId9"/>
          <a:stretch>
            <a:fillRect/>
          </a:stretch>
        </p:blipFill>
        <p:spPr>
          <a:xfrm>
            <a:off x="8689258" y="3060290"/>
            <a:ext cx="1315064" cy="952500"/>
          </a:xfrm>
          <a:prstGeom prst="rect">
            <a:avLst/>
          </a:prstGeom>
        </p:spPr>
      </p:pic>
      <p:pic>
        <p:nvPicPr>
          <p:cNvPr id="15" name="図 14" descr="アイコン が含まれている画像&#10;&#10;説明は自動で生成されたものです">
            <a:extLst>
              <a:ext uri="{FF2B5EF4-FFF2-40B4-BE49-F238E27FC236}">
                <a16:creationId xmlns:a16="http://schemas.microsoft.com/office/drawing/2014/main" id="{04561A9D-0BC0-F550-5B98-371F626B90B0}"/>
              </a:ext>
            </a:extLst>
          </p:cNvPr>
          <p:cNvPicPr>
            <a:picLocks noChangeAspect="1"/>
          </p:cNvPicPr>
          <p:nvPr/>
        </p:nvPicPr>
        <p:blipFill>
          <a:blip r:embed="rId10"/>
          <a:stretch>
            <a:fillRect/>
          </a:stretch>
        </p:blipFill>
        <p:spPr>
          <a:xfrm>
            <a:off x="10305435" y="2968112"/>
            <a:ext cx="1499420" cy="1161436"/>
          </a:xfrm>
          <a:prstGeom prst="rect">
            <a:avLst/>
          </a:prstGeom>
        </p:spPr>
      </p:pic>
      <p:pic>
        <p:nvPicPr>
          <p:cNvPr id="16" name="図 15" descr="アイコン が含まれている画像&#10;&#10;説明は自動で生成されたものです">
            <a:extLst>
              <a:ext uri="{FF2B5EF4-FFF2-40B4-BE49-F238E27FC236}">
                <a16:creationId xmlns:a16="http://schemas.microsoft.com/office/drawing/2014/main" id="{32ADF862-A14F-198A-607F-6182C4A3E3C8}"/>
              </a:ext>
            </a:extLst>
          </p:cNvPr>
          <p:cNvPicPr>
            <a:picLocks noChangeAspect="1"/>
          </p:cNvPicPr>
          <p:nvPr/>
        </p:nvPicPr>
        <p:blipFill>
          <a:blip r:embed="rId11"/>
          <a:stretch>
            <a:fillRect/>
          </a:stretch>
        </p:blipFill>
        <p:spPr>
          <a:xfrm>
            <a:off x="381000" y="4190999"/>
            <a:ext cx="1573161" cy="1173726"/>
          </a:xfrm>
          <a:prstGeom prst="rect">
            <a:avLst/>
          </a:prstGeom>
        </p:spPr>
      </p:pic>
      <p:pic>
        <p:nvPicPr>
          <p:cNvPr id="17" name="図 16" descr="アイコン&#10;&#10;説明は自動で生成されたものです">
            <a:extLst>
              <a:ext uri="{FF2B5EF4-FFF2-40B4-BE49-F238E27FC236}">
                <a16:creationId xmlns:a16="http://schemas.microsoft.com/office/drawing/2014/main" id="{10FEE4DC-66B2-1001-6E1B-6417300581DA}"/>
              </a:ext>
            </a:extLst>
          </p:cNvPr>
          <p:cNvPicPr>
            <a:picLocks noChangeAspect="1"/>
          </p:cNvPicPr>
          <p:nvPr/>
        </p:nvPicPr>
        <p:blipFill>
          <a:blip r:embed="rId12"/>
          <a:stretch>
            <a:fillRect/>
          </a:stretch>
        </p:blipFill>
        <p:spPr>
          <a:xfrm>
            <a:off x="2144662" y="4258597"/>
            <a:ext cx="1315065" cy="989371"/>
          </a:xfrm>
          <a:prstGeom prst="rect">
            <a:avLst/>
          </a:prstGeom>
        </p:spPr>
      </p:pic>
      <p:pic>
        <p:nvPicPr>
          <p:cNvPr id="22" name="図 21" descr="夜の時計台&#10;&#10;説明は自動で生成されたものです">
            <a:extLst>
              <a:ext uri="{FF2B5EF4-FFF2-40B4-BE49-F238E27FC236}">
                <a16:creationId xmlns:a16="http://schemas.microsoft.com/office/drawing/2014/main" id="{81A01917-948E-1E29-5B96-51D505378D50}"/>
              </a:ext>
            </a:extLst>
          </p:cNvPr>
          <p:cNvPicPr>
            <a:picLocks noChangeAspect="1"/>
          </p:cNvPicPr>
          <p:nvPr/>
        </p:nvPicPr>
        <p:blipFill>
          <a:blip r:embed="rId13"/>
          <a:stretch>
            <a:fillRect/>
          </a:stretch>
        </p:blipFill>
        <p:spPr>
          <a:xfrm>
            <a:off x="3730112" y="4209435"/>
            <a:ext cx="1597742" cy="1161436"/>
          </a:xfrm>
          <a:prstGeom prst="rect">
            <a:avLst/>
          </a:prstGeom>
        </p:spPr>
      </p:pic>
      <p:pic>
        <p:nvPicPr>
          <p:cNvPr id="24" name="図 23" descr="時計, 記号, 暗い, 光 が含まれている画像&#10;&#10;説明は自動で生成されたものです">
            <a:extLst>
              <a:ext uri="{FF2B5EF4-FFF2-40B4-BE49-F238E27FC236}">
                <a16:creationId xmlns:a16="http://schemas.microsoft.com/office/drawing/2014/main" id="{38BFAA6B-47F6-661E-977C-CB1D01DCB32C}"/>
              </a:ext>
            </a:extLst>
          </p:cNvPr>
          <p:cNvPicPr>
            <a:picLocks noChangeAspect="1"/>
          </p:cNvPicPr>
          <p:nvPr/>
        </p:nvPicPr>
        <p:blipFill>
          <a:blip r:embed="rId14"/>
          <a:stretch>
            <a:fillRect/>
          </a:stretch>
        </p:blipFill>
        <p:spPr>
          <a:xfrm>
            <a:off x="5186516" y="4129548"/>
            <a:ext cx="1622322" cy="1222887"/>
          </a:xfrm>
          <a:prstGeom prst="rect">
            <a:avLst/>
          </a:prstGeom>
        </p:spPr>
      </p:pic>
      <p:pic>
        <p:nvPicPr>
          <p:cNvPr id="26" name="図 25">
            <a:extLst>
              <a:ext uri="{FF2B5EF4-FFF2-40B4-BE49-F238E27FC236}">
                <a16:creationId xmlns:a16="http://schemas.microsoft.com/office/drawing/2014/main" id="{BA1E6C58-D316-C87D-736E-8391D796960F}"/>
              </a:ext>
            </a:extLst>
          </p:cNvPr>
          <p:cNvPicPr>
            <a:picLocks noChangeAspect="1"/>
          </p:cNvPicPr>
          <p:nvPr/>
        </p:nvPicPr>
        <p:blipFill>
          <a:blip r:embed="rId15"/>
          <a:stretch>
            <a:fillRect/>
          </a:stretch>
        </p:blipFill>
        <p:spPr>
          <a:xfrm>
            <a:off x="7060790" y="4369210"/>
            <a:ext cx="1290485" cy="915631"/>
          </a:xfrm>
          <a:prstGeom prst="rect">
            <a:avLst/>
          </a:prstGeom>
        </p:spPr>
      </p:pic>
      <p:pic>
        <p:nvPicPr>
          <p:cNvPr id="27" name="図 26">
            <a:extLst>
              <a:ext uri="{FF2B5EF4-FFF2-40B4-BE49-F238E27FC236}">
                <a16:creationId xmlns:a16="http://schemas.microsoft.com/office/drawing/2014/main" id="{F50C0D07-1EF9-2A90-7544-79CED5F28F9F}"/>
              </a:ext>
            </a:extLst>
          </p:cNvPr>
          <p:cNvPicPr>
            <a:picLocks noChangeAspect="1"/>
          </p:cNvPicPr>
          <p:nvPr/>
        </p:nvPicPr>
        <p:blipFill>
          <a:blip r:embed="rId16"/>
          <a:stretch>
            <a:fillRect/>
          </a:stretch>
        </p:blipFill>
        <p:spPr>
          <a:xfrm>
            <a:off x="8603224" y="4129548"/>
            <a:ext cx="1536291" cy="1173725"/>
          </a:xfrm>
          <a:prstGeom prst="rect">
            <a:avLst/>
          </a:prstGeom>
        </p:spPr>
      </p:pic>
      <p:pic>
        <p:nvPicPr>
          <p:cNvPr id="29" name="図 28">
            <a:extLst>
              <a:ext uri="{FF2B5EF4-FFF2-40B4-BE49-F238E27FC236}">
                <a16:creationId xmlns:a16="http://schemas.microsoft.com/office/drawing/2014/main" id="{D548C5A8-D4F1-195D-8776-B484A9D2351C}"/>
              </a:ext>
            </a:extLst>
          </p:cNvPr>
          <p:cNvPicPr>
            <a:picLocks noChangeAspect="1"/>
          </p:cNvPicPr>
          <p:nvPr/>
        </p:nvPicPr>
        <p:blipFill>
          <a:blip r:embed="rId17"/>
          <a:stretch>
            <a:fillRect/>
          </a:stretch>
        </p:blipFill>
        <p:spPr>
          <a:xfrm>
            <a:off x="10194822" y="4074242"/>
            <a:ext cx="1610033" cy="1210597"/>
          </a:xfrm>
          <a:prstGeom prst="rect">
            <a:avLst/>
          </a:prstGeom>
        </p:spPr>
      </p:pic>
      <p:pic>
        <p:nvPicPr>
          <p:cNvPr id="30" name="図 29">
            <a:extLst>
              <a:ext uri="{FF2B5EF4-FFF2-40B4-BE49-F238E27FC236}">
                <a16:creationId xmlns:a16="http://schemas.microsoft.com/office/drawing/2014/main" id="{6D65EB1D-326A-27A9-30BF-FFEE3A5FA51D}"/>
              </a:ext>
            </a:extLst>
          </p:cNvPr>
          <p:cNvPicPr>
            <a:picLocks noChangeAspect="1"/>
          </p:cNvPicPr>
          <p:nvPr/>
        </p:nvPicPr>
        <p:blipFill>
          <a:blip r:embed="rId18"/>
          <a:stretch>
            <a:fillRect/>
          </a:stretch>
        </p:blipFill>
        <p:spPr>
          <a:xfrm>
            <a:off x="2150805" y="5555226"/>
            <a:ext cx="1425678" cy="1099984"/>
          </a:xfrm>
          <a:prstGeom prst="rect">
            <a:avLst/>
          </a:prstGeom>
        </p:spPr>
      </p:pic>
      <p:pic>
        <p:nvPicPr>
          <p:cNvPr id="32" name="図 31">
            <a:extLst>
              <a:ext uri="{FF2B5EF4-FFF2-40B4-BE49-F238E27FC236}">
                <a16:creationId xmlns:a16="http://schemas.microsoft.com/office/drawing/2014/main" id="{B02204E7-2CD4-4DD7-EF76-724A69EF93DD}"/>
              </a:ext>
            </a:extLst>
          </p:cNvPr>
          <p:cNvPicPr>
            <a:picLocks noChangeAspect="1"/>
          </p:cNvPicPr>
          <p:nvPr/>
        </p:nvPicPr>
        <p:blipFill>
          <a:blip r:embed="rId19"/>
          <a:stretch>
            <a:fillRect/>
          </a:stretch>
        </p:blipFill>
        <p:spPr>
          <a:xfrm>
            <a:off x="3766983" y="5647403"/>
            <a:ext cx="1229033" cy="940210"/>
          </a:xfrm>
          <a:prstGeom prst="rect">
            <a:avLst/>
          </a:prstGeom>
        </p:spPr>
      </p:pic>
      <p:pic>
        <p:nvPicPr>
          <p:cNvPr id="33" name="図 32">
            <a:extLst>
              <a:ext uri="{FF2B5EF4-FFF2-40B4-BE49-F238E27FC236}">
                <a16:creationId xmlns:a16="http://schemas.microsoft.com/office/drawing/2014/main" id="{3711E466-9C56-36B2-83F5-CF2563CE46E4}"/>
              </a:ext>
            </a:extLst>
          </p:cNvPr>
          <p:cNvPicPr>
            <a:picLocks noChangeAspect="1"/>
          </p:cNvPicPr>
          <p:nvPr/>
        </p:nvPicPr>
        <p:blipFill>
          <a:blip r:embed="rId20"/>
          <a:stretch>
            <a:fillRect/>
          </a:stretch>
        </p:blipFill>
        <p:spPr>
          <a:xfrm>
            <a:off x="5309419" y="5542935"/>
            <a:ext cx="1573162" cy="1149146"/>
          </a:xfrm>
          <a:prstGeom prst="rect">
            <a:avLst/>
          </a:prstGeom>
        </p:spPr>
      </p:pic>
      <p:pic>
        <p:nvPicPr>
          <p:cNvPr id="35" name="図 34" descr="挿絵, シャツ が含まれている画像&#10;&#10;説明は自動で生成されたものです">
            <a:extLst>
              <a:ext uri="{FF2B5EF4-FFF2-40B4-BE49-F238E27FC236}">
                <a16:creationId xmlns:a16="http://schemas.microsoft.com/office/drawing/2014/main" id="{B5400C74-E432-95F5-2E7A-0C0F59256855}"/>
              </a:ext>
            </a:extLst>
          </p:cNvPr>
          <p:cNvPicPr>
            <a:picLocks noChangeAspect="1"/>
          </p:cNvPicPr>
          <p:nvPr/>
        </p:nvPicPr>
        <p:blipFill>
          <a:blip r:embed="rId21"/>
          <a:stretch>
            <a:fillRect/>
          </a:stretch>
        </p:blipFill>
        <p:spPr>
          <a:xfrm>
            <a:off x="8695404" y="5610532"/>
            <a:ext cx="1364225" cy="1038532"/>
          </a:xfrm>
          <a:prstGeom prst="rect">
            <a:avLst/>
          </a:prstGeom>
        </p:spPr>
      </p:pic>
      <p:sp>
        <p:nvSpPr>
          <p:cNvPr id="20" name="楕円 19">
            <a:extLst>
              <a:ext uri="{FF2B5EF4-FFF2-40B4-BE49-F238E27FC236}">
                <a16:creationId xmlns:a16="http://schemas.microsoft.com/office/drawing/2014/main" id="{9B072E96-C487-772E-1DA4-F93D4527ABBA}"/>
              </a:ext>
            </a:extLst>
          </p:cNvPr>
          <p:cNvSpPr/>
          <p:nvPr/>
        </p:nvSpPr>
        <p:spPr>
          <a:xfrm>
            <a:off x="761999" y="3138408"/>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dirty="0">
                <a:latin typeface="UD デジタル 教科書体 N-R"/>
                <a:ea typeface="UD デジタル 教科書体 N-R"/>
                <a:cs typeface="Calibri"/>
              </a:rPr>
              <a:t>1</a:t>
            </a:r>
          </a:p>
        </p:txBody>
      </p:sp>
      <p:sp>
        <p:nvSpPr>
          <p:cNvPr id="23" name="楕円 22">
            <a:extLst>
              <a:ext uri="{FF2B5EF4-FFF2-40B4-BE49-F238E27FC236}">
                <a16:creationId xmlns:a16="http://schemas.microsoft.com/office/drawing/2014/main" id="{7971727A-D9F3-518A-AF2E-4FF093086732}"/>
              </a:ext>
            </a:extLst>
          </p:cNvPr>
          <p:cNvSpPr/>
          <p:nvPr/>
        </p:nvSpPr>
        <p:spPr>
          <a:xfrm>
            <a:off x="761998" y="5682712"/>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1</a:t>
            </a:r>
            <a:endParaRPr lang="ja-JP" dirty="0"/>
          </a:p>
        </p:txBody>
      </p:sp>
      <p:sp>
        <p:nvSpPr>
          <p:cNvPr id="25" name="楕円 24">
            <a:extLst>
              <a:ext uri="{FF2B5EF4-FFF2-40B4-BE49-F238E27FC236}">
                <a16:creationId xmlns:a16="http://schemas.microsoft.com/office/drawing/2014/main" id="{26948063-3919-2D20-9F64-959C7614E08C}"/>
              </a:ext>
            </a:extLst>
          </p:cNvPr>
          <p:cNvSpPr/>
          <p:nvPr/>
        </p:nvSpPr>
        <p:spPr>
          <a:xfrm>
            <a:off x="5695626" y="3138407"/>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1</a:t>
            </a:r>
            <a:endParaRPr lang="ja-JP" dirty="0"/>
          </a:p>
        </p:txBody>
      </p:sp>
      <p:sp>
        <p:nvSpPr>
          <p:cNvPr id="36" name="楕円 35">
            <a:extLst>
              <a:ext uri="{FF2B5EF4-FFF2-40B4-BE49-F238E27FC236}">
                <a16:creationId xmlns:a16="http://schemas.microsoft.com/office/drawing/2014/main" id="{50DD3380-9081-C0A9-9A01-240C381E16EC}"/>
              </a:ext>
            </a:extLst>
          </p:cNvPr>
          <p:cNvSpPr/>
          <p:nvPr/>
        </p:nvSpPr>
        <p:spPr>
          <a:xfrm>
            <a:off x="761999" y="4391187"/>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1</a:t>
            </a:r>
            <a:endParaRPr lang="ja-JP" altLang="en-US" sz="3200" dirty="0">
              <a:latin typeface="UD デジタル 教科書体 N-R"/>
              <a:ea typeface="UD デジタル 教科書体 N-R"/>
            </a:endParaRPr>
          </a:p>
        </p:txBody>
      </p:sp>
      <p:sp>
        <p:nvSpPr>
          <p:cNvPr id="37" name="楕円 36">
            <a:extLst>
              <a:ext uri="{FF2B5EF4-FFF2-40B4-BE49-F238E27FC236}">
                <a16:creationId xmlns:a16="http://schemas.microsoft.com/office/drawing/2014/main" id="{23C1FA7A-ED12-FC85-DF65-C76B4932FC23}"/>
              </a:ext>
            </a:extLst>
          </p:cNvPr>
          <p:cNvSpPr/>
          <p:nvPr/>
        </p:nvSpPr>
        <p:spPr>
          <a:xfrm>
            <a:off x="8937355" y="4391187"/>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1</a:t>
            </a:r>
            <a:endParaRPr lang="ja-JP" dirty="0"/>
          </a:p>
        </p:txBody>
      </p:sp>
      <p:sp>
        <p:nvSpPr>
          <p:cNvPr id="38" name="楕円 37">
            <a:extLst>
              <a:ext uri="{FF2B5EF4-FFF2-40B4-BE49-F238E27FC236}">
                <a16:creationId xmlns:a16="http://schemas.microsoft.com/office/drawing/2014/main" id="{90853143-2A11-447C-5F1C-921803E55ED8}"/>
              </a:ext>
            </a:extLst>
          </p:cNvPr>
          <p:cNvSpPr/>
          <p:nvPr/>
        </p:nvSpPr>
        <p:spPr>
          <a:xfrm>
            <a:off x="10590507" y="4378271"/>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1</a:t>
            </a:r>
            <a:endParaRPr lang="ja-JP" altLang="en-US" sz="3200">
              <a:latin typeface="UD デジタル 教科書体 N-R"/>
              <a:ea typeface="UD デジタル 教科書体 N-R"/>
            </a:endParaRPr>
          </a:p>
        </p:txBody>
      </p:sp>
      <p:sp>
        <p:nvSpPr>
          <p:cNvPr id="39" name="楕円 38">
            <a:extLst>
              <a:ext uri="{FF2B5EF4-FFF2-40B4-BE49-F238E27FC236}">
                <a16:creationId xmlns:a16="http://schemas.microsoft.com/office/drawing/2014/main" id="{FF5DCF26-CC11-AFCE-D0BB-0BA2CB3C53E4}"/>
              </a:ext>
            </a:extLst>
          </p:cNvPr>
          <p:cNvSpPr/>
          <p:nvPr/>
        </p:nvSpPr>
        <p:spPr>
          <a:xfrm>
            <a:off x="2453896" y="5682711"/>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1</a:t>
            </a:r>
            <a:endParaRPr lang="ja-JP" altLang="en-US" sz="3200">
              <a:latin typeface="UD デジタル 教科書体 N-R"/>
              <a:ea typeface="UD デジタル 教科書体 N-R"/>
            </a:endParaRPr>
          </a:p>
        </p:txBody>
      </p:sp>
      <p:sp>
        <p:nvSpPr>
          <p:cNvPr id="40" name="楕円 39">
            <a:extLst>
              <a:ext uri="{FF2B5EF4-FFF2-40B4-BE49-F238E27FC236}">
                <a16:creationId xmlns:a16="http://schemas.microsoft.com/office/drawing/2014/main" id="{2ECE6DAE-5C9A-1313-0782-AD578AFE7864}"/>
              </a:ext>
            </a:extLst>
          </p:cNvPr>
          <p:cNvSpPr/>
          <p:nvPr/>
        </p:nvSpPr>
        <p:spPr>
          <a:xfrm>
            <a:off x="7374608" y="3138406"/>
            <a:ext cx="813661" cy="787830"/>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2</a:t>
            </a:r>
          </a:p>
        </p:txBody>
      </p:sp>
      <p:sp>
        <p:nvSpPr>
          <p:cNvPr id="42" name="楕円 41">
            <a:extLst>
              <a:ext uri="{FF2B5EF4-FFF2-40B4-BE49-F238E27FC236}">
                <a16:creationId xmlns:a16="http://schemas.microsoft.com/office/drawing/2014/main" id="{5E2BE72A-AE5D-8F4A-0028-D60D083FB89E}"/>
              </a:ext>
            </a:extLst>
          </p:cNvPr>
          <p:cNvSpPr/>
          <p:nvPr/>
        </p:nvSpPr>
        <p:spPr>
          <a:xfrm>
            <a:off x="10590506" y="3138405"/>
            <a:ext cx="813661" cy="787830"/>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2</a:t>
            </a:r>
          </a:p>
        </p:txBody>
      </p:sp>
      <p:sp>
        <p:nvSpPr>
          <p:cNvPr id="43" name="楕円 42">
            <a:extLst>
              <a:ext uri="{FF2B5EF4-FFF2-40B4-BE49-F238E27FC236}">
                <a16:creationId xmlns:a16="http://schemas.microsoft.com/office/drawing/2014/main" id="{CC1AF530-407E-4BF6-B3F1-7E849D6F894B}"/>
              </a:ext>
            </a:extLst>
          </p:cNvPr>
          <p:cNvSpPr/>
          <p:nvPr/>
        </p:nvSpPr>
        <p:spPr>
          <a:xfrm>
            <a:off x="4094133" y="4378270"/>
            <a:ext cx="813661" cy="787830"/>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2</a:t>
            </a:r>
          </a:p>
        </p:txBody>
      </p:sp>
      <p:sp>
        <p:nvSpPr>
          <p:cNvPr id="44" name="楕円 43">
            <a:extLst>
              <a:ext uri="{FF2B5EF4-FFF2-40B4-BE49-F238E27FC236}">
                <a16:creationId xmlns:a16="http://schemas.microsoft.com/office/drawing/2014/main" id="{9D72D5CE-A5EC-E4FD-2011-50CB72BB2B93}"/>
              </a:ext>
            </a:extLst>
          </p:cNvPr>
          <p:cNvSpPr/>
          <p:nvPr/>
        </p:nvSpPr>
        <p:spPr>
          <a:xfrm>
            <a:off x="5708540" y="4391185"/>
            <a:ext cx="813661" cy="787830"/>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2</a:t>
            </a:r>
          </a:p>
        </p:txBody>
      </p:sp>
      <p:sp>
        <p:nvSpPr>
          <p:cNvPr id="45" name="楕円 44">
            <a:extLst>
              <a:ext uri="{FF2B5EF4-FFF2-40B4-BE49-F238E27FC236}">
                <a16:creationId xmlns:a16="http://schemas.microsoft.com/office/drawing/2014/main" id="{43956D4D-A695-8949-91DA-F71097898AA3}"/>
              </a:ext>
            </a:extLst>
          </p:cNvPr>
          <p:cNvSpPr/>
          <p:nvPr/>
        </p:nvSpPr>
        <p:spPr>
          <a:xfrm>
            <a:off x="7297116" y="4391186"/>
            <a:ext cx="813661" cy="787830"/>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2</a:t>
            </a:r>
          </a:p>
        </p:txBody>
      </p:sp>
      <p:sp>
        <p:nvSpPr>
          <p:cNvPr id="47" name="楕円 46">
            <a:extLst>
              <a:ext uri="{FF2B5EF4-FFF2-40B4-BE49-F238E27FC236}">
                <a16:creationId xmlns:a16="http://schemas.microsoft.com/office/drawing/2014/main" id="{EAB5DE5B-15F3-23D7-582E-7858C1F457C8}"/>
              </a:ext>
            </a:extLst>
          </p:cNvPr>
          <p:cNvSpPr/>
          <p:nvPr/>
        </p:nvSpPr>
        <p:spPr>
          <a:xfrm>
            <a:off x="2453895" y="4391185"/>
            <a:ext cx="813661" cy="78783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1</a:t>
            </a:r>
            <a:endParaRPr lang="ja-JP" altLang="en-US" sz="3200">
              <a:latin typeface="UD デジタル 教科書体 N-R"/>
              <a:ea typeface="UD デジタル 教科書体 N-R"/>
            </a:endParaRPr>
          </a:p>
        </p:txBody>
      </p:sp>
      <p:sp>
        <p:nvSpPr>
          <p:cNvPr id="48" name="楕円 47">
            <a:extLst>
              <a:ext uri="{FF2B5EF4-FFF2-40B4-BE49-F238E27FC236}">
                <a16:creationId xmlns:a16="http://schemas.microsoft.com/office/drawing/2014/main" id="{2D0B55E6-64C0-70F5-E8C6-236826E99979}"/>
              </a:ext>
            </a:extLst>
          </p:cNvPr>
          <p:cNvSpPr/>
          <p:nvPr/>
        </p:nvSpPr>
        <p:spPr>
          <a:xfrm>
            <a:off x="2453895" y="3138405"/>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49" name="楕円 48">
            <a:extLst>
              <a:ext uri="{FF2B5EF4-FFF2-40B4-BE49-F238E27FC236}">
                <a16:creationId xmlns:a16="http://schemas.microsoft.com/office/drawing/2014/main" id="{2F8D820C-163C-4294-A94D-680827D7F176}"/>
              </a:ext>
            </a:extLst>
          </p:cNvPr>
          <p:cNvSpPr/>
          <p:nvPr/>
        </p:nvSpPr>
        <p:spPr>
          <a:xfrm>
            <a:off x="4119962" y="3138404"/>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50" name="楕円 49">
            <a:extLst>
              <a:ext uri="{FF2B5EF4-FFF2-40B4-BE49-F238E27FC236}">
                <a16:creationId xmlns:a16="http://schemas.microsoft.com/office/drawing/2014/main" id="{8E7392B0-A836-8C50-6801-F588ACA6CAE2}"/>
              </a:ext>
            </a:extLst>
          </p:cNvPr>
          <p:cNvSpPr/>
          <p:nvPr/>
        </p:nvSpPr>
        <p:spPr>
          <a:xfrm>
            <a:off x="8989013" y="5643964"/>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51" name="楕円 50">
            <a:extLst>
              <a:ext uri="{FF2B5EF4-FFF2-40B4-BE49-F238E27FC236}">
                <a16:creationId xmlns:a16="http://schemas.microsoft.com/office/drawing/2014/main" id="{3C5EE1C4-294F-3470-898B-C184F33BD3DC}"/>
              </a:ext>
            </a:extLst>
          </p:cNvPr>
          <p:cNvSpPr/>
          <p:nvPr/>
        </p:nvSpPr>
        <p:spPr>
          <a:xfrm>
            <a:off x="8937352" y="3138405"/>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52" name="楕円 51">
            <a:extLst>
              <a:ext uri="{FF2B5EF4-FFF2-40B4-BE49-F238E27FC236}">
                <a16:creationId xmlns:a16="http://schemas.microsoft.com/office/drawing/2014/main" id="{4E91CE6F-6365-A5E0-B335-2F5740F71FD5}"/>
              </a:ext>
            </a:extLst>
          </p:cNvPr>
          <p:cNvSpPr/>
          <p:nvPr/>
        </p:nvSpPr>
        <p:spPr>
          <a:xfrm>
            <a:off x="4094132" y="5682710"/>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53" name="楕円 52">
            <a:extLst>
              <a:ext uri="{FF2B5EF4-FFF2-40B4-BE49-F238E27FC236}">
                <a16:creationId xmlns:a16="http://schemas.microsoft.com/office/drawing/2014/main" id="{443C93C2-CD2F-DE63-DF91-DEF48EC3AD4E}"/>
              </a:ext>
            </a:extLst>
          </p:cNvPr>
          <p:cNvSpPr/>
          <p:nvPr/>
        </p:nvSpPr>
        <p:spPr>
          <a:xfrm>
            <a:off x="5760199" y="5682709"/>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54" name="楕円 53">
            <a:extLst>
              <a:ext uri="{FF2B5EF4-FFF2-40B4-BE49-F238E27FC236}">
                <a16:creationId xmlns:a16="http://schemas.microsoft.com/office/drawing/2014/main" id="{2B3BD9BC-FBFE-3382-1CBF-9D8C81034304}"/>
              </a:ext>
            </a:extLst>
          </p:cNvPr>
          <p:cNvSpPr/>
          <p:nvPr/>
        </p:nvSpPr>
        <p:spPr>
          <a:xfrm>
            <a:off x="7374606" y="5643964"/>
            <a:ext cx="813661" cy="787830"/>
          </a:xfrm>
          <a:prstGeom prst="ellipse">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dirty="0">
                <a:latin typeface="UD デジタル 教科書体 N-R"/>
                <a:ea typeface="UD デジタル 教科書体 N-R"/>
                <a:cs typeface="Calibri"/>
              </a:rPr>
              <a:t>3</a:t>
            </a:r>
            <a:endParaRPr lang="ja-JP" altLang="en-US" sz="3200" dirty="0">
              <a:latin typeface="UD デジタル 教科書体 N-R"/>
              <a:ea typeface="UD デジタル 教科書体 N-R"/>
            </a:endParaRPr>
          </a:p>
        </p:txBody>
      </p:sp>
      <p:sp>
        <p:nvSpPr>
          <p:cNvPr id="41" name="正方形/長方形 40">
            <a:extLst>
              <a:ext uri="{FF2B5EF4-FFF2-40B4-BE49-F238E27FC236}">
                <a16:creationId xmlns:a16="http://schemas.microsoft.com/office/drawing/2014/main" id="{D5BDCD83-5F84-CFF4-0BC0-6B0ED5BE8AE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6" name="四角形: 上の 2 つの角を丸める 55">
            <a:extLst>
              <a:ext uri="{FF2B5EF4-FFF2-40B4-BE49-F238E27FC236}">
                <a16:creationId xmlns:a16="http://schemas.microsoft.com/office/drawing/2014/main" id="{0CA8BFCE-FAFD-4888-CB08-785898111CB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58" name="四角形: 上の 2 つの角を丸める 57">
            <a:extLst>
              <a:ext uri="{FF2B5EF4-FFF2-40B4-BE49-F238E27FC236}">
                <a16:creationId xmlns:a16="http://schemas.microsoft.com/office/drawing/2014/main" id="{948BD6BC-631C-38F7-90DE-BB07D2063D6D}"/>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60" name="正方形/長方形 59">
            <a:extLst>
              <a:ext uri="{FF2B5EF4-FFF2-40B4-BE49-F238E27FC236}">
                <a16:creationId xmlns:a16="http://schemas.microsoft.com/office/drawing/2014/main" id="{6CF19A04-4890-89E0-D9CA-0FA70BD8705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支出を分類しよう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1626547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553D1-CA6A-A2AF-AE4F-977887D94B7C}"/>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76587F12-2C64-8680-769A-7E25BAB1E21A}"/>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テキスト ボックス 4">
            <a:extLst>
              <a:ext uri="{FF2B5EF4-FFF2-40B4-BE49-F238E27FC236}">
                <a16:creationId xmlns:a16="http://schemas.microsoft.com/office/drawing/2014/main" id="{6D4C7BE8-E079-17A1-D09E-E0BD596CA4A5}"/>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dirty="0">
                <a:solidFill>
                  <a:schemeClr val="bg1"/>
                </a:solidFill>
                <a:latin typeface="UD Digi Kyokasho NK-B"/>
                <a:ea typeface="UD Digi Kyokasho NK-B"/>
                <a:cs typeface="Calibri" panose="020F0502020204030204"/>
              </a:rPr>
              <a:t>目　次</a:t>
            </a:r>
          </a:p>
        </p:txBody>
      </p:sp>
      <p:graphicFrame>
        <p:nvGraphicFramePr>
          <p:cNvPr id="17" name="表 16">
            <a:extLst>
              <a:ext uri="{FF2B5EF4-FFF2-40B4-BE49-F238E27FC236}">
                <a16:creationId xmlns:a16="http://schemas.microsoft.com/office/drawing/2014/main" id="{5278D4ED-BB9A-4C57-9239-663FD215A832}"/>
              </a:ext>
            </a:extLst>
          </p:cNvPr>
          <p:cNvGraphicFramePr>
            <a:graphicFrameLocks noGrp="1"/>
          </p:cNvGraphicFramePr>
          <p:nvPr>
            <p:extLst>
              <p:ext uri="{D42A27DB-BD31-4B8C-83A1-F6EECF244321}">
                <p14:modId xmlns:p14="http://schemas.microsoft.com/office/powerpoint/2010/main" val="2686910491"/>
              </p:ext>
            </p:extLst>
          </p:nvPr>
        </p:nvGraphicFramePr>
        <p:xfrm>
          <a:off x="3355718" y="1786398"/>
          <a:ext cx="8258175" cy="3133725"/>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3293805406"/>
                    </a:ext>
                  </a:extLst>
                </a:gridCol>
              </a:tblGrid>
              <a:tr h="1133475">
                <a:tc>
                  <a:txBody>
                    <a:bodyPr/>
                    <a:lstStyle/>
                    <a:p>
                      <a:pPr fontAlgn="base"/>
                      <a:r>
                        <a:rPr kumimoji="1" lang="ja-JP" altLang="en-US" sz="3600" b="0" kern="1200" dirty="0">
                          <a:solidFill>
                            <a:schemeClr val="dk1"/>
                          </a:solidFill>
                          <a:effectLst/>
                          <a:latin typeface="+mn-lt"/>
                          <a:ea typeface="UD Digi Kyokasho NK-R"/>
                          <a:cs typeface="+mn-cs"/>
                        </a:rPr>
                        <a:t>◎　お金との関わり方を考えよう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80255990"/>
                  </a:ext>
                </a:extLst>
              </a:tr>
              <a:tr h="1000125">
                <a:tc>
                  <a:txBody>
                    <a:bodyPr/>
                    <a:lstStyle/>
                    <a:p>
                      <a:pPr fontAlgn="base"/>
                      <a:r>
                        <a:rPr kumimoji="1" lang="ja-JP" altLang="en-US" sz="3600" b="0" kern="1200" dirty="0">
                          <a:solidFill>
                            <a:schemeClr val="dk1"/>
                          </a:solidFill>
                          <a:effectLst/>
                          <a:latin typeface="+mn-lt"/>
                          <a:ea typeface="UD Digi Kyokasho NK-R"/>
                          <a:cs typeface="+mn-cs"/>
                        </a:rPr>
                        <a:t>◎　支出を分類しよう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832611265"/>
                  </a:ext>
                </a:extLst>
              </a:tr>
              <a:tr h="1000125">
                <a:tc>
                  <a:txBody>
                    <a:bodyPr/>
                    <a:lstStyle/>
                    <a:p>
                      <a:pPr fontAlgn="base"/>
                      <a:r>
                        <a:rPr kumimoji="1" lang="ja-JP" altLang="en-US" sz="3600" b="0" kern="1200" dirty="0">
                          <a:solidFill>
                            <a:srgbClr val="FF00A2"/>
                          </a:solidFill>
                          <a:effectLst/>
                          <a:latin typeface="+mn-lt"/>
                          <a:ea typeface="UD Digi Kyokasho NK-R"/>
                          <a:cs typeface="+mn-cs"/>
                        </a:rPr>
                        <a:t>◎　1か月の支出計画を立てよう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50422941"/>
                  </a:ext>
                </a:extLst>
              </a:tr>
            </a:tbl>
          </a:graphicData>
        </a:graphic>
      </p:graphicFrame>
      <p:sp>
        <p:nvSpPr>
          <p:cNvPr id="18" name="四角形: 角を丸くする 17">
            <a:extLst>
              <a:ext uri="{FF2B5EF4-FFF2-40B4-BE49-F238E27FC236}">
                <a16:creationId xmlns:a16="http://schemas.microsoft.com/office/drawing/2014/main" id="{63FBF0E0-C7BF-4F6E-8786-E69D8315050D}"/>
              </a:ext>
            </a:extLst>
          </p:cNvPr>
          <p:cNvSpPr/>
          <p:nvPr/>
        </p:nvSpPr>
        <p:spPr>
          <a:xfrm>
            <a:off x="3355718" y="3959899"/>
            <a:ext cx="6440415" cy="946510"/>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正方形/長方形 4">
            <a:extLst>
              <a:ext uri="{FF2B5EF4-FFF2-40B4-BE49-F238E27FC236}">
                <a16:creationId xmlns:a16="http://schemas.microsoft.com/office/drawing/2014/main" id="{385AC65E-4F8C-F69C-875D-45F776BFBE1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AD2811EA-6107-5CBE-61A8-8AB203EE7A67}"/>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9A98C52D-D3DA-CD72-42EC-B0CB4C2288FD}"/>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5" name="正方形/長方形 14">
            <a:extLst>
              <a:ext uri="{FF2B5EF4-FFF2-40B4-BE49-F238E27FC236}">
                <a16:creationId xmlns:a16="http://schemas.microsoft.com/office/drawing/2014/main" id="{93119303-F229-ED9D-482F-A52A22D59F6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230728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4" name="テキスト ボックス 10">
            <a:extLst>
              <a:ext uri="{FF2B5EF4-FFF2-40B4-BE49-F238E27FC236}">
                <a16:creationId xmlns:a16="http://schemas.microsoft.com/office/drawing/2014/main" id="{CB201934-2A57-D896-A994-D175A5EC15BC}"/>
              </a:ext>
            </a:extLst>
          </p:cNvPr>
          <p:cNvSpPr txBox="1"/>
          <p:nvPr/>
        </p:nvSpPr>
        <p:spPr>
          <a:xfrm>
            <a:off x="1767567" y="2334583"/>
            <a:ext cx="9805306" cy="150284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dirty="0">
                <a:latin typeface="UD Digi Kyokasho NK-R"/>
                <a:ea typeface="UD Digi Kyokasho NK-R"/>
                <a:cs typeface="Calibri"/>
              </a:rPr>
              <a:t>高校</a:t>
            </a:r>
            <a:r>
              <a:rPr lang="ja-JP" sz="3200" dirty="0">
                <a:latin typeface="UD Digi Kyokasho NK-R"/>
                <a:ea typeface="UD Digi Kyokasho NK-R"/>
                <a:cs typeface="Calibri"/>
              </a:rPr>
              <a:t>卒業後のひとり暮らし</a:t>
            </a:r>
            <a:endParaRPr lang="en-US" altLang="ja-JP" sz="3200" dirty="0">
              <a:ea typeface="+mn-lt"/>
              <a:cs typeface="Calibri"/>
            </a:endParaRPr>
          </a:p>
          <a:p>
            <a:pPr>
              <a:lnSpc>
                <a:spcPct val="150000"/>
              </a:lnSpc>
            </a:pPr>
            <a:r>
              <a:rPr lang="ja-JP" sz="3200" dirty="0">
                <a:latin typeface="UD Digi Kyokasho NK-R"/>
                <a:ea typeface="UD Digi Kyokasho NK-R"/>
                <a:cs typeface="Calibri"/>
              </a:rPr>
              <a:t>１か月の支出（１０万円）計画を立てよう</a:t>
            </a:r>
          </a:p>
        </p:txBody>
      </p:sp>
      <p:sp>
        <p:nvSpPr>
          <p:cNvPr id="8" name="テキスト ボックス 11">
            <a:extLst>
              <a:ext uri="{FF2B5EF4-FFF2-40B4-BE49-F238E27FC236}">
                <a16:creationId xmlns:a16="http://schemas.microsoft.com/office/drawing/2014/main" id="{3B8F597C-566F-4E05-632F-E4AC067B37EE}"/>
              </a:ext>
            </a:extLst>
          </p:cNvPr>
          <p:cNvSpPr txBox="1"/>
          <p:nvPr/>
        </p:nvSpPr>
        <p:spPr>
          <a:xfrm>
            <a:off x="615345" y="233034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4</a:t>
            </a:r>
          </a:p>
        </p:txBody>
      </p:sp>
      <p:pic>
        <p:nvPicPr>
          <p:cNvPr id="11" name="図 10" descr="アイコン&#10;&#10;説明は自動で生成されたものです">
            <a:extLst>
              <a:ext uri="{FF2B5EF4-FFF2-40B4-BE49-F238E27FC236}">
                <a16:creationId xmlns:a16="http://schemas.microsoft.com/office/drawing/2014/main" id="{F146E01B-2A2B-45EC-113C-0177759143E4}"/>
              </a:ext>
            </a:extLst>
          </p:cNvPr>
          <p:cNvPicPr>
            <a:picLocks noChangeAspect="1"/>
          </p:cNvPicPr>
          <p:nvPr/>
        </p:nvPicPr>
        <p:blipFill>
          <a:blip r:embed="rId3"/>
          <a:stretch>
            <a:fillRect/>
          </a:stretch>
        </p:blipFill>
        <p:spPr>
          <a:xfrm>
            <a:off x="8762516" y="3426418"/>
            <a:ext cx="2325714" cy="3453538"/>
          </a:xfrm>
          <a:prstGeom prst="rect">
            <a:avLst/>
          </a:prstGeom>
        </p:spPr>
      </p:pic>
      <p:grpSp>
        <p:nvGrpSpPr>
          <p:cNvPr id="17" name="グループ化 16">
            <a:extLst>
              <a:ext uri="{FF2B5EF4-FFF2-40B4-BE49-F238E27FC236}">
                <a16:creationId xmlns:a16="http://schemas.microsoft.com/office/drawing/2014/main" id="{F116C484-5178-D473-5B4F-990A4E56DB49}"/>
              </a:ext>
            </a:extLst>
          </p:cNvPr>
          <p:cNvGrpSpPr/>
          <p:nvPr/>
        </p:nvGrpSpPr>
        <p:grpSpPr>
          <a:xfrm>
            <a:off x="1641857" y="4889477"/>
            <a:ext cx="6876324" cy="1778321"/>
            <a:chOff x="2769380" y="5415466"/>
            <a:chExt cx="6721602" cy="1102355"/>
          </a:xfrm>
        </p:grpSpPr>
        <p:sp>
          <p:nvSpPr>
            <p:cNvPr id="15" name="二等辺三角形 14">
              <a:extLst>
                <a:ext uri="{FF2B5EF4-FFF2-40B4-BE49-F238E27FC236}">
                  <a16:creationId xmlns:a16="http://schemas.microsoft.com/office/drawing/2014/main" id="{DE64A9C9-AF06-20D6-E659-003AC869F18D}"/>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6" name="四角形: 角を丸くする 15">
              <a:extLst>
                <a:ext uri="{FF2B5EF4-FFF2-40B4-BE49-F238E27FC236}">
                  <a16:creationId xmlns:a16="http://schemas.microsoft.com/office/drawing/2014/main" id="{EF678A07-436E-7B51-1E3F-EB9C64E9087C}"/>
                </a:ext>
              </a:extLst>
            </p:cNvPr>
            <p:cNvSpPr/>
            <p:nvPr/>
          </p:nvSpPr>
          <p:spPr>
            <a:xfrm>
              <a:off x="2769380" y="5415466"/>
              <a:ext cx="6510690"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9" name="テキスト ボックス 29">
            <a:extLst>
              <a:ext uri="{FF2B5EF4-FFF2-40B4-BE49-F238E27FC236}">
                <a16:creationId xmlns:a16="http://schemas.microsoft.com/office/drawing/2014/main" id="{A98B5175-B56F-4B09-4095-F97E407A21C8}"/>
              </a:ext>
            </a:extLst>
          </p:cNvPr>
          <p:cNvSpPr txBox="1"/>
          <p:nvPr/>
        </p:nvSpPr>
        <p:spPr>
          <a:xfrm>
            <a:off x="1925253" y="5449869"/>
            <a:ext cx="5983599"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dirty="0">
                <a:solidFill>
                  <a:schemeClr val="accent1"/>
                </a:solidFill>
                <a:latin typeface="UD Digi Kyokasho NK-R"/>
                <a:ea typeface="UD Digi Kyokasho NK-R"/>
                <a:cs typeface="Calibri"/>
              </a:rPr>
              <a:t>実際に計画を立ててみよう！</a:t>
            </a:r>
            <a:endParaRPr lang="ja-JP" sz="3600" b="1" dirty="0">
              <a:solidFill>
                <a:schemeClr val="accent1"/>
              </a:solidFill>
              <a:latin typeface="UD Digi Kyokasho NK-R"/>
              <a:ea typeface="UD Digi Kyokasho NK-R"/>
              <a:cs typeface="Calibri"/>
            </a:endParaRPr>
          </a:p>
        </p:txBody>
      </p:sp>
      <p:sp>
        <p:nvSpPr>
          <p:cNvPr id="6" name="正方形/長方形 5">
            <a:extLst>
              <a:ext uri="{FF2B5EF4-FFF2-40B4-BE49-F238E27FC236}">
                <a16:creationId xmlns:a16="http://schemas.microsoft.com/office/drawing/2014/main" id="{D60BBA42-2D6E-5B34-1C50-C2C3F82E902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1ABEC336-C333-B8F7-114C-BA1583B401D7}"/>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378EDC92-7FF4-8958-B11F-A9026B4637AC}"/>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20" name="正方形/長方形 19">
            <a:extLst>
              <a:ext uri="{FF2B5EF4-FFF2-40B4-BE49-F238E27FC236}">
                <a16:creationId xmlns:a16="http://schemas.microsoft.com/office/drawing/2014/main" id="{69E3FD22-4F96-975C-0621-AB1FC00C92D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en-US" altLang="ja-JP" sz="2400" b="1" dirty="0">
                <a:solidFill>
                  <a:schemeClr val="tx1">
                    <a:lumMod val="75000"/>
                    <a:lumOff val="25000"/>
                  </a:schemeClr>
                </a:solidFill>
                <a:latin typeface="UD Digi Kyokasho NK-R"/>
                <a:ea typeface="UD Digi Kyokasho NK-R"/>
                <a:cs typeface="+mn-lt"/>
              </a:rPr>
              <a:t>1</a:t>
            </a:r>
            <a:r>
              <a:rPr lang="ja-JP" altLang="en-US" sz="2400" b="1" dirty="0">
                <a:solidFill>
                  <a:schemeClr val="tx1">
                    <a:lumMod val="75000"/>
                    <a:lumOff val="25000"/>
                  </a:schemeClr>
                </a:solidFill>
                <a:latin typeface="UD Digi Kyokasho NK-R"/>
                <a:ea typeface="UD Digi Kyokasho NK-R"/>
                <a:cs typeface="+mn-lt"/>
              </a:rPr>
              <a:t>か月の支出計画を立てよう</a:t>
            </a:r>
            <a:endParaRPr lang="ja-JP" sz="2400" b="1" dirty="0">
              <a:solidFill>
                <a:schemeClr val="tx1">
                  <a:lumMod val="75000"/>
                  <a:lumOff val="25000"/>
                </a:schemeClr>
              </a:solidFill>
              <a:latin typeface="UD Digi Kyokasho NK-R"/>
              <a:ea typeface="UD Digi Kyokasho NK-R"/>
              <a:cs typeface="+mn-lt"/>
            </a:endParaRPr>
          </a:p>
        </p:txBody>
      </p:sp>
      <p:graphicFrame>
        <p:nvGraphicFramePr>
          <p:cNvPr id="2" name="オブジェクト 1">
            <a:hlinkClick r:id="" action="ppaction://ole?verb=1"/>
            <a:extLst>
              <a:ext uri="{FF2B5EF4-FFF2-40B4-BE49-F238E27FC236}">
                <a16:creationId xmlns:a16="http://schemas.microsoft.com/office/drawing/2014/main" id="{3627D577-2E95-A933-E2CB-B3401FB90643}"/>
              </a:ext>
            </a:extLst>
          </p:cNvPr>
          <p:cNvGraphicFramePr>
            <a:graphicFrameLocks noChangeAspect="1"/>
          </p:cNvGraphicFramePr>
          <p:nvPr>
            <p:extLst>
              <p:ext uri="{D42A27DB-BD31-4B8C-83A1-F6EECF244321}">
                <p14:modId xmlns:p14="http://schemas.microsoft.com/office/powerpoint/2010/main" val="2136677825"/>
              </p:ext>
            </p:extLst>
          </p:nvPr>
        </p:nvGraphicFramePr>
        <p:xfrm>
          <a:off x="8864600" y="1425393"/>
          <a:ext cx="2270052" cy="1958707"/>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2" name="オブジェクト 1">
                        <a:hlinkClick r:id="" action="ppaction://ole?verb=1"/>
                        <a:extLst>
                          <a:ext uri="{FF2B5EF4-FFF2-40B4-BE49-F238E27FC236}">
                            <a16:creationId xmlns:a16="http://schemas.microsoft.com/office/drawing/2014/main" id="{3627D577-2E95-A933-E2CB-B3401FB90643}"/>
                          </a:ext>
                        </a:extLst>
                      </p:cNvPr>
                      <p:cNvPicPr/>
                      <p:nvPr/>
                    </p:nvPicPr>
                    <p:blipFill>
                      <a:blip r:embed="rId5"/>
                      <a:stretch>
                        <a:fillRect/>
                      </a:stretch>
                    </p:blipFill>
                    <p:spPr>
                      <a:xfrm>
                        <a:off x="8864600" y="1425393"/>
                        <a:ext cx="2270052" cy="1958707"/>
                      </a:xfrm>
                      <a:prstGeom prst="rect">
                        <a:avLst/>
                      </a:prstGeom>
                    </p:spPr>
                  </p:pic>
                </p:oleObj>
              </mc:Fallback>
            </mc:AlternateContent>
          </a:graphicData>
        </a:graphic>
      </p:graphicFrame>
    </p:spTree>
    <p:extLst>
      <p:ext uri="{BB962C8B-B14F-4D97-AF65-F5344CB8AC3E}">
        <p14:creationId xmlns:p14="http://schemas.microsoft.com/office/powerpoint/2010/main" val="2980758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9E36E5FB-C119-1972-FDA2-87ACBF0959B4}"/>
            </a:ext>
          </a:extLst>
        </p:cNvPr>
        <p:cNvGrpSpPr/>
        <p:nvPr/>
      </p:nvGrpSpPr>
      <p:grpSpPr>
        <a:xfrm>
          <a:off x="0" y="0"/>
          <a:ext cx="0" cy="0"/>
          <a:chOff x="0" y="0"/>
          <a:chExt cx="0" cy="0"/>
        </a:xfrm>
      </p:grpSpPr>
      <p:sp>
        <p:nvSpPr>
          <p:cNvPr id="4" name="テキスト ボックス 10">
            <a:extLst>
              <a:ext uri="{FF2B5EF4-FFF2-40B4-BE49-F238E27FC236}">
                <a16:creationId xmlns:a16="http://schemas.microsoft.com/office/drawing/2014/main" id="{6F778C3F-FFF7-C0A8-F5AC-0784127F12B7}"/>
              </a:ext>
            </a:extLst>
          </p:cNvPr>
          <p:cNvSpPr txBox="1"/>
          <p:nvPr/>
        </p:nvSpPr>
        <p:spPr>
          <a:xfrm>
            <a:off x="1690075" y="1353024"/>
            <a:ext cx="9805306" cy="150284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200">
                <a:latin typeface="UD Digi Kyokasho NK-R"/>
                <a:ea typeface="UD Digi Kyokasho NK-R"/>
                <a:cs typeface="Calibri"/>
              </a:rPr>
              <a:t>卒業後のひとり暮らし</a:t>
            </a:r>
            <a:endParaRPr lang="en-US" altLang="ja-JP" sz="3200">
              <a:ea typeface="+mn-lt"/>
              <a:cs typeface="Calibri"/>
            </a:endParaRPr>
          </a:p>
          <a:p>
            <a:pPr>
              <a:lnSpc>
                <a:spcPct val="150000"/>
              </a:lnSpc>
            </a:pPr>
            <a:r>
              <a:rPr lang="ja-JP" sz="3200">
                <a:latin typeface="UD Digi Kyokasho NK-R"/>
                <a:ea typeface="UD Digi Kyokasho NK-R"/>
                <a:cs typeface="Calibri"/>
              </a:rPr>
              <a:t>１か月の支出（１０万円）計画を立てよう</a:t>
            </a:r>
          </a:p>
        </p:txBody>
      </p:sp>
      <p:sp>
        <p:nvSpPr>
          <p:cNvPr id="8" name="テキスト ボックス 11">
            <a:extLst>
              <a:ext uri="{FF2B5EF4-FFF2-40B4-BE49-F238E27FC236}">
                <a16:creationId xmlns:a16="http://schemas.microsoft.com/office/drawing/2014/main" id="{505429B8-B0F5-6B82-758C-183595C168F8}"/>
              </a:ext>
            </a:extLst>
          </p:cNvPr>
          <p:cNvSpPr txBox="1"/>
          <p:nvPr/>
        </p:nvSpPr>
        <p:spPr>
          <a:xfrm>
            <a:off x="537853" y="1348790"/>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4</a:t>
            </a:r>
          </a:p>
        </p:txBody>
      </p:sp>
      <p:sp>
        <p:nvSpPr>
          <p:cNvPr id="2" name="テキスト ボックス 1">
            <a:extLst>
              <a:ext uri="{FF2B5EF4-FFF2-40B4-BE49-F238E27FC236}">
                <a16:creationId xmlns:a16="http://schemas.microsoft.com/office/drawing/2014/main" id="{3B1F50AC-E3EE-8EFB-B830-0E33097BD832}"/>
              </a:ext>
            </a:extLst>
          </p:cNvPr>
          <p:cNvSpPr txBox="1"/>
          <p:nvPr/>
        </p:nvSpPr>
        <p:spPr>
          <a:xfrm>
            <a:off x="719301" y="3367880"/>
            <a:ext cx="9473653" cy="1500604"/>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kumimoji="1" lang="ja-JP" altLang="en-US" sz="3200" dirty="0">
                <a:latin typeface="UD デジタル 教科書体 NK-R" panose="02020400000000000000" pitchFamily="18" charset="-128"/>
                <a:ea typeface="UD デジタル 教科書体 NK-R" panose="02020400000000000000" pitchFamily="18" charset="-128"/>
              </a:rPr>
              <a:t>（１）お金をどのように使いたいか考えよう</a:t>
            </a:r>
            <a:endParaRPr lang="ja-JP" dirty="0"/>
          </a:p>
          <a:p>
            <a:pPr>
              <a:lnSpc>
                <a:spcPct val="150000"/>
              </a:lnSpc>
            </a:pPr>
            <a:r>
              <a:rPr lang="ja-JP" sz="3200" dirty="0">
                <a:latin typeface="UD デジタル 教科書体 NK-R" panose="02020400000000000000" pitchFamily="18" charset="-128"/>
                <a:ea typeface="UD デジタル 教科書体 NK-R" panose="02020400000000000000" pitchFamily="18" charset="-128"/>
              </a:rPr>
              <a:t>（２）支出を分類し、金額を設定しよう</a:t>
            </a:r>
            <a:endParaRPr lang="ja-JP" dirty="0">
              <a:cs typeface="Calibri" panose="020F0502020204030204"/>
            </a:endParaRPr>
          </a:p>
        </p:txBody>
      </p:sp>
      <p:grpSp>
        <p:nvGrpSpPr>
          <p:cNvPr id="25" name="グループ化 24">
            <a:extLst>
              <a:ext uri="{FF2B5EF4-FFF2-40B4-BE49-F238E27FC236}">
                <a16:creationId xmlns:a16="http://schemas.microsoft.com/office/drawing/2014/main" id="{0D0858FB-98FF-0078-BC71-531842F5EB83}"/>
              </a:ext>
            </a:extLst>
          </p:cNvPr>
          <p:cNvGrpSpPr/>
          <p:nvPr/>
        </p:nvGrpSpPr>
        <p:grpSpPr>
          <a:xfrm>
            <a:off x="719637" y="5000115"/>
            <a:ext cx="10600062" cy="440747"/>
            <a:chOff x="1094179" y="2029607"/>
            <a:chExt cx="10600062" cy="440747"/>
          </a:xfrm>
        </p:grpSpPr>
        <p:sp>
          <p:nvSpPr>
            <p:cNvPr id="22" name="四角形: 角を丸くする 21">
              <a:extLst>
                <a:ext uri="{FF2B5EF4-FFF2-40B4-BE49-F238E27FC236}">
                  <a16:creationId xmlns:a16="http://schemas.microsoft.com/office/drawing/2014/main" id="{F616D440-4081-9F88-2CBF-3D6452513E21}"/>
                </a:ext>
              </a:extLst>
            </p:cNvPr>
            <p:cNvSpPr/>
            <p:nvPr/>
          </p:nvSpPr>
          <p:spPr>
            <a:xfrm>
              <a:off x="1094179" y="2029608"/>
              <a:ext cx="3410223" cy="440746"/>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sz="2000">
                  <a:solidFill>
                    <a:schemeClr val="bg1"/>
                  </a:solidFill>
                  <a:latin typeface="UD Digi Kyokasho NK-R"/>
                  <a:ea typeface="UD Digi Kyokasho NK-R"/>
                  <a:cs typeface="Calibri"/>
                </a:rPr>
                <a:t>①</a:t>
              </a:r>
              <a:r>
                <a:rPr lang="ja-JP" altLang="en-US" sz="2000">
                  <a:solidFill>
                    <a:schemeClr val="bg1"/>
                  </a:solidFill>
                  <a:latin typeface="UD Digi Kyokasho NK-R"/>
                  <a:ea typeface="UD Digi Kyokasho NK-R"/>
                  <a:cs typeface="Calibri"/>
                </a:rPr>
                <a:t> </a:t>
              </a:r>
              <a:r>
                <a:rPr lang="ja-JP" sz="2000">
                  <a:solidFill>
                    <a:schemeClr val="bg1"/>
                  </a:solidFill>
                  <a:latin typeface="UD Digi Kyokasho NK-R"/>
                  <a:ea typeface="UD Digi Kyokasho NK-R"/>
                  <a:cs typeface="Calibri"/>
                </a:rPr>
                <a:t>毎月必ず買う（払う）もの</a:t>
              </a:r>
              <a:endParaRPr lang="ja-JP" sz="2000">
                <a:solidFill>
                  <a:schemeClr val="bg1"/>
                </a:solidFill>
              </a:endParaRPr>
            </a:p>
          </p:txBody>
        </p:sp>
        <p:sp>
          <p:nvSpPr>
            <p:cNvPr id="23" name="四角形: 角を丸くする 22">
              <a:extLst>
                <a:ext uri="{FF2B5EF4-FFF2-40B4-BE49-F238E27FC236}">
                  <a16:creationId xmlns:a16="http://schemas.microsoft.com/office/drawing/2014/main" id="{309DF17D-17A8-9868-802B-9B6A1B4DC3FB}"/>
                </a:ext>
              </a:extLst>
            </p:cNvPr>
            <p:cNvSpPr/>
            <p:nvPr/>
          </p:nvSpPr>
          <p:spPr>
            <a:xfrm>
              <a:off x="4646081" y="2029607"/>
              <a:ext cx="4344287" cy="440746"/>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② ときどき買う（払う）必要があるもの</a:t>
              </a:r>
              <a:endParaRPr lang="ja-JP" altLang="en-US" sz="2000">
                <a:solidFill>
                  <a:schemeClr val="bg1"/>
                </a:solidFill>
              </a:endParaRPr>
            </a:p>
          </p:txBody>
        </p:sp>
        <p:sp>
          <p:nvSpPr>
            <p:cNvPr id="24" name="四角形: 角を丸くする 23">
              <a:extLst>
                <a:ext uri="{FF2B5EF4-FFF2-40B4-BE49-F238E27FC236}">
                  <a16:creationId xmlns:a16="http://schemas.microsoft.com/office/drawing/2014/main" id="{A45A0B1C-02B4-A837-63FD-E970E96EA3AA}"/>
                </a:ext>
              </a:extLst>
            </p:cNvPr>
            <p:cNvSpPr/>
            <p:nvPr/>
          </p:nvSpPr>
          <p:spPr>
            <a:xfrm>
              <a:off x="9132050" y="2029608"/>
              <a:ext cx="2562191" cy="440746"/>
            </a:xfrm>
            <a:prstGeom prst="roundRect">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③ 節約できるもの</a:t>
              </a:r>
              <a:endParaRPr lang="ja-JP" altLang="en-US" sz="2000">
                <a:solidFill>
                  <a:schemeClr val="bg1"/>
                </a:solidFill>
                <a:ea typeface="ＭＳ Ｐゴシック"/>
                <a:cs typeface="Calibri"/>
              </a:endParaRPr>
            </a:p>
          </p:txBody>
        </p:sp>
      </p:grpSp>
      <p:pic>
        <p:nvPicPr>
          <p:cNvPr id="27" name="図 26">
            <a:extLst>
              <a:ext uri="{FF2B5EF4-FFF2-40B4-BE49-F238E27FC236}">
                <a16:creationId xmlns:a16="http://schemas.microsoft.com/office/drawing/2014/main" id="{310D3937-9F80-9EC8-3E58-D81D37EED2C0}"/>
              </a:ext>
            </a:extLst>
          </p:cNvPr>
          <p:cNvPicPr>
            <a:picLocks noChangeAspect="1"/>
          </p:cNvPicPr>
          <p:nvPr/>
        </p:nvPicPr>
        <p:blipFill>
          <a:blip r:embed="rId3"/>
          <a:stretch>
            <a:fillRect/>
          </a:stretch>
        </p:blipFill>
        <p:spPr>
          <a:xfrm>
            <a:off x="8891494" y="1494295"/>
            <a:ext cx="3088065" cy="3017004"/>
          </a:xfrm>
          <a:prstGeom prst="rect">
            <a:avLst/>
          </a:prstGeom>
        </p:spPr>
      </p:pic>
      <p:sp>
        <p:nvSpPr>
          <p:cNvPr id="11" name="正方形/長方形 10">
            <a:extLst>
              <a:ext uri="{FF2B5EF4-FFF2-40B4-BE49-F238E27FC236}">
                <a16:creationId xmlns:a16="http://schemas.microsoft.com/office/drawing/2014/main" id="{227C634D-DCBB-CC61-4CFA-AD084049585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2C22515C-3C95-788D-9836-0A0A42A962C8}"/>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5" name="四角形: 上の 2 つの角を丸める 14">
            <a:extLst>
              <a:ext uri="{FF2B5EF4-FFF2-40B4-BE49-F238E27FC236}">
                <a16:creationId xmlns:a16="http://schemas.microsoft.com/office/drawing/2014/main" id="{D3E4EB7D-A48D-B8A0-3237-7E9A494CD723}"/>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7" name="正方形/長方形 16">
            <a:extLst>
              <a:ext uri="{FF2B5EF4-FFF2-40B4-BE49-F238E27FC236}">
                <a16:creationId xmlns:a16="http://schemas.microsoft.com/office/drawing/2014/main" id="{D6EE8E96-B210-5FB3-C16E-AE122F27FF8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en-US" altLang="ja-JP" sz="2400" b="1" dirty="0">
                <a:solidFill>
                  <a:schemeClr val="tx1">
                    <a:lumMod val="75000"/>
                    <a:lumOff val="25000"/>
                  </a:schemeClr>
                </a:solidFill>
                <a:latin typeface="UD Digi Kyokasho NK-R"/>
                <a:ea typeface="UD Digi Kyokasho NK-R"/>
                <a:cs typeface="+mn-lt"/>
              </a:rPr>
              <a:t>1</a:t>
            </a:r>
            <a:r>
              <a:rPr lang="ja-JP" altLang="en-US" sz="2400" b="1" dirty="0">
                <a:solidFill>
                  <a:schemeClr val="tx1">
                    <a:lumMod val="75000"/>
                    <a:lumOff val="25000"/>
                  </a:schemeClr>
                </a:solidFill>
                <a:latin typeface="UD Digi Kyokasho NK-R"/>
                <a:ea typeface="UD Digi Kyokasho NK-R"/>
                <a:cs typeface="+mn-lt"/>
              </a:rPr>
              <a:t>か月の支出計画を立てよう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2240812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3" name="表 12">
            <a:extLst>
              <a:ext uri="{FF2B5EF4-FFF2-40B4-BE49-F238E27FC236}">
                <a16:creationId xmlns:a16="http://schemas.microsoft.com/office/drawing/2014/main" id="{6EDB3399-99DA-4597-2887-C32483054AF1}"/>
              </a:ext>
            </a:extLst>
          </p:cNvPr>
          <p:cNvGraphicFramePr>
            <a:graphicFrameLocks noGrp="1"/>
          </p:cNvGraphicFramePr>
          <p:nvPr>
            <p:extLst>
              <p:ext uri="{D42A27DB-BD31-4B8C-83A1-F6EECF244321}">
                <p14:modId xmlns:p14="http://schemas.microsoft.com/office/powerpoint/2010/main" val="730198228"/>
              </p:ext>
            </p:extLst>
          </p:nvPr>
        </p:nvGraphicFramePr>
        <p:xfrm>
          <a:off x="86810" y="1138177"/>
          <a:ext cx="12021046" cy="5595767"/>
        </p:xfrm>
        <a:graphic>
          <a:graphicData uri="http://schemas.openxmlformats.org/drawingml/2006/table">
            <a:tbl>
              <a:tblPr firstRow="1" bandRow="1">
                <a:tableStyleId>{5C22544A-7EE6-4342-B048-85BDC9FD1C3A}</a:tableStyleId>
              </a:tblPr>
              <a:tblGrid>
                <a:gridCol w="1616393">
                  <a:extLst>
                    <a:ext uri="{9D8B030D-6E8A-4147-A177-3AD203B41FA5}">
                      <a16:colId xmlns:a16="http://schemas.microsoft.com/office/drawing/2014/main" val="3461410258"/>
                    </a:ext>
                  </a:extLst>
                </a:gridCol>
                <a:gridCol w="909216">
                  <a:extLst>
                    <a:ext uri="{9D8B030D-6E8A-4147-A177-3AD203B41FA5}">
                      <a16:colId xmlns:a16="http://schemas.microsoft.com/office/drawing/2014/main" val="1561260456"/>
                    </a:ext>
                  </a:extLst>
                </a:gridCol>
                <a:gridCol w="1212296">
                  <a:extLst>
                    <a:ext uri="{9D8B030D-6E8A-4147-A177-3AD203B41FA5}">
                      <a16:colId xmlns:a16="http://schemas.microsoft.com/office/drawing/2014/main" val="430211217"/>
                    </a:ext>
                  </a:extLst>
                </a:gridCol>
                <a:gridCol w="1197231">
                  <a:extLst>
                    <a:ext uri="{9D8B030D-6E8A-4147-A177-3AD203B41FA5}">
                      <a16:colId xmlns:a16="http://schemas.microsoft.com/office/drawing/2014/main" val="3183748852"/>
                    </a:ext>
                  </a:extLst>
                </a:gridCol>
                <a:gridCol w="1106682">
                  <a:extLst>
                    <a:ext uri="{9D8B030D-6E8A-4147-A177-3AD203B41FA5}">
                      <a16:colId xmlns:a16="http://schemas.microsoft.com/office/drawing/2014/main" val="1772925094"/>
                    </a:ext>
                  </a:extLst>
                </a:gridCol>
                <a:gridCol w="1402778">
                  <a:extLst>
                    <a:ext uri="{9D8B030D-6E8A-4147-A177-3AD203B41FA5}">
                      <a16:colId xmlns:a16="http://schemas.microsoft.com/office/drawing/2014/main" val="1508670750"/>
                    </a:ext>
                  </a:extLst>
                </a:gridCol>
                <a:gridCol w="909911">
                  <a:extLst>
                    <a:ext uri="{9D8B030D-6E8A-4147-A177-3AD203B41FA5}">
                      <a16:colId xmlns:a16="http://schemas.microsoft.com/office/drawing/2014/main" val="482283291"/>
                    </a:ext>
                  </a:extLst>
                </a:gridCol>
                <a:gridCol w="1270083">
                  <a:extLst>
                    <a:ext uri="{9D8B030D-6E8A-4147-A177-3AD203B41FA5}">
                      <a16:colId xmlns:a16="http://schemas.microsoft.com/office/drawing/2014/main" val="2625013843"/>
                    </a:ext>
                  </a:extLst>
                </a:gridCol>
                <a:gridCol w="1298519">
                  <a:extLst>
                    <a:ext uri="{9D8B030D-6E8A-4147-A177-3AD203B41FA5}">
                      <a16:colId xmlns:a16="http://schemas.microsoft.com/office/drawing/2014/main" val="3942951699"/>
                    </a:ext>
                  </a:extLst>
                </a:gridCol>
                <a:gridCol w="1097937">
                  <a:extLst>
                    <a:ext uri="{9D8B030D-6E8A-4147-A177-3AD203B41FA5}">
                      <a16:colId xmlns:a16="http://schemas.microsoft.com/office/drawing/2014/main" val="4084349099"/>
                    </a:ext>
                  </a:extLst>
                </a:gridCol>
              </a:tblGrid>
              <a:tr h="507920">
                <a:tc gridSpan="3">
                  <a:txBody>
                    <a:bodyPr/>
                    <a:lstStyle/>
                    <a:p>
                      <a:pPr algn="ctr"/>
                      <a:r>
                        <a:rPr lang="ja-JP" altLang="en-US" sz="1400" dirty="0">
                          <a:latin typeface="UD デジタル 教科書体 N-R"/>
                          <a:ea typeface="UD デジタル 教科書体 N-R"/>
                        </a:rPr>
                        <a:t>項目</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tcPr>
                </a:tc>
                <a:tc hMerge="1">
                  <a:txBody>
                    <a:bodyPr/>
                    <a:lstStyle/>
                    <a:p>
                      <a:endParaRPr kumimoji="1" lang="ja-JP"/>
                    </a:p>
                  </a:txBody>
                  <a:tcPr>
                    <a:lnL w="12700">
                      <a:solidFill>
                        <a:schemeClr val="tx1"/>
                      </a:solidFill>
                    </a:lnL>
                    <a:lnR w="12700">
                      <a:solidFill>
                        <a:schemeClr val="tx1"/>
                      </a:solidFill>
                    </a:lnR>
                    <a:lnT w="12700">
                      <a:solidFill>
                        <a:schemeClr val="tx1"/>
                      </a:solidFill>
                    </a:lnT>
                    <a:lnB w="12700">
                      <a:solidFill>
                        <a:schemeClr val="tx1"/>
                      </a:solidFill>
                    </a:lnB>
                  </a:tcPr>
                </a:tc>
                <a:tc hMerge="1">
                  <a:txBody>
                    <a:bodyPr/>
                    <a:lstStyle/>
                    <a:p>
                      <a:endParaRPr kumimoji="1" lang="ja-JP"/>
                    </a:p>
                  </a:txBody>
                  <a:tcPr>
                    <a:lnL w="12700">
                      <a:solidFill>
                        <a:schemeClr val="tx1"/>
                      </a:solidFill>
                    </a:lnL>
                    <a:lnR w="12700">
                      <a:solidFill>
                        <a:schemeClr val="tx1"/>
                      </a:solidFill>
                    </a:lnR>
                    <a:lnT w="12700">
                      <a:solidFill>
                        <a:schemeClr val="tx1"/>
                      </a:solidFill>
                    </a:lnT>
                    <a:lnB w="12700">
                      <a:solidFill>
                        <a:schemeClr val="tx1"/>
                      </a:solidFill>
                    </a:lnB>
                  </a:tcPr>
                </a:tc>
                <a:tc>
                  <a:txBody>
                    <a:bodyPr/>
                    <a:lstStyle/>
                    <a:p>
                      <a:pPr algn="ctr"/>
                      <a:r>
                        <a:rPr lang="ja-JP" altLang="en-US" sz="1400" dirty="0">
                          <a:latin typeface="UD デジタル 教科書体 N-R"/>
                          <a:ea typeface="UD デジタル 教科書体 N-R"/>
                        </a:rPr>
                        <a:t>Ａさんの例</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tcPr>
                </a:tc>
                <a:tc>
                  <a:txBody>
                    <a:bodyPr/>
                    <a:lstStyle/>
                    <a:p>
                      <a:pPr algn="ctr"/>
                      <a:r>
                        <a:rPr lang="ja-JP" altLang="en-US" sz="1400" dirty="0">
                          <a:latin typeface="UD デジタル 教科書体 N-R"/>
                          <a:ea typeface="UD デジタル 教科書体 N-R"/>
                        </a:rPr>
                        <a:t>自分の考え</a:t>
                      </a:r>
                      <a:endParaRPr kumimoji="1" lang="ja-JP" altLang="en-US" sz="1400" dirty="0">
                        <a:latin typeface="UD デジタル 教科書体 N-R"/>
                        <a:ea typeface="UD デジタル 教科書体 N-R"/>
                      </a:endParaRPr>
                    </a:p>
                  </a:txBody>
                  <a:tcPr anchor="ctr">
                    <a:lnL w="9525">
                      <a:solidFill>
                        <a:schemeClr val="tx1"/>
                      </a:solidFill>
                    </a:lnL>
                    <a:lnR w="19050" cap="flat" cmpd="sng" algn="ctr">
                      <a:solidFill>
                        <a:schemeClr val="tx1"/>
                      </a:solidFill>
                      <a:prstDash val="solid"/>
                      <a:round/>
                      <a:headEnd type="none" w="med" len="med"/>
                      <a:tailEnd type="none" w="med" len="med"/>
                    </a:lnR>
                    <a:lnT w="9525">
                      <a:solidFill>
                        <a:schemeClr val="tx1"/>
                      </a:solidFill>
                    </a:lnT>
                    <a:lnB w="9525">
                      <a:solidFill>
                        <a:schemeClr val="tx1"/>
                      </a:solidFill>
                    </a:lnB>
                  </a:tcPr>
                </a:tc>
                <a:tc gridSpan="3">
                  <a:txBody>
                    <a:bodyPr/>
                    <a:lstStyle/>
                    <a:p>
                      <a:pPr lvl="0" algn="ctr">
                        <a:buNone/>
                      </a:pPr>
                      <a:r>
                        <a:rPr lang="ja-JP" altLang="en-US" sz="1400" dirty="0">
                          <a:latin typeface="UD デジタル 教科書体 N-R"/>
                          <a:ea typeface="UD デジタル 教科書体 N-R"/>
                        </a:rPr>
                        <a:t>項目</a:t>
                      </a:r>
                      <a:endParaRPr kumimoji="1" lang="ja-JP" altLang="en-US" sz="1400" dirty="0">
                        <a:latin typeface="UD デジタル 教科書体 N-R"/>
                        <a:ea typeface="UD デジタル 教科書体 N-R"/>
                      </a:endParaRPr>
                    </a:p>
                  </a:txBody>
                  <a:tcPr anchor="ctr">
                    <a:lnL w="19050" cap="flat" cmpd="sng" algn="ctr">
                      <a:solidFill>
                        <a:schemeClr val="tx1"/>
                      </a:solidFill>
                      <a:prstDash val="solid"/>
                      <a:round/>
                      <a:headEnd type="none" w="med" len="med"/>
                      <a:tailEnd type="none" w="med" len="med"/>
                    </a:lnL>
                    <a:lnR w="9524" cap="flat" cmpd="sng" algn="ctr">
                      <a:solidFill>
                        <a:schemeClr val="tx1"/>
                      </a:solidFill>
                      <a:prstDash val="solid"/>
                      <a:round/>
                      <a:headEnd type="none" w="med" len="med"/>
                      <a:tailEnd type="none" w="med" len="med"/>
                    </a:lnR>
                    <a:lnT w="9524">
                      <a:solidFill>
                        <a:schemeClr val="tx1"/>
                      </a:solidFill>
                    </a:lnT>
                    <a:lnB w="9525" cap="flat" cmpd="sng" algn="ctr">
                      <a:solidFill>
                        <a:schemeClr val="tx1"/>
                      </a:solidFill>
                      <a:prstDash val="solid"/>
                      <a:round/>
                      <a:headEnd type="none" w="med" len="med"/>
                      <a:tailEnd type="none" w="med" len="med"/>
                    </a:lnB>
                  </a:tcPr>
                </a:tc>
                <a:tc hMerge="1">
                  <a:txBody>
                    <a:bodyPr/>
                    <a:lstStyle/>
                    <a:p>
                      <a:endParaRPr kumimoji="1" lang="ja-JP"/>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tcPr>
                </a:tc>
                <a:tc hMerge="1">
                  <a:txBody>
                    <a:bodyPr/>
                    <a:lstStyle/>
                    <a:p>
                      <a:endParaRPr kumimoji="1" lang="ja-JP"/>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tcPr>
                </a:tc>
                <a:tc>
                  <a:txBody>
                    <a:bodyPr/>
                    <a:lstStyle/>
                    <a:p>
                      <a:pPr lvl="0" algn="ctr">
                        <a:buNone/>
                      </a:pPr>
                      <a:r>
                        <a:rPr lang="ja-JP" altLang="en-US" sz="1400" dirty="0">
                          <a:latin typeface="UD デジタル 教科書体 N-R"/>
                          <a:ea typeface="UD デジタル 教科書体 N-R"/>
                        </a:rPr>
                        <a:t>Ａさんの例</a:t>
                      </a:r>
                      <a:endParaRPr kumimoji="1" lang="ja-JP" altLang="en-US" sz="1400" dirty="0">
                        <a:latin typeface="UD デジタル 教科書体 N-R"/>
                        <a:ea typeface="UD デジタル 教科書体 N-R"/>
                      </a:endParaRPr>
                    </a:p>
                  </a:txBody>
                  <a:tcPr anchor="ctr">
                    <a:lnL w="9524">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tcPr>
                </a:tc>
                <a:tc>
                  <a:txBody>
                    <a:bodyPr/>
                    <a:lstStyle/>
                    <a:p>
                      <a:pPr lvl="0" algn="ctr">
                        <a:buNone/>
                      </a:pPr>
                      <a:r>
                        <a:rPr lang="ja-JP" altLang="en-US" sz="1400" dirty="0">
                          <a:latin typeface="UD デジタル 教科書体 N-R"/>
                          <a:ea typeface="UD デジタル 教科書体 N-R"/>
                        </a:rPr>
                        <a:t>自分の考え</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tcPr>
                </a:tc>
                <a:extLst>
                  <a:ext uri="{0D108BD9-81ED-4DB2-BD59-A6C34878D82A}">
                    <a16:rowId xmlns:a16="http://schemas.microsoft.com/office/drawing/2014/main" val="3522865017"/>
                  </a:ext>
                </a:extLst>
              </a:tr>
              <a:tr h="926207">
                <a:tc>
                  <a:txBody>
                    <a:bodyPr/>
                    <a:lstStyle/>
                    <a:p>
                      <a:pPr lvl="0" algn="ctr">
                        <a:buNone/>
                      </a:pPr>
                      <a:endParaRPr kumimoji="1" lang="ja-JP" altLang="en-US" sz="20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dirty="0">
                          <a:latin typeface="UD デジタル 教科書体 N-R"/>
                          <a:ea typeface="UD デジタル 教科書体 N-R"/>
                        </a:rPr>
                        <a:t>寮費</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b="0" i="0" u="none" strike="noStrike" noProof="0">
                          <a:solidFill>
                            <a:srgbClr val="000000"/>
                          </a:solidFill>
                          <a:latin typeface="UD Digi Kyokasho NK-R"/>
                          <a:ea typeface="UD Digi Kyokasho NK-R"/>
                        </a:rPr>
                        <a:t>（ここは変更できない）</a:t>
                      </a:r>
                      <a:endParaRPr kumimoji="1" lang="ja-JP" altLang="en-US" sz="1400" b="0" i="0" u="none" strike="noStrike" noProof="0" dirty="0">
                        <a:solidFill>
                          <a:srgbClr val="000000"/>
                        </a:solidFill>
                        <a:latin typeface="UD Digi Kyokasho NK-R"/>
                        <a:ea typeface="UD Digi Kyokasho NK-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ctr">
                        <a:buNone/>
                      </a:pPr>
                      <a:r>
                        <a:rPr lang="ja-JP" altLang="en-US" sz="2000" dirty="0">
                          <a:latin typeface="UD デジタル 教科書体 N-R"/>
                          <a:ea typeface="UD デジタル 教科書体 N-R"/>
                        </a:rPr>
                        <a:t>30,000</a:t>
                      </a:r>
                      <a:endParaRPr kumimoji="1" lang="ja-JP" altLang="en-US" sz="20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2000" b="0" i="0" u="none" strike="noStrike" kern="1200" cap="none" spc="0" normalizeH="0" baseline="0" noProof="0" dirty="0">
                        <a:ln>
                          <a:noFill/>
                        </a:ln>
                        <a:solidFill>
                          <a:prstClr val="black"/>
                        </a:solidFill>
                        <a:effectLst/>
                        <a:uLnTx/>
                        <a:uFillTx/>
                        <a:latin typeface="UD デジタル 教科書体 N-R"/>
                        <a:ea typeface="UD デジタル 教科書体 N-R"/>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UD デジタル 教科書体 N-R"/>
                          <a:ea typeface="UD デジタル 教科書体 N-R"/>
                          <a:cs typeface="+mn-cs"/>
                        </a:rPr>
                        <a:t>30</a:t>
                      </a:r>
                      <a:r>
                        <a:rPr lang="ja-JP" altLang="en-US" sz="2000" b="0" i="0" u="none" strike="noStrike" kern="1200" cap="none" spc="0" normalizeH="0" baseline="0" noProof="0" dirty="0">
                          <a:ln>
                            <a:noFill/>
                          </a:ln>
                          <a:solidFill>
                            <a:prstClr val="black"/>
                          </a:solidFill>
                          <a:effectLst/>
                          <a:uLnTx/>
                          <a:uFillTx/>
                          <a:latin typeface="UD デジタル 教科書体 N-R"/>
                          <a:ea typeface="UD デジタル 教科書体 N-R"/>
                          <a:cs typeface="+mn-cs"/>
                        </a:rPr>
                        <a:t>,</a:t>
                      </a:r>
                      <a:r>
                        <a:rPr kumimoji="1" lang="ja-JP" altLang="en-US" sz="2000" b="0" i="0" u="none" strike="noStrike" kern="1200" cap="none" spc="0" normalizeH="0" baseline="0" noProof="0" dirty="0">
                          <a:ln>
                            <a:noFill/>
                          </a:ln>
                          <a:solidFill>
                            <a:prstClr val="black"/>
                          </a:solidFill>
                          <a:effectLst/>
                          <a:uLnTx/>
                          <a:uFillTx/>
                          <a:latin typeface="UD デジタル 教科書体 N-R"/>
                          <a:ea typeface="UD デジタル 教科書体 N-R"/>
                          <a:cs typeface="+mn-cs"/>
                        </a:rPr>
                        <a:t>000</a:t>
                      </a: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lvl="0" algn="l">
                        <a:buNone/>
                      </a:pPr>
                      <a:r>
                        <a:rPr lang="ja-JP" altLang="en-US" sz="1400">
                          <a:latin typeface="UD デジタル 教科書体 N-R"/>
                          <a:ea typeface="UD デジタル 教科書体 N-R"/>
                        </a:rPr>
                        <a:t>交通費</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4">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バイク・自動車など異動にかかる費用</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4">
                      <a:solidFill>
                        <a:schemeClr val="tx1"/>
                      </a:solidFill>
                    </a:lnT>
                    <a:lnB w="9525">
                      <a:solidFill>
                        <a:schemeClr val="tx1"/>
                      </a:solidFill>
                    </a:lnB>
                    <a:solidFill>
                      <a:schemeClr val="bg1"/>
                    </a:solidFill>
                  </a:tcPr>
                </a:tc>
                <a:tc>
                  <a:txBody>
                    <a:bodyPr/>
                    <a:lstStyle/>
                    <a:p>
                      <a:pPr lvl="0" algn="l">
                        <a:buNone/>
                      </a:pPr>
                      <a:r>
                        <a:rPr lang="ja-JP" altLang="en-US" sz="2000" dirty="0">
                          <a:latin typeface="UD デジタル 教科書体 N-R"/>
                          <a:ea typeface="UD デジタル 教科書体 N-R"/>
                        </a:rPr>
                        <a:t>  8,000</a:t>
                      </a:r>
                      <a:endParaRPr kumimoji="1" lang="ja-JP" altLang="en-US" sz="20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extLst>
                  <a:ext uri="{0D108BD9-81ED-4DB2-BD59-A6C34878D82A}">
                    <a16:rowId xmlns:a16="http://schemas.microsoft.com/office/drawing/2014/main" val="123060355"/>
                  </a:ext>
                </a:extLst>
              </a:tr>
              <a:tr h="769742">
                <a:tc>
                  <a:txBody>
                    <a:bodyPr/>
                    <a:lstStyle/>
                    <a:p>
                      <a:pPr algn="ctr"/>
                      <a:endParaRPr kumimoji="1" lang="ja-JP" altLang="en-US" sz="20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食費</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b="0" i="0" u="none" strike="noStrike" noProof="0">
                          <a:solidFill>
                            <a:srgbClr val="000000"/>
                          </a:solidFill>
                          <a:latin typeface="UD Digi Kyokasho NK-R"/>
                          <a:ea typeface="UD Digi Kyokasho NK-R"/>
                        </a:rPr>
                        <a:t>外食が多いと、かかる費用は多い</a:t>
                      </a:r>
                      <a:endParaRPr kumimoji="1" lang="ja-JP" altLang="en-US" sz="1400" b="0" i="0" u="none" strike="noStrike" noProof="0">
                        <a:solidFill>
                          <a:srgbClr val="000000"/>
                        </a:solidFill>
                        <a:latin typeface="UD Digi Kyokasho NK-R"/>
                        <a:ea typeface="UD Digi Kyokasho NK-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ctr"/>
                      <a:r>
                        <a:rPr lang="ja-JP" altLang="en-US" sz="2000" dirty="0">
                          <a:latin typeface="UD デジタル 教科書体 N-R"/>
                          <a:ea typeface="UD デジタル 教科書体 N-R"/>
                        </a:rPr>
                        <a:t>30,000</a:t>
                      </a:r>
                      <a:endParaRPr kumimoji="1" lang="ja-JP" altLang="en-US" sz="20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lvl="0" algn="l">
                        <a:buNone/>
                      </a:pPr>
                      <a:r>
                        <a:rPr lang="ja-JP" altLang="en-US" sz="1400">
                          <a:latin typeface="UD デジタル 教科書体 N-R"/>
                          <a:ea typeface="UD デジタル 教科書体 N-R"/>
                        </a:rPr>
                        <a:t>被服費</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衣服の費用</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en-US" altLang="ja-JP" sz="2000" b="0" i="0" u="none" strike="noStrike" noProof="0" dirty="0">
                          <a:solidFill>
                            <a:srgbClr val="000000"/>
                          </a:solidFill>
                          <a:latin typeface="UD デジタル 教科書体 N-R"/>
                          <a:ea typeface="UD デジタル 教科書体 N-R"/>
                        </a:rPr>
                        <a:t>  </a:t>
                      </a:r>
                      <a:r>
                        <a:rPr lang="ja-JP" sz="2000" b="0" i="0" u="none" strike="noStrike" noProof="0" dirty="0">
                          <a:solidFill>
                            <a:srgbClr val="000000"/>
                          </a:solidFill>
                          <a:latin typeface="UD デジタル 教科書体 N-R"/>
                          <a:ea typeface="UD デジタル 教科書体 N-R"/>
                        </a:rPr>
                        <a:t>8</a:t>
                      </a:r>
                      <a:r>
                        <a:rPr lang="en-US" altLang="ja-JP" sz="2000" b="0" i="0" u="none" strike="noStrike" noProof="0" dirty="0">
                          <a:solidFill>
                            <a:srgbClr val="000000"/>
                          </a:solidFill>
                          <a:latin typeface="UD デジタル 教科書体 N-R"/>
                          <a:ea typeface="UD デジタル 教科書体 N-R"/>
                        </a:rPr>
                        <a:t>,</a:t>
                      </a:r>
                      <a:r>
                        <a:rPr lang="ja-JP" sz="2000" b="0" i="0" u="none" strike="noStrike" noProof="0" dirty="0">
                          <a:solidFill>
                            <a:srgbClr val="000000"/>
                          </a:solidFill>
                          <a:latin typeface="UD デジタル 教科書体 N-R"/>
                          <a:ea typeface="UD デジタル 教科書体 N-R"/>
                        </a:rPr>
                        <a:t>000</a:t>
                      </a:r>
                      <a:endParaRPr kumimoji="1" lang="ja-JP" sz="2400" dirty="0"/>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extLst>
                  <a:ext uri="{0D108BD9-81ED-4DB2-BD59-A6C34878D82A}">
                    <a16:rowId xmlns:a16="http://schemas.microsoft.com/office/drawing/2014/main" val="1041218742"/>
                  </a:ext>
                </a:extLst>
              </a:tr>
              <a:tr h="769742">
                <a:tc>
                  <a:txBody>
                    <a:bodyPr/>
                    <a:lstStyle/>
                    <a:p>
                      <a:pPr algn="ctr"/>
                      <a:endParaRPr kumimoji="1" lang="ja-JP" altLang="en-US" sz="20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通信費</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sz="1400" b="0" i="0" u="none" strike="noStrike" noProof="0" dirty="0">
                          <a:solidFill>
                            <a:srgbClr val="000000"/>
                          </a:solidFill>
                          <a:latin typeface="UD Digi Kyokasho NK-R"/>
                          <a:ea typeface="UD Digi Kyokasho NK-R"/>
                        </a:rPr>
                        <a:t>スマホ使用</a:t>
                      </a:r>
                      <a:r>
                        <a:rPr lang="ja-JP" altLang="en-US" sz="1400" b="0" i="0" u="none" strike="noStrike" noProof="0" dirty="0">
                          <a:solidFill>
                            <a:srgbClr val="000000"/>
                          </a:solidFill>
                          <a:latin typeface="UD Digi Kyokasho NK-R"/>
                          <a:ea typeface="UD Digi Kyokasho NK-R"/>
                        </a:rPr>
                        <a:t>料</a:t>
                      </a:r>
                      <a:r>
                        <a:rPr lang="ja-JP" sz="1400" b="0" i="0" u="none" strike="noStrike" noProof="0" dirty="0">
                          <a:solidFill>
                            <a:srgbClr val="000000"/>
                          </a:solidFill>
                          <a:latin typeface="UD Digi Kyokasho NK-R"/>
                          <a:ea typeface="UD Digi Kyokasho NK-R"/>
                        </a:rPr>
                        <a:t>・ネット回線費用</a:t>
                      </a:r>
                      <a:endParaRPr kumimoji="1" lang="ja-JP" sz="1400" b="0" i="0" u="none" strike="noStrike" noProof="0" dirty="0">
                        <a:solidFill>
                          <a:srgbClr val="000000"/>
                        </a:solidFill>
                        <a:latin typeface="UD Digi Kyokasho NK-R"/>
                        <a:ea typeface="UD Digi Kyokasho NK-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ctr"/>
                      <a:r>
                        <a:rPr lang="ja-JP" altLang="en-US" sz="2000" dirty="0">
                          <a:latin typeface="UD デジタル 教科書体 N-R"/>
                          <a:ea typeface="UD デジタル 教科書体 N-R"/>
                        </a:rPr>
                        <a:t>15,000</a:t>
                      </a:r>
                      <a:endParaRPr kumimoji="1" lang="ja-JP" altLang="en-US" sz="20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lvl="0" algn="l">
                        <a:buNone/>
                      </a:pPr>
                      <a:r>
                        <a:rPr lang="ja-JP" altLang="en-US" sz="1400">
                          <a:latin typeface="UD デジタル 教科書体 N-R"/>
                          <a:ea typeface="UD デジタル 教科書体 N-R"/>
                        </a:rPr>
                        <a:t>その他</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日用品や化粧品、薬・治療費など</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en-US" altLang="ja-JP" sz="2000" b="0" i="0" u="none" strike="noStrike" noProof="0" dirty="0">
                          <a:solidFill>
                            <a:srgbClr val="000000"/>
                          </a:solidFill>
                          <a:latin typeface="UD デジタル 教科書体 N-R"/>
                          <a:ea typeface="UD デジタル 教科書体 N-R"/>
                        </a:rPr>
                        <a:t>  2,</a:t>
                      </a:r>
                      <a:r>
                        <a:rPr lang="ja-JP" sz="2000" b="0" i="0" u="none" strike="noStrike" noProof="0" dirty="0">
                          <a:solidFill>
                            <a:srgbClr val="000000"/>
                          </a:solidFill>
                          <a:latin typeface="UD デジタル 教科書体 N-R"/>
                          <a:ea typeface="UD デジタル 教科書体 N-R"/>
                        </a:rPr>
                        <a:t>000</a:t>
                      </a:r>
                      <a:endParaRPr kumimoji="1" lang="ja-JP" sz="2400" dirty="0"/>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extLst>
                  <a:ext uri="{0D108BD9-81ED-4DB2-BD59-A6C34878D82A}">
                    <a16:rowId xmlns:a16="http://schemas.microsoft.com/office/drawing/2014/main" val="1339214561"/>
                  </a:ext>
                </a:extLst>
              </a:tr>
              <a:tr h="926207">
                <a:tc>
                  <a:txBody>
                    <a:bodyPr/>
                    <a:lstStyle/>
                    <a:p>
                      <a:pPr algn="ctr"/>
                      <a:endParaRPr kumimoji="1" lang="ja-JP" altLang="en-US" sz="20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r>
                        <a:rPr lang="ja-JP" altLang="en-US" sz="1400">
                          <a:latin typeface="UD デジタル 教科書体 N-R"/>
                          <a:ea typeface="UD デジタル 教科書体 N-R"/>
                        </a:rPr>
                        <a:t>光熱費</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sz="1400" b="0" i="0" u="none" strike="noStrike" noProof="0">
                          <a:solidFill>
                            <a:srgbClr val="000000"/>
                          </a:solidFill>
                          <a:latin typeface="UD Digi Kyokasho NK-R"/>
                          <a:ea typeface="UD Digi Kyokasho NK-R"/>
                        </a:rPr>
                        <a:t>電気・ガス・水道。値上がりする</a:t>
                      </a:r>
                      <a:r>
                        <a:rPr lang="ja-JP" altLang="en-US" sz="1400" b="0" i="0" u="none" strike="noStrike" noProof="0">
                          <a:solidFill>
                            <a:srgbClr val="000000"/>
                          </a:solidFill>
                          <a:latin typeface="UD Digi Kyokasho NK-R"/>
                          <a:ea typeface="UD Digi Kyokasho NK-R"/>
                        </a:rPr>
                        <a:t>傾</a:t>
                      </a:r>
                      <a:r>
                        <a:rPr lang="ja-JP" sz="1400" b="0" i="0" u="none" strike="noStrike" noProof="0">
                          <a:solidFill>
                            <a:srgbClr val="000000"/>
                          </a:solidFill>
                          <a:latin typeface="UD Digi Kyokasho NK-R"/>
                          <a:ea typeface="UD Digi Kyokasho NK-R"/>
                        </a:rPr>
                        <a:t>向</a:t>
                      </a:r>
                      <a:endParaRPr kumimoji="1" lang="ja-JP" sz="1400" b="0" i="0" u="none" strike="noStrike" noProof="0">
                        <a:solidFill>
                          <a:srgbClr val="000000"/>
                        </a:solidFill>
                        <a:latin typeface="UD Digi Kyokasho NK-R"/>
                        <a:ea typeface="UD Digi Kyokasho NK-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ctr"/>
                      <a:r>
                        <a:rPr lang="ja-JP" altLang="en-US" sz="2000" dirty="0">
                          <a:latin typeface="UD デジタル 教科書体 N-R"/>
                          <a:ea typeface="UD デジタル 教科書体 N-R"/>
                        </a:rPr>
                        <a:t>10,000</a:t>
                      </a:r>
                      <a:endParaRPr kumimoji="1" lang="ja-JP" altLang="en-US" sz="20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lvl="0" algn="l">
                        <a:buNone/>
                      </a:pPr>
                      <a:r>
                        <a:rPr lang="ja-JP" altLang="en-US" sz="1400">
                          <a:latin typeface="UD デジタル 教科書体 N-R"/>
                          <a:ea typeface="UD デジタル 教科書体 N-R"/>
                        </a:rPr>
                        <a:t>貯蓄</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ja-JP" altLang="en-US" sz="1400">
                          <a:latin typeface="UD デジタル 教科書体 N-R"/>
                          <a:ea typeface="UD デジタル 教科書体 N-R"/>
                        </a:rPr>
                        <a:t>前もって金額を決めておくのがベスト</a:t>
                      </a:r>
                      <a:endParaRPr kumimoji="1" lang="ja-JP" altLang="en-US" sz="1400" dirty="0">
                        <a:latin typeface="UD デジタル 教科書体 N-R"/>
                        <a:ea typeface="UD デジタル 教科書体 N-R"/>
                      </a:endParaRPr>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r>
                        <a:rPr lang="en-US" altLang="ja-JP" sz="2000" b="0" i="0" u="none" strike="noStrike" noProof="0" dirty="0">
                          <a:solidFill>
                            <a:srgbClr val="000000"/>
                          </a:solidFill>
                          <a:latin typeface="UD デジタル 教科書体 N-R"/>
                          <a:ea typeface="UD デジタル 教科書体 N-R"/>
                        </a:rPr>
                        <a:t>  2,</a:t>
                      </a:r>
                      <a:r>
                        <a:rPr lang="ja-JP" sz="2000" b="0" i="0" u="none" strike="noStrike" noProof="0" dirty="0">
                          <a:solidFill>
                            <a:srgbClr val="000000"/>
                          </a:solidFill>
                          <a:latin typeface="UD デジタル 教科書体 N-R"/>
                          <a:ea typeface="UD デジタル 教科書体 N-R"/>
                        </a:rPr>
                        <a:t>000</a:t>
                      </a:r>
                      <a:endParaRPr kumimoji="1" lang="ja-JP" sz="2400" dirty="0"/>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extLst>
                  <a:ext uri="{0D108BD9-81ED-4DB2-BD59-A6C34878D82A}">
                    <a16:rowId xmlns:a16="http://schemas.microsoft.com/office/drawing/2014/main" val="30038660"/>
                  </a:ext>
                </a:extLst>
              </a:tr>
              <a:tr h="926207">
                <a:tc>
                  <a:txBody>
                    <a:bodyPr/>
                    <a:lstStyle/>
                    <a:p>
                      <a:pPr algn="ctr"/>
                      <a:endParaRPr kumimoji="1" lang="ja-JP" altLang="en-US" sz="20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r>
                        <a:rPr lang="ja-JP" altLang="en-US" sz="1400">
                          <a:latin typeface="UD デジタル 教科書体 N-R"/>
                          <a:ea typeface="UD デジタル 教科書体 N-R"/>
                        </a:rPr>
                        <a:t>娯楽・交際費</a:t>
                      </a:r>
                      <a:endParaRPr kumimoji="1" lang="ja-JP" altLang="en-US" sz="14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lvl="0" algn="l">
                        <a:buNone/>
                      </a:pPr>
                      <a:r>
                        <a:rPr lang="ja-JP" altLang="en-US" sz="1400" b="0" i="0" u="none" strike="noStrike" noProof="0">
                          <a:solidFill>
                            <a:srgbClr val="000000"/>
                          </a:solidFill>
                          <a:latin typeface="UD Digi Kyokasho NK-R"/>
                          <a:ea typeface="UD Digi Kyokasho NK-R"/>
                        </a:rPr>
                        <a:t>ゲーム・音楽・映画・旅行などの費用</a:t>
                      </a:r>
                      <a:endParaRPr kumimoji="1" lang="ja-JP" altLang="en-US" sz="1400" b="0" i="0" u="none" strike="noStrike" noProof="0">
                        <a:solidFill>
                          <a:srgbClr val="000000"/>
                        </a:solidFill>
                        <a:latin typeface="UD Digi Kyokasho NK-R"/>
                        <a:ea typeface="UD Digi Kyokasho NK-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ctr"/>
                      <a:r>
                        <a:rPr lang="ja-JP" altLang="en-US" sz="2000" dirty="0">
                          <a:latin typeface="UD デジタル 教科書体 N-R"/>
                          <a:ea typeface="UD デジタル 教科書体 N-R"/>
                        </a:rPr>
                        <a:t>15,000</a:t>
                      </a:r>
                      <a:endParaRPr kumimoji="1" lang="ja-JP" altLang="en-US" sz="2000" dirty="0">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a:txBody>
                    <a:bodyPr/>
                    <a:lstStyle/>
                    <a:p>
                      <a:pPr algn="l"/>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bg1"/>
                    </a:solidFill>
                  </a:tcPr>
                </a:tc>
                <a:tc>
                  <a:txBody>
                    <a:bodyPr/>
                    <a:lstStyle/>
                    <a:p>
                      <a:pPr lvl="0" algn="ctr">
                        <a:buNone/>
                      </a:pPr>
                      <a:r>
                        <a:rPr lang="ja-JP" altLang="en-US" sz="2000">
                          <a:latin typeface="UD デジタル 教科書体 N-R"/>
                          <a:ea typeface="UD デジタル 教科書体 N-R"/>
                        </a:rPr>
                        <a:t>合計</a:t>
                      </a:r>
                      <a:endParaRPr kumimoji="1" lang="ja-JP" altLang="en-US" sz="2000" dirty="0">
                        <a:latin typeface="UD デジタル 教科書体 N-R"/>
                        <a:ea typeface="UD デジタル 教科書体 N-R"/>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accent1">
                        <a:lumMod val="20000"/>
                        <a:lumOff val="80000"/>
                      </a:schemeClr>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accent1">
                        <a:lumMod val="20000"/>
                        <a:lumOff val="80000"/>
                      </a:schemeClr>
                    </a:solidFill>
                  </a:tcPr>
                </a:tc>
                <a:tc>
                  <a:txBody>
                    <a:bodyPr/>
                    <a:lstStyle/>
                    <a:p>
                      <a:pPr lvl="0" algn="l">
                        <a:buNone/>
                      </a:pPr>
                      <a:r>
                        <a:rPr lang="en-US" altLang="ja-JP" sz="2000" b="0" i="0" u="none" strike="noStrike" noProof="0" dirty="0">
                          <a:solidFill>
                            <a:srgbClr val="000000"/>
                          </a:solidFill>
                          <a:latin typeface="UD デジタル 教科書体 N-R"/>
                          <a:ea typeface="UD デジタル 教科書体 N-R"/>
                        </a:rPr>
                        <a:t>12</a:t>
                      </a:r>
                      <a:r>
                        <a:rPr lang="ja-JP" sz="2000" b="0" i="0" u="none" strike="noStrike" noProof="0" dirty="0">
                          <a:solidFill>
                            <a:srgbClr val="000000"/>
                          </a:solidFill>
                          <a:latin typeface="UD デジタル 教科書体 N-R"/>
                          <a:ea typeface="UD デジタル 教科書体 N-R"/>
                        </a:rPr>
                        <a:t>0</a:t>
                      </a:r>
                      <a:r>
                        <a:rPr lang="en-US" altLang="ja-JP" sz="2000" b="0" i="0" u="none" strike="noStrike" noProof="0" dirty="0">
                          <a:solidFill>
                            <a:srgbClr val="000000"/>
                          </a:solidFill>
                          <a:latin typeface="UD デジタル 教科書体 N-R"/>
                          <a:ea typeface="UD デジタル 教科書体 N-R"/>
                        </a:rPr>
                        <a:t>,</a:t>
                      </a:r>
                      <a:r>
                        <a:rPr lang="ja-JP" sz="2000" b="0" i="0" u="none" strike="noStrike" noProof="0" dirty="0">
                          <a:solidFill>
                            <a:srgbClr val="000000"/>
                          </a:solidFill>
                          <a:latin typeface="UD デジタル 教科書体 N-R"/>
                          <a:ea typeface="UD デジタル 教科書体 N-R"/>
                        </a:rPr>
                        <a:t>00</a:t>
                      </a:r>
                      <a:r>
                        <a:rPr lang="en-US" altLang="ja-JP" sz="2000" b="0" i="0" u="none" strike="noStrike" noProof="0" dirty="0">
                          <a:solidFill>
                            <a:srgbClr val="000000"/>
                          </a:solidFill>
                          <a:latin typeface="UD デジタル 教科書体 N-R"/>
                          <a:ea typeface="UD デジタル 教科書体 N-R"/>
                        </a:rPr>
                        <a:t>0</a:t>
                      </a:r>
                      <a:endParaRPr kumimoji="1" lang="ja-JP" sz="2400" dirty="0"/>
                    </a:p>
                  </a:txBody>
                  <a:tcPr anchor="ctr">
                    <a:lnL w="9525">
                      <a:solidFill>
                        <a:schemeClr val="tx1"/>
                      </a:solidFill>
                    </a:lnL>
                    <a:lnR w="9525" cap="flat" cmpd="sng" algn="ctr">
                      <a:solidFill>
                        <a:schemeClr val="tx1"/>
                      </a:solidFill>
                      <a:prstDash val="solid"/>
                      <a:round/>
                      <a:headEnd type="none" w="med" len="med"/>
                      <a:tailEnd type="none" w="med" len="med"/>
                    </a:lnR>
                    <a:lnT w="9525">
                      <a:solidFill>
                        <a:schemeClr val="tx1"/>
                      </a:solidFill>
                    </a:lnT>
                    <a:lnB w="9525">
                      <a:solidFill>
                        <a:schemeClr val="tx1"/>
                      </a:solidFill>
                    </a:lnB>
                    <a:solidFill>
                      <a:schemeClr val="accent1">
                        <a:lumMod val="20000"/>
                        <a:lumOff val="80000"/>
                      </a:schemeClr>
                    </a:solidFill>
                  </a:tcPr>
                </a:tc>
                <a:tc>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accent1">
                        <a:lumMod val="20000"/>
                        <a:lumOff val="80000"/>
                      </a:schemeClr>
                    </a:solidFill>
                  </a:tcPr>
                </a:tc>
                <a:extLst>
                  <a:ext uri="{0D108BD9-81ED-4DB2-BD59-A6C34878D82A}">
                    <a16:rowId xmlns:a16="http://schemas.microsoft.com/office/drawing/2014/main" val="713248394"/>
                  </a:ext>
                </a:extLst>
              </a:tr>
              <a:tr h="769742">
                <a:tc>
                  <a:txBody>
                    <a:bodyPr/>
                    <a:lstStyle/>
                    <a:p>
                      <a:pPr lvl="0" algn="ctr">
                        <a:buNone/>
                      </a:pPr>
                      <a:r>
                        <a:rPr lang="ja-JP" altLang="en-US" sz="2000">
                          <a:solidFill>
                            <a:schemeClr val="bg1"/>
                          </a:solidFill>
                          <a:latin typeface="UD デジタル 教科書体 N-R"/>
                          <a:ea typeface="UD デジタル 教科書体 N-R"/>
                        </a:rPr>
                        <a:t>10万円生活のポイント</a:t>
                      </a:r>
                      <a:endParaRPr kumimoji="1" lang="ja-JP" altLang="en-US" sz="2000" dirty="0">
                        <a:solidFill>
                          <a:schemeClr val="bg1"/>
                        </a:solidFill>
                        <a:latin typeface="UD デジタル 教科書体 N-R"/>
                        <a:ea typeface="UD デジタル 教科書体 N-R"/>
                      </a:endParaRPr>
                    </a:p>
                  </a:txBody>
                  <a:tcPr anchor="ctr">
                    <a:lnL w="9525">
                      <a:solidFill>
                        <a:schemeClr val="tx1"/>
                      </a:solidFill>
                    </a:lnL>
                    <a:lnR w="9525">
                      <a:solidFill>
                        <a:schemeClr val="tx1"/>
                      </a:solidFill>
                    </a:lnR>
                    <a:lnT w="9525">
                      <a:solidFill>
                        <a:schemeClr val="tx1"/>
                      </a:solidFill>
                    </a:lnT>
                    <a:lnB w="9525">
                      <a:solidFill>
                        <a:schemeClr val="tx1"/>
                      </a:solidFill>
                    </a:lnB>
                    <a:solidFill>
                      <a:schemeClr val="accent1"/>
                    </a:solidFill>
                  </a:tcPr>
                </a:tc>
                <a:tc gridSpan="9">
                  <a:txBody>
                    <a:bodyPr/>
                    <a:lstStyle/>
                    <a:p>
                      <a:pPr lvl="0" algn="l">
                        <a:buNone/>
                      </a:pPr>
                      <a:endParaRPr kumimoji="1" lang="ja-JP" altLang="en-US" sz="1400" dirty="0">
                        <a:latin typeface="UD デジタル 教科書体 N-R"/>
                        <a:ea typeface="UD デジタル 教科書体 N-R"/>
                      </a:endParaRPr>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cap="flat" cmpd="sng" algn="ctr">
                      <a:solidFill>
                        <a:schemeClr val="tx1"/>
                      </a:solidFill>
                      <a:prstDash val="solid"/>
                      <a:round/>
                      <a:headEnd type="none" w="med" len="med"/>
                      <a:tailEnd type="none" w="med" len="med"/>
                    </a:lnL>
                    <a:lnR w="9525">
                      <a:solidFill>
                        <a:schemeClr val="tx1"/>
                      </a:solidFill>
                    </a:lnR>
                    <a:lnT w="9525" cap="flat" cmpd="sng" algn="ctr">
                      <a:solidFill>
                        <a:schemeClr val="tx1"/>
                      </a:solidFill>
                      <a:prstDash val="solid"/>
                      <a:round/>
                      <a:headEnd type="none" w="med" len="med"/>
                      <a:tailEnd type="none" w="med" len="med"/>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tc hMerge="1">
                  <a:txBody>
                    <a:bodyPr/>
                    <a:lstStyle/>
                    <a:p>
                      <a:endParaRPr kumimoji="1" lang="ja-JP"/>
                    </a:p>
                  </a:txBody>
                  <a:tcPr>
                    <a:lnL w="9525">
                      <a:solidFill>
                        <a:schemeClr val="tx1"/>
                      </a:solidFill>
                    </a:lnL>
                    <a:lnR w="9525">
                      <a:solidFill>
                        <a:schemeClr val="tx1"/>
                      </a:solidFill>
                    </a:lnR>
                    <a:lnT w="9525">
                      <a:solidFill>
                        <a:schemeClr val="tx1"/>
                      </a:solidFill>
                    </a:lnT>
                    <a:lnB w="9525">
                      <a:solidFill>
                        <a:schemeClr val="tx1"/>
                      </a:solidFill>
                    </a:lnB>
                    <a:solidFill>
                      <a:schemeClr val="bg1"/>
                    </a:solidFill>
                  </a:tcPr>
                </a:tc>
                <a:extLst>
                  <a:ext uri="{0D108BD9-81ED-4DB2-BD59-A6C34878D82A}">
                    <a16:rowId xmlns:a16="http://schemas.microsoft.com/office/drawing/2014/main" val="4028176595"/>
                  </a:ext>
                </a:extLst>
              </a:tr>
            </a:tbl>
          </a:graphicData>
        </a:graphic>
      </p:graphicFrame>
      <p:pic>
        <p:nvPicPr>
          <p:cNvPr id="7" name="図 6" descr="アイコン&#10;&#10;説明は自動で生成されたものです">
            <a:extLst>
              <a:ext uri="{FF2B5EF4-FFF2-40B4-BE49-F238E27FC236}">
                <a16:creationId xmlns:a16="http://schemas.microsoft.com/office/drawing/2014/main" id="{01C66833-C1DB-9195-4840-640405BF7AD3}"/>
              </a:ext>
            </a:extLst>
          </p:cNvPr>
          <p:cNvPicPr>
            <a:picLocks noChangeAspect="1"/>
          </p:cNvPicPr>
          <p:nvPr/>
        </p:nvPicPr>
        <p:blipFill>
          <a:blip r:embed="rId3"/>
          <a:stretch>
            <a:fillRect/>
          </a:stretch>
        </p:blipFill>
        <p:spPr>
          <a:xfrm>
            <a:off x="301081" y="3383374"/>
            <a:ext cx="1146132" cy="671709"/>
          </a:xfrm>
          <a:prstGeom prst="rect">
            <a:avLst/>
          </a:prstGeom>
        </p:spPr>
      </p:pic>
      <p:pic>
        <p:nvPicPr>
          <p:cNvPr id="9" name="図 8" descr="アイコン&#10;&#10;説明は自動で生成されたものです">
            <a:extLst>
              <a:ext uri="{FF2B5EF4-FFF2-40B4-BE49-F238E27FC236}">
                <a16:creationId xmlns:a16="http://schemas.microsoft.com/office/drawing/2014/main" id="{AAD3638A-8900-195C-3362-F21874FD4AC1}"/>
              </a:ext>
            </a:extLst>
          </p:cNvPr>
          <p:cNvPicPr>
            <a:picLocks noChangeAspect="1"/>
          </p:cNvPicPr>
          <p:nvPr/>
        </p:nvPicPr>
        <p:blipFill>
          <a:blip r:embed="rId4"/>
          <a:stretch>
            <a:fillRect/>
          </a:stretch>
        </p:blipFill>
        <p:spPr>
          <a:xfrm>
            <a:off x="366783" y="4163338"/>
            <a:ext cx="1019175" cy="762000"/>
          </a:xfrm>
          <a:prstGeom prst="rect">
            <a:avLst/>
          </a:prstGeom>
        </p:spPr>
      </p:pic>
      <p:pic>
        <p:nvPicPr>
          <p:cNvPr id="14" name="図 13" descr="アイコン&#10;&#10;説明は自動で生成されたものです">
            <a:extLst>
              <a:ext uri="{FF2B5EF4-FFF2-40B4-BE49-F238E27FC236}">
                <a16:creationId xmlns:a16="http://schemas.microsoft.com/office/drawing/2014/main" id="{F6CBFF54-927F-F42D-D9CD-2EF93CEFC609}"/>
              </a:ext>
            </a:extLst>
          </p:cNvPr>
          <p:cNvPicPr>
            <a:picLocks noChangeAspect="1"/>
          </p:cNvPicPr>
          <p:nvPr/>
        </p:nvPicPr>
        <p:blipFill>
          <a:blip r:embed="rId5"/>
          <a:stretch>
            <a:fillRect/>
          </a:stretch>
        </p:blipFill>
        <p:spPr>
          <a:xfrm>
            <a:off x="179269" y="2581615"/>
            <a:ext cx="1400175" cy="638175"/>
          </a:xfrm>
          <a:prstGeom prst="rect">
            <a:avLst/>
          </a:prstGeom>
        </p:spPr>
      </p:pic>
      <p:pic>
        <p:nvPicPr>
          <p:cNvPr id="20" name="図 19" descr="アイコン が含まれている画像&#10;&#10;説明は自動で生成されたものです">
            <a:extLst>
              <a:ext uri="{FF2B5EF4-FFF2-40B4-BE49-F238E27FC236}">
                <a16:creationId xmlns:a16="http://schemas.microsoft.com/office/drawing/2014/main" id="{A3372963-0A7A-20DB-2A9A-F6CCA4B6CA05}"/>
              </a:ext>
            </a:extLst>
          </p:cNvPr>
          <p:cNvPicPr>
            <a:picLocks noChangeAspect="1"/>
          </p:cNvPicPr>
          <p:nvPr/>
        </p:nvPicPr>
        <p:blipFill>
          <a:blip r:embed="rId6"/>
          <a:stretch>
            <a:fillRect/>
          </a:stretch>
        </p:blipFill>
        <p:spPr>
          <a:xfrm>
            <a:off x="6228900" y="3329827"/>
            <a:ext cx="1105930" cy="832022"/>
          </a:xfrm>
          <a:prstGeom prst="rect">
            <a:avLst/>
          </a:prstGeom>
        </p:spPr>
      </p:pic>
      <p:pic>
        <p:nvPicPr>
          <p:cNvPr id="21" name="図 20" descr="グラフィカル ユーザー インターフェイス&#10;&#10;説明は自動で生成されたものです">
            <a:extLst>
              <a:ext uri="{FF2B5EF4-FFF2-40B4-BE49-F238E27FC236}">
                <a16:creationId xmlns:a16="http://schemas.microsoft.com/office/drawing/2014/main" id="{11542FA8-56A4-064E-F839-4C1B197F5500}"/>
              </a:ext>
            </a:extLst>
          </p:cNvPr>
          <p:cNvPicPr>
            <a:picLocks noChangeAspect="1"/>
          </p:cNvPicPr>
          <p:nvPr/>
        </p:nvPicPr>
        <p:blipFill>
          <a:blip r:embed="rId7"/>
          <a:stretch>
            <a:fillRect/>
          </a:stretch>
        </p:blipFill>
        <p:spPr>
          <a:xfrm>
            <a:off x="6191779" y="4131826"/>
            <a:ext cx="1247775" cy="942975"/>
          </a:xfrm>
          <a:prstGeom prst="rect">
            <a:avLst/>
          </a:prstGeom>
        </p:spPr>
      </p:pic>
      <p:pic>
        <p:nvPicPr>
          <p:cNvPr id="23" name="図 22">
            <a:extLst>
              <a:ext uri="{FF2B5EF4-FFF2-40B4-BE49-F238E27FC236}">
                <a16:creationId xmlns:a16="http://schemas.microsoft.com/office/drawing/2014/main" id="{A7055A32-4316-6412-125C-8C2F46B13985}"/>
              </a:ext>
            </a:extLst>
          </p:cNvPr>
          <p:cNvPicPr>
            <a:picLocks noChangeAspect="1"/>
          </p:cNvPicPr>
          <p:nvPr/>
        </p:nvPicPr>
        <p:blipFill>
          <a:blip r:embed="rId8"/>
          <a:stretch>
            <a:fillRect/>
          </a:stretch>
        </p:blipFill>
        <p:spPr>
          <a:xfrm>
            <a:off x="552207" y="1792952"/>
            <a:ext cx="654394" cy="625819"/>
          </a:xfrm>
          <a:prstGeom prst="rect">
            <a:avLst/>
          </a:prstGeom>
        </p:spPr>
      </p:pic>
      <p:pic>
        <p:nvPicPr>
          <p:cNvPr id="24" name="図 23" descr="時計, 記号, 暗い, 光 が含まれている画像&#10;&#10;説明は自動で生成されたものです">
            <a:extLst>
              <a:ext uri="{FF2B5EF4-FFF2-40B4-BE49-F238E27FC236}">
                <a16:creationId xmlns:a16="http://schemas.microsoft.com/office/drawing/2014/main" id="{66739C0E-F5A3-8A88-0A87-A7EB284A056B}"/>
              </a:ext>
            </a:extLst>
          </p:cNvPr>
          <p:cNvPicPr>
            <a:picLocks noChangeAspect="1"/>
          </p:cNvPicPr>
          <p:nvPr/>
        </p:nvPicPr>
        <p:blipFill>
          <a:blip r:embed="rId9"/>
          <a:stretch>
            <a:fillRect/>
          </a:stretch>
        </p:blipFill>
        <p:spPr>
          <a:xfrm>
            <a:off x="6288885" y="2645751"/>
            <a:ext cx="1045402" cy="686192"/>
          </a:xfrm>
          <a:prstGeom prst="rect">
            <a:avLst/>
          </a:prstGeom>
        </p:spPr>
      </p:pic>
      <p:pic>
        <p:nvPicPr>
          <p:cNvPr id="25" name="図 24">
            <a:extLst>
              <a:ext uri="{FF2B5EF4-FFF2-40B4-BE49-F238E27FC236}">
                <a16:creationId xmlns:a16="http://schemas.microsoft.com/office/drawing/2014/main" id="{7B47B79C-FFB2-51A4-A117-5B1C1E7B1350}"/>
              </a:ext>
            </a:extLst>
          </p:cNvPr>
          <p:cNvPicPr>
            <a:picLocks noChangeAspect="1"/>
          </p:cNvPicPr>
          <p:nvPr/>
        </p:nvPicPr>
        <p:blipFill>
          <a:blip r:embed="rId10"/>
          <a:stretch>
            <a:fillRect/>
          </a:stretch>
        </p:blipFill>
        <p:spPr>
          <a:xfrm>
            <a:off x="6244913" y="1842492"/>
            <a:ext cx="1190625" cy="647700"/>
          </a:xfrm>
          <a:prstGeom prst="rect">
            <a:avLst/>
          </a:prstGeom>
        </p:spPr>
      </p:pic>
      <p:pic>
        <p:nvPicPr>
          <p:cNvPr id="26" name="図 25" descr="テキスト が含まれている画像&#10;&#10;説明は自動で生成されたものです">
            <a:extLst>
              <a:ext uri="{FF2B5EF4-FFF2-40B4-BE49-F238E27FC236}">
                <a16:creationId xmlns:a16="http://schemas.microsoft.com/office/drawing/2014/main" id="{29B16DE3-E1E3-4E36-A4EA-3CF1BAF3C44B}"/>
              </a:ext>
            </a:extLst>
          </p:cNvPr>
          <p:cNvPicPr>
            <a:picLocks noChangeAspect="1"/>
          </p:cNvPicPr>
          <p:nvPr/>
        </p:nvPicPr>
        <p:blipFill>
          <a:blip r:embed="rId11"/>
          <a:stretch>
            <a:fillRect/>
          </a:stretch>
        </p:blipFill>
        <p:spPr>
          <a:xfrm>
            <a:off x="340222" y="5117675"/>
            <a:ext cx="1052127" cy="715148"/>
          </a:xfrm>
          <a:prstGeom prst="rect">
            <a:avLst/>
          </a:prstGeom>
        </p:spPr>
      </p:pic>
      <p:sp>
        <p:nvSpPr>
          <p:cNvPr id="3" name="正方形/長方形 2">
            <a:extLst>
              <a:ext uri="{FF2B5EF4-FFF2-40B4-BE49-F238E27FC236}">
                <a16:creationId xmlns:a16="http://schemas.microsoft.com/office/drawing/2014/main" id="{BADA10AB-AFE1-B2A6-3DDE-99BFC8E3687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7C705861-2F96-AE30-8D09-79A1213C7AA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4A1BF9DA-D93A-91E5-1573-B67D6AB8C30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2" name="正方形/長方形 11">
            <a:extLst>
              <a:ext uri="{FF2B5EF4-FFF2-40B4-BE49-F238E27FC236}">
                <a16:creationId xmlns:a16="http://schemas.microsoft.com/office/drawing/2014/main" id="{BB31A50E-C8A9-2BDF-70E6-D7EEEB4BA6D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en-US" altLang="ja-JP" sz="2400" b="1" dirty="0">
                <a:solidFill>
                  <a:schemeClr val="tx1">
                    <a:lumMod val="75000"/>
                    <a:lumOff val="25000"/>
                  </a:schemeClr>
                </a:solidFill>
                <a:latin typeface="UD Digi Kyokasho NK-R"/>
                <a:ea typeface="UD Digi Kyokasho NK-R"/>
                <a:cs typeface="+mn-lt"/>
              </a:rPr>
              <a:t>1</a:t>
            </a:r>
            <a:r>
              <a:rPr lang="ja-JP" altLang="en-US" sz="2400" b="1" dirty="0">
                <a:solidFill>
                  <a:schemeClr val="tx1">
                    <a:lumMod val="75000"/>
                    <a:lumOff val="25000"/>
                  </a:schemeClr>
                </a:solidFill>
                <a:latin typeface="UD Digi Kyokasho NK-R"/>
                <a:ea typeface="UD Digi Kyokasho NK-R"/>
                <a:cs typeface="+mn-lt"/>
              </a:rPr>
              <a:t>か月の支出計画を立てよう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32325641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4BC310D1-B545-3F00-82C2-F97D3A6F5A8B}"/>
            </a:ext>
          </a:extLst>
        </p:cNvPr>
        <p:cNvGrpSpPr/>
        <p:nvPr/>
      </p:nvGrpSpPr>
      <p:grpSpPr>
        <a:xfrm>
          <a:off x="0" y="0"/>
          <a:ext cx="0" cy="0"/>
          <a:chOff x="0" y="0"/>
          <a:chExt cx="0" cy="0"/>
        </a:xfrm>
      </p:grpSpPr>
      <p:sp>
        <p:nvSpPr>
          <p:cNvPr id="4" name="テキスト ボックス 10">
            <a:extLst>
              <a:ext uri="{FF2B5EF4-FFF2-40B4-BE49-F238E27FC236}">
                <a16:creationId xmlns:a16="http://schemas.microsoft.com/office/drawing/2014/main" id="{F1A887CF-488F-F194-17FE-B5B7DFE398F1}"/>
              </a:ext>
            </a:extLst>
          </p:cNvPr>
          <p:cNvSpPr txBox="1"/>
          <p:nvPr/>
        </p:nvSpPr>
        <p:spPr>
          <a:xfrm>
            <a:off x="1194661" y="2089193"/>
            <a:ext cx="9805306"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sz="4400">
                <a:latin typeface="UD デジタル 教科書体 NK-R"/>
                <a:ea typeface="UD デジタル 教科書体 NK-R"/>
                <a:cs typeface="Calibri"/>
              </a:rPr>
              <a:t>支出計画</a:t>
            </a:r>
            <a:r>
              <a:rPr lang="ja-JP" altLang="en-US" sz="4400">
                <a:latin typeface="UD デジタル 教科書体 NK-R"/>
                <a:ea typeface="UD デジタル 教科書体 NK-R"/>
                <a:cs typeface="Calibri"/>
              </a:rPr>
              <a:t>・学校行事編</a:t>
            </a:r>
          </a:p>
        </p:txBody>
      </p:sp>
      <p:sp>
        <p:nvSpPr>
          <p:cNvPr id="2" name="コンテンツ プレースホルダー 2">
            <a:extLst>
              <a:ext uri="{FF2B5EF4-FFF2-40B4-BE49-F238E27FC236}">
                <a16:creationId xmlns:a16="http://schemas.microsoft.com/office/drawing/2014/main" id="{7C0751C9-9646-3CCF-E4AB-12D9821493D0}"/>
              </a:ext>
            </a:extLst>
          </p:cNvPr>
          <p:cNvSpPr>
            <a:spLocks noGrp="1"/>
          </p:cNvSpPr>
          <p:nvPr/>
        </p:nvSpPr>
        <p:spPr>
          <a:xfrm>
            <a:off x="839492" y="3153752"/>
            <a:ext cx="10514705" cy="20029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457200" lvl="1" indent="0">
              <a:buNone/>
            </a:pPr>
            <a:r>
              <a:rPr kumimoji="1" lang="ja-JP" altLang="en-US" sz="3200" dirty="0">
                <a:latin typeface="UD デジタル 教科書体 NK-R" panose="02020400000000000000" pitchFamily="18" charset="-128"/>
                <a:ea typeface="UD デジタル 教科書体 NK-R" panose="02020400000000000000" pitchFamily="18" charset="-128"/>
              </a:rPr>
              <a:t>「１か月１０万円生活」の他にも、次ページ以降の「修学旅行や遠足等での支出計画」で授業することもできます。</a:t>
            </a:r>
          </a:p>
        </p:txBody>
      </p:sp>
      <p:sp>
        <p:nvSpPr>
          <p:cNvPr id="8" name="正方形/長方形 7">
            <a:extLst>
              <a:ext uri="{FF2B5EF4-FFF2-40B4-BE49-F238E27FC236}">
                <a16:creationId xmlns:a16="http://schemas.microsoft.com/office/drawing/2014/main" id="{08B1294E-7448-2064-844A-025C9F5299F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9F985307-968B-8D35-2B96-FFFBE936A96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5641610D-461B-8D48-9CB2-7DDF2AB62D23}"/>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5" name="正方形/長方形 14">
            <a:extLst>
              <a:ext uri="{FF2B5EF4-FFF2-40B4-BE49-F238E27FC236}">
                <a16:creationId xmlns:a16="http://schemas.microsoft.com/office/drawing/2014/main" id="{30B645FC-FC76-3852-B2FC-9E21C0D3C1F4}"/>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402038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858F6AFA-9659-7C5C-2A00-422A4B9FE472}"/>
            </a:ext>
          </a:extLst>
        </p:cNvPr>
        <p:cNvGrpSpPr/>
        <p:nvPr/>
      </p:nvGrpSpPr>
      <p:grpSpPr>
        <a:xfrm>
          <a:off x="0" y="0"/>
          <a:ext cx="0" cy="0"/>
          <a:chOff x="0" y="0"/>
          <a:chExt cx="0" cy="0"/>
        </a:xfrm>
      </p:grpSpPr>
      <p:sp>
        <p:nvSpPr>
          <p:cNvPr id="4" name="テキスト ボックス 10">
            <a:extLst>
              <a:ext uri="{FF2B5EF4-FFF2-40B4-BE49-F238E27FC236}">
                <a16:creationId xmlns:a16="http://schemas.microsoft.com/office/drawing/2014/main" id="{72BA24A7-F532-319A-0CC7-76222D2914A7}"/>
              </a:ext>
            </a:extLst>
          </p:cNvPr>
          <p:cNvSpPr txBox="1"/>
          <p:nvPr/>
        </p:nvSpPr>
        <p:spPr>
          <a:xfrm>
            <a:off x="1767567" y="2334583"/>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latin typeface="UD Digi Kyokasho NK-R"/>
                <a:ea typeface="UD Digi Kyokasho NK-R"/>
                <a:cs typeface="Calibri"/>
              </a:rPr>
              <a:t>修学旅行や校外学習で</a:t>
            </a:r>
            <a:r>
              <a:rPr lang="ja-JP" sz="3200">
                <a:latin typeface="UD Digi Kyokasho NK-R"/>
                <a:ea typeface="UD Digi Kyokasho NK-R"/>
                <a:cs typeface="Calibri"/>
              </a:rPr>
              <a:t>の</a:t>
            </a:r>
            <a:r>
              <a:rPr lang="ja-JP" altLang="en-US" sz="3200">
                <a:latin typeface="UD Digi Kyokasho NK-R"/>
                <a:ea typeface="UD Digi Kyokasho NK-R"/>
                <a:cs typeface="Calibri"/>
              </a:rPr>
              <a:t>お小遣い</a:t>
            </a:r>
            <a:r>
              <a:rPr lang="ja-JP" sz="3200">
                <a:latin typeface="UD Digi Kyokasho NK-R"/>
                <a:ea typeface="UD Digi Kyokasho NK-R"/>
                <a:cs typeface="Calibri"/>
              </a:rPr>
              <a:t>の計画を立てよう</a:t>
            </a:r>
            <a:endParaRPr lang="ja-JP" altLang="en-US" sz="3200">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203DD329-34C4-3F3C-8DF4-84C9B64A99FD}"/>
              </a:ext>
            </a:extLst>
          </p:cNvPr>
          <p:cNvSpPr txBox="1"/>
          <p:nvPr/>
        </p:nvSpPr>
        <p:spPr>
          <a:xfrm>
            <a:off x="615345" y="233034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4</a:t>
            </a:r>
          </a:p>
        </p:txBody>
      </p:sp>
      <p:pic>
        <p:nvPicPr>
          <p:cNvPr id="11" name="図 10" descr="アイコン&#10;&#10;説明は自動で生成されたものです">
            <a:extLst>
              <a:ext uri="{FF2B5EF4-FFF2-40B4-BE49-F238E27FC236}">
                <a16:creationId xmlns:a16="http://schemas.microsoft.com/office/drawing/2014/main" id="{588EC688-2EBB-21A7-A01F-C728B043BC38}"/>
              </a:ext>
            </a:extLst>
          </p:cNvPr>
          <p:cNvPicPr>
            <a:picLocks noChangeAspect="1"/>
          </p:cNvPicPr>
          <p:nvPr/>
        </p:nvPicPr>
        <p:blipFill>
          <a:blip r:embed="rId3"/>
          <a:stretch>
            <a:fillRect/>
          </a:stretch>
        </p:blipFill>
        <p:spPr>
          <a:xfrm>
            <a:off x="8762516" y="3426418"/>
            <a:ext cx="2325714" cy="3453538"/>
          </a:xfrm>
          <a:prstGeom prst="rect">
            <a:avLst/>
          </a:prstGeom>
        </p:spPr>
      </p:pic>
      <p:grpSp>
        <p:nvGrpSpPr>
          <p:cNvPr id="17" name="グループ化 16">
            <a:extLst>
              <a:ext uri="{FF2B5EF4-FFF2-40B4-BE49-F238E27FC236}">
                <a16:creationId xmlns:a16="http://schemas.microsoft.com/office/drawing/2014/main" id="{749A4BBF-A0C6-6CDD-064B-82883B377098}"/>
              </a:ext>
            </a:extLst>
          </p:cNvPr>
          <p:cNvGrpSpPr/>
          <p:nvPr/>
        </p:nvGrpSpPr>
        <p:grpSpPr>
          <a:xfrm>
            <a:off x="1641857" y="4889477"/>
            <a:ext cx="6876324" cy="1778321"/>
            <a:chOff x="2769380" y="5415466"/>
            <a:chExt cx="6721602" cy="1102355"/>
          </a:xfrm>
        </p:grpSpPr>
        <p:sp>
          <p:nvSpPr>
            <p:cNvPr id="15" name="二等辺三角形 14">
              <a:extLst>
                <a:ext uri="{FF2B5EF4-FFF2-40B4-BE49-F238E27FC236}">
                  <a16:creationId xmlns:a16="http://schemas.microsoft.com/office/drawing/2014/main" id="{4C243CBF-B2ED-5FC6-7595-F178E5BE2E1A}"/>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6" name="四角形: 角を丸くする 15">
              <a:extLst>
                <a:ext uri="{FF2B5EF4-FFF2-40B4-BE49-F238E27FC236}">
                  <a16:creationId xmlns:a16="http://schemas.microsoft.com/office/drawing/2014/main" id="{6F8D5BD8-8CDA-9A03-9E15-71C73143474D}"/>
                </a:ext>
              </a:extLst>
            </p:cNvPr>
            <p:cNvSpPr/>
            <p:nvPr/>
          </p:nvSpPr>
          <p:spPr>
            <a:xfrm>
              <a:off x="2769380" y="5415466"/>
              <a:ext cx="6510690"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19" name="テキスト ボックス 29">
            <a:extLst>
              <a:ext uri="{FF2B5EF4-FFF2-40B4-BE49-F238E27FC236}">
                <a16:creationId xmlns:a16="http://schemas.microsoft.com/office/drawing/2014/main" id="{1882C2FC-A44E-4DA2-D8F2-39B989B770FC}"/>
              </a:ext>
            </a:extLst>
          </p:cNvPr>
          <p:cNvSpPr txBox="1"/>
          <p:nvPr/>
        </p:nvSpPr>
        <p:spPr>
          <a:xfrm>
            <a:off x="1925253" y="5449869"/>
            <a:ext cx="5983599"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それでは計画を立ててみよう！</a:t>
            </a:r>
            <a:endParaRPr lang="ja-JP" sz="3600" b="1" dirty="0">
              <a:solidFill>
                <a:schemeClr val="accent1"/>
              </a:solidFill>
              <a:latin typeface="UD Digi Kyokasho NK-R"/>
              <a:ea typeface="UD Digi Kyokasho NK-R"/>
              <a:cs typeface="Calibri"/>
            </a:endParaRPr>
          </a:p>
        </p:txBody>
      </p:sp>
      <p:sp>
        <p:nvSpPr>
          <p:cNvPr id="6" name="正方形/長方形 5">
            <a:extLst>
              <a:ext uri="{FF2B5EF4-FFF2-40B4-BE49-F238E27FC236}">
                <a16:creationId xmlns:a16="http://schemas.microsoft.com/office/drawing/2014/main" id="{5F757171-B372-612D-F176-ACC47001B30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51CB8B39-9B2F-1928-3719-3B3708E2C24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5CCEBCF6-CC67-C27A-EC8A-C36BD3CF2512}"/>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20" name="正方形/長方形 19">
            <a:extLst>
              <a:ext uri="{FF2B5EF4-FFF2-40B4-BE49-F238E27FC236}">
                <a16:creationId xmlns:a16="http://schemas.microsoft.com/office/drawing/2014/main" id="{00F4685F-7407-A844-9022-BFDA1BC483B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graphicFrame>
        <p:nvGraphicFramePr>
          <p:cNvPr id="2" name="オブジェクト 1">
            <a:hlinkClick r:id="" action="ppaction://ole?verb=1"/>
            <a:extLst>
              <a:ext uri="{FF2B5EF4-FFF2-40B4-BE49-F238E27FC236}">
                <a16:creationId xmlns:a16="http://schemas.microsoft.com/office/drawing/2014/main" id="{514218D2-A4DF-AE4B-3F94-702BF051F409}"/>
              </a:ext>
            </a:extLst>
          </p:cNvPr>
          <p:cNvGraphicFramePr>
            <a:graphicFrameLocks noChangeAspect="1"/>
          </p:cNvGraphicFramePr>
          <p:nvPr>
            <p:extLst>
              <p:ext uri="{D42A27DB-BD31-4B8C-83A1-F6EECF244321}">
                <p14:modId xmlns:p14="http://schemas.microsoft.com/office/powerpoint/2010/main" val="758213867"/>
              </p:ext>
            </p:extLst>
          </p:nvPr>
        </p:nvGraphicFramePr>
        <p:xfrm>
          <a:off x="5038270" y="3234581"/>
          <a:ext cx="1631950" cy="1408123"/>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2" name="オブジェクト 1">
                        <a:hlinkClick r:id="" action="ppaction://ole?verb=1"/>
                        <a:extLst>
                          <a:ext uri="{FF2B5EF4-FFF2-40B4-BE49-F238E27FC236}">
                            <a16:creationId xmlns:a16="http://schemas.microsoft.com/office/drawing/2014/main" id="{514218D2-A4DF-AE4B-3F94-702BF051F409}"/>
                          </a:ext>
                        </a:extLst>
                      </p:cNvPr>
                      <p:cNvPicPr/>
                      <p:nvPr/>
                    </p:nvPicPr>
                    <p:blipFill>
                      <a:blip r:embed="rId5"/>
                      <a:stretch>
                        <a:fillRect/>
                      </a:stretch>
                    </p:blipFill>
                    <p:spPr>
                      <a:xfrm>
                        <a:off x="5038270" y="3234581"/>
                        <a:ext cx="1631950" cy="1408123"/>
                      </a:xfrm>
                      <a:prstGeom prst="rect">
                        <a:avLst/>
                      </a:prstGeom>
                    </p:spPr>
                  </p:pic>
                </p:oleObj>
              </mc:Fallback>
            </mc:AlternateContent>
          </a:graphicData>
        </a:graphic>
      </p:graphicFrame>
    </p:spTree>
    <p:extLst>
      <p:ext uri="{BB962C8B-B14F-4D97-AF65-F5344CB8AC3E}">
        <p14:creationId xmlns:p14="http://schemas.microsoft.com/office/powerpoint/2010/main" val="284207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3A1A0735-2FA9-D28C-D793-8669D52E21ED}"/>
            </a:ext>
          </a:extLst>
        </p:cNvPr>
        <p:cNvGrpSpPr/>
        <p:nvPr/>
      </p:nvGrpSpPr>
      <p:grpSpPr>
        <a:xfrm>
          <a:off x="0" y="0"/>
          <a:ext cx="0" cy="0"/>
          <a:chOff x="0" y="0"/>
          <a:chExt cx="0" cy="0"/>
        </a:xfrm>
      </p:grpSpPr>
      <p:sp>
        <p:nvSpPr>
          <p:cNvPr id="4" name="テキスト ボックス 10">
            <a:extLst>
              <a:ext uri="{FF2B5EF4-FFF2-40B4-BE49-F238E27FC236}">
                <a16:creationId xmlns:a16="http://schemas.microsoft.com/office/drawing/2014/main" id="{D34D20E1-DC89-BD31-5A03-85D8B26C1C08}"/>
              </a:ext>
            </a:extLst>
          </p:cNvPr>
          <p:cNvSpPr txBox="1"/>
          <p:nvPr/>
        </p:nvSpPr>
        <p:spPr>
          <a:xfrm>
            <a:off x="1690075" y="1353024"/>
            <a:ext cx="9805306" cy="76194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a:latin typeface="UD Digi Kyokasho NK-R"/>
                <a:ea typeface="UD Digi Kyokasho NK-R"/>
                <a:cs typeface="Calibri"/>
              </a:rPr>
              <a:t>修学旅行や校外学習で</a:t>
            </a:r>
            <a:r>
              <a:rPr lang="ja-JP" sz="3200">
                <a:latin typeface="UD Digi Kyokasho NK-R"/>
                <a:ea typeface="UD Digi Kyokasho NK-R"/>
                <a:cs typeface="Calibri"/>
              </a:rPr>
              <a:t>の</a:t>
            </a:r>
            <a:r>
              <a:rPr lang="ja-JP" altLang="en-US" sz="3200">
                <a:latin typeface="UD Digi Kyokasho NK-R"/>
                <a:ea typeface="UD Digi Kyokasho NK-R"/>
                <a:cs typeface="Calibri"/>
              </a:rPr>
              <a:t>お小遣い</a:t>
            </a:r>
            <a:r>
              <a:rPr lang="ja-JP" sz="3200">
                <a:latin typeface="UD Digi Kyokasho NK-R"/>
                <a:ea typeface="UD Digi Kyokasho NK-R"/>
                <a:cs typeface="Calibri"/>
              </a:rPr>
              <a:t>の計画を立てよう</a:t>
            </a:r>
            <a:endParaRPr lang="ja-JP"/>
          </a:p>
        </p:txBody>
      </p:sp>
      <p:sp>
        <p:nvSpPr>
          <p:cNvPr id="8" name="テキスト ボックス 11">
            <a:extLst>
              <a:ext uri="{FF2B5EF4-FFF2-40B4-BE49-F238E27FC236}">
                <a16:creationId xmlns:a16="http://schemas.microsoft.com/office/drawing/2014/main" id="{B913026A-4FD7-17EB-9B91-060317871C82}"/>
              </a:ext>
            </a:extLst>
          </p:cNvPr>
          <p:cNvSpPr txBox="1"/>
          <p:nvPr/>
        </p:nvSpPr>
        <p:spPr>
          <a:xfrm>
            <a:off x="537853" y="1348790"/>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4</a:t>
            </a:r>
          </a:p>
        </p:txBody>
      </p:sp>
      <p:sp>
        <p:nvSpPr>
          <p:cNvPr id="2" name="テキスト ボックス 1">
            <a:extLst>
              <a:ext uri="{FF2B5EF4-FFF2-40B4-BE49-F238E27FC236}">
                <a16:creationId xmlns:a16="http://schemas.microsoft.com/office/drawing/2014/main" id="{76FCDD9B-ABD5-21E5-60D7-E500519477C9}"/>
              </a:ext>
            </a:extLst>
          </p:cNvPr>
          <p:cNvSpPr txBox="1"/>
          <p:nvPr/>
        </p:nvSpPr>
        <p:spPr>
          <a:xfrm>
            <a:off x="1055098" y="2476727"/>
            <a:ext cx="9473653" cy="2241511"/>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kumimoji="1" lang="ja-JP" altLang="en-US" sz="3200">
                <a:latin typeface="UD デジタル 教科書体 NK-R"/>
                <a:ea typeface="UD デジタル 教科書体 NK-R"/>
              </a:rPr>
              <a:t>（１）</a:t>
            </a:r>
            <a:r>
              <a:rPr lang="ja-JP" sz="3200">
                <a:latin typeface="UD デジタル 教科書体 NK-R"/>
                <a:ea typeface="UD デジタル 教科書体 NK-R"/>
              </a:rPr>
              <a:t>目的地（関西方面、九州・沖縄方面な</a:t>
            </a:r>
            <a:r>
              <a:rPr kumimoji="1" lang="ja-JP" sz="3200">
                <a:latin typeface="UD デジタル 教科書体 NK-R"/>
                <a:ea typeface="UD デジタル 教科書体 NK-R"/>
              </a:rPr>
              <a:t>ど</a:t>
            </a:r>
            <a:r>
              <a:rPr lang="ja-JP" sz="3200">
                <a:latin typeface="UD デジタル 教科書体 NK-R"/>
                <a:ea typeface="UD デジタル 教科書体 NK-R"/>
              </a:rPr>
              <a:t>）</a:t>
            </a:r>
            <a:endParaRPr lang="ja-JP"/>
          </a:p>
          <a:p>
            <a:pPr>
              <a:lnSpc>
                <a:spcPct val="150000"/>
              </a:lnSpc>
            </a:pPr>
            <a:r>
              <a:rPr lang="ja-JP" sz="3200">
                <a:latin typeface="UD デジタル 教科書体 NK-R"/>
                <a:ea typeface="UD デジタル 教科書体 NK-R"/>
              </a:rPr>
              <a:t>（２）</a:t>
            </a:r>
            <a:r>
              <a:rPr lang="ja-JP" altLang="en-US" sz="3200">
                <a:latin typeface="UD デジタル 教科書体 NK-R"/>
                <a:ea typeface="UD デジタル 教科書体 NK-R"/>
              </a:rPr>
              <a:t>お小遣い額</a:t>
            </a:r>
          </a:p>
          <a:p>
            <a:pPr>
              <a:lnSpc>
                <a:spcPct val="150000"/>
              </a:lnSpc>
            </a:pPr>
            <a:r>
              <a:rPr lang="ja-JP" altLang="en-US" sz="3200">
                <a:latin typeface="UD デジタル 教科書体 NK-R"/>
                <a:ea typeface="UD デジタル 教科書体 NK-R"/>
                <a:cs typeface="Calibri" panose="020F0502020204030204"/>
              </a:rPr>
              <a:t>（3）使用目的</a:t>
            </a:r>
            <a:endParaRPr lang="ja-JP" altLang="en-US" sz="3200" dirty="0">
              <a:latin typeface="UD デジタル 教科書体 NK-R"/>
              <a:ea typeface="UD デジタル 教科書体 NK-R"/>
              <a:cs typeface="Calibri" panose="020F0502020204030204"/>
            </a:endParaRPr>
          </a:p>
        </p:txBody>
      </p:sp>
      <p:sp>
        <p:nvSpPr>
          <p:cNvPr id="9" name="テキスト ボックス 3">
            <a:extLst>
              <a:ext uri="{FF2B5EF4-FFF2-40B4-BE49-F238E27FC236}">
                <a16:creationId xmlns:a16="http://schemas.microsoft.com/office/drawing/2014/main" id="{62D8ECDA-5578-1D31-5837-87F4BC4B83C9}"/>
              </a:ext>
            </a:extLst>
          </p:cNvPr>
          <p:cNvSpPr txBox="1"/>
          <p:nvPr/>
        </p:nvSpPr>
        <p:spPr>
          <a:xfrm>
            <a:off x="1385906" y="4814916"/>
            <a:ext cx="10515600" cy="2062103"/>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3200" dirty="0">
                <a:latin typeface="UD デジタル 教科書体 NK-R"/>
                <a:ea typeface="UD デジタル 教科書体 NK-R"/>
              </a:rPr>
              <a:t>①</a:t>
            </a:r>
            <a:r>
              <a:rPr lang="ja-JP" sz="3200">
                <a:latin typeface="UD デジタル 教科書体 NK-R"/>
                <a:ea typeface="UD デジタル 教科書体 NK-R"/>
              </a:rPr>
              <a:t>食事代：昼食・おやつ・飲み物など</a:t>
            </a:r>
            <a:endParaRPr lang="en-US" altLang="ja-JP" sz="3200">
              <a:latin typeface="UD デジタル 教科書体 NK-R"/>
              <a:ea typeface="+mn-lt"/>
            </a:endParaRPr>
          </a:p>
          <a:p>
            <a:r>
              <a:rPr lang="ja-JP" altLang="en-US" sz="3200">
                <a:latin typeface="UD デジタル 教科書体 NK-R"/>
                <a:ea typeface="UD デジタル 教科書体 NK-R"/>
              </a:rPr>
              <a:t>②交通費：バス・電車など　（</a:t>
            </a:r>
            <a:r>
              <a:rPr lang="en-US" altLang="ja-JP" sz="3200" dirty="0">
                <a:latin typeface="UD デジタル 教科書体 NK-R"/>
                <a:ea typeface="+mn-lt"/>
              </a:rPr>
              <a:t>※1day</a:t>
            </a:r>
            <a:r>
              <a:rPr lang="ja-JP" sz="3200">
                <a:latin typeface="UD デジタル 教科書体 NK-R"/>
                <a:ea typeface="UD デジタル 教科書体 NK-R"/>
              </a:rPr>
              <a:t>フリーパスがお得）</a:t>
            </a:r>
            <a:endParaRPr lang="en-US" altLang="ja-JP" sz="3200">
              <a:latin typeface="UD デジタル 教科書体 NK-R"/>
              <a:ea typeface="+mn-lt"/>
            </a:endParaRPr>
          </a:p>
          <a:p>
            <a:r>
              <a:rPr lang="ja-JP" sz="3200">
                <a:latin typeface="UD デジタル 教科書体 NK-R"/>
                <a:ea typeface="UD デジタル 教科書体 NK-R"/>
              </a:rPr>
              <a:t>③施</a:t>
            </a:r>
            <a:r>
              <a:rPr kumimoji="1" lang="ja-JP" sz="3200">
                <a:latin typeface="UD デジタル 教科書体 NK-R"/>
                <a:ea typeface="UD デジタル 教科書体 NK-R"/>
              </a:rPr>
              <a:t>設</a:t>
            </a:r>
            <a:r>
              <a:rPr lang="ja-JP" sz="3200">
                <a:latin typeface="UD デジタル 教科書体 NK-R"/>
                <a:ea typeface="UD デジタル 教科書体 NK-R"/>
              </a:rPr>
              <a:t>利用料、おみやげ代</a:t>
            </a:r>
            <a:r>
              <a:rPr kumimoji="1" lang="ja-JP" sz="3200">
                <a:latin typeface="UD デジタル 教科書体 NK-R"/>
                <a:ea typeface="UD デジタル 教科書体 NK-R"/>
              </a:rPr>
              <a:t>な</a:t>
            </a:r>
            <a:r>
              <a:rPr lang="ja-JP" sz="3200">
                <a:latin typeface="UD デジタル 教科書体 NK-R"/>
                <a:ea typeface="UD デジタル 教科書体 NK-R"/>
              </a:rPr>
              <a:t>ど</a:t>
            </a:r>
            <a:endParaRPr lang="en-US" altLang="ja-JP" sz="3200">
              <a:latin typeface="UD デジタル 教科書体 NK-R"/>
              <a:ea typeface="+mn-lt"/>
            </a:endParaRPr>
          </a:p>
          <a:p>
            <a:endParaRPr lang="ja-JP" altLang="en-US" sz="3200" dirty="0">
              <a:latin typeface="UD デジタル 教科書体 NK-R" panose="02020400000000000000" pitchFamily="18" charset="-128"/>
              <a:ea typeface="UD デジタル 教科書体 NK-R" panose="02020400000000000000" pitchFamily="18" charset="-128"/>
            </a:endParaRPr>
          </a:p>
        </p:txBody>
      </p:sp>
      <p:sp>
        <p:nvSpPr>
          <p:cNvPr id="11" name="正方形/長方形 10">
            <a:extLst>
              <a:ext uri="{FF2B5EF4-FFF2-40B4-BE49-F238E27FC236}">
                <a16:creationId xmlns:a16="http://schemas.microsoft.com/office/drawing/2014/main" id="{E91E8DCA-9847-D8CC-22CF-1BCD18EE81C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1E142FB5-EB82-F5B0-0159-77807569E63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5" name="四角形: 上の 2 つの角を丸める 14">
            <a:extLst>
              <a:ext uri="{FF2B5EF4-FFF2-40B4-BE49-F238E27FC236}">
                <a16:creationId xmlns:a16="http://schemas.microsoft.com/office/drawing/2014/main" id="{6CE9C794-A3E0-3424-184B-C4784173F411}"/>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7" name="正方形/長方形 16">
            <a:extLst>
              <a:ext uri="{FF2B5EF4-FFF2-40B4-BE49-F238E27FC236}">
                <a16:creationId xmlns:a16="http://schemas.microsoft.com/office/drawing/2014/main" id="{FC375C5C-AAB7-3CFE-796A-D0FB34C5298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3476032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C8BBCA02-DA05-4B0C-4EDE-B4FC5E3851CE}"/>
            </a:ext>
          </a:extLst>
        </p:cNvPr>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6173DD92-8EF0-2377-A834-8C77796C06A3}"/>
              </a:ext>
            </a:extLst>
          </p:cNvPr>
          <p:cNvGraphicFramePr>
            <a:graphicFrameLocks noGrp="1"/>
          </p:cNvGraphicFramePr>
          <p:nvPr>
            <p:extLst>
              <p:ext uri="{D42A27DB-BD31-4B8C-83A1-F6EECF244321}">
                <p14:modId xmlns:p14="http://schemas.microsoft.com/office/powerpoint/2010/main" val="3078787920"/>
              </p:ext>
            </p:extLst>
          </p:nvPr>
        </p:nvGraphicFramePr>
        <p:xfrm>
          <a:off x="1278610" y="1330271"/>
          <a:ext cx="10648519" cy="5333990"/>
        </p:xfrm>
        <a:graphic>
          <a:graphicData uri="http://schemas.openxmlformats.org/drawingml/2006/table">
            <a:tbl>
              <a:tblPr firstRow="1" bandRow="1">
                <a:tableStyleId>{5C22544A-7EE6-4342-B048-85BDC9FD1C3A}</a:tableStyleId>
              </a:tblPr>
              <a:tblGrid>
                <a:gridCol w="1721902">
                  <a:extLst>
                    <a:ext uri="{9D8B030D-6E8A-4147-A177-3AD203B41FA5}">
                      <a16:colId xmlns:a16="http://schemas.microsoft.com/office/drawing/2014/main" val="3834180525"/>
                    </a:ext>
                  </a:extLst>
                </a:gridCol>
                <a:gridCol w="2213877">
                  <a:extLst>
                    <a:ext uri="{9D8B030D-6E8A-4147-A177-3AD203B41FA5}">
                      <a16:colId xmlns:a16="http://schemas.microsoft.com/office/drawing/2014/main" val="691248668"/>
                    </a:ext>
                  </a:extLst>
                </a:gridCol>
                <a:gridCol w="5166101">
                  <a:extLst>
                    <a:ext uri="{9D8B030D-6E8A-4147-A177-3AD203B41FA5}">
                      <a16:colId xmlns:a16="http://schemas.microsoft.com/office/drawing/2014/main" val="1856156463"/>
                    </a:ext>
                  </a:extLst>
                </a:gridCol>
                <a:gridCol w="1546639">
                  <a:extLst>
                    <a:ext uri="{9D8B030D-6E8A-4147-A177-3AD203B41FA5}">
                      <a16:colId xmlns:a16="http://schemas.microsoft.com/office/drawing/2014/main" val="1258534895"/>
                    </a:ext>
                  </a:extLst>
                </a:gridCol>
              </a:tblGrid>
              <a:tr h="533399">
                <a:tc gridSpan="2">
                  <a:txBody>
                    <a:bodyPr/>
                    <a:lstStyle/>
                    <a:p>
                      <a:pPr lvl="0" algn="ctr">
                        <a:buNone/>
                      </a:pPr>
                      <a:r>
                        <a:rPr lang="ja-JP" altLang="en-US" sz="2000">
                          <a:latin typeface="UD デジタル 教科書体 N-R"/>
                          <a:ea typeface="UD デジタル 教科書体 N-R"/>
                        </a:rPr>
                        <a:t>予定</a:t>
                      </a:r>
                      <a:endParaRPr kumimoji="1" lang="ja-JP" altLang="en-US" sz="2000">
                        <a:latin typeface="UD デジタル 教科書体 N-R"/>
                        <a:ea typeface="UD デジタル 教科書体 N-R"/>
                      </a:endParaRPr>
                    </a:p>
                  </a:txBody>
                  <a:tcPr anchor="ctr"/>
                </a:tc>
                <a:tc hMerge="1">
                  <a:txBody>
                    <a:bodyPr/>
                    <a:lstStyle/>
                    <a:p>
                      <a:endParaRPr kumimoji="1" lang="ja-JP"/>
                    </a:p>
                  </a:txBody>
                  <a:tcPr anchor="ctr"/>
                </a:tc>
                <a:tc>
                  <a:txBody>
                    <a:bodyPr/>
                    <a:lstStyle/>
                    <a:p>
                      <a:pPr algn="ctr"/>
                      <a:r>
                        <a:rPr lang="ja-JP" altLang="en-US" sz="2000">
                          <a:latin typeface="UD デジタル 教科書体 N-R"/>
                          <a:ea typeface="UD デジタル 教科書体 N-R"/>
                        </a:rPr>
                        <a:t>買うもの</a:t>
                      </a:r>
                      <a:endParaRPr kumimoji="1" lang="ja-JP" altLang="en-US" sz="2000" dirty="0">
                        <a:latin typeface="UD デジタル 教科書体 N-R"/>
                        <a:ea typeface="UD デジタル 教科書体 N-R"/>
                      </a:endParaRPr>
                    </a:p>
                  </a:txBody>
                  <a:tcPr anchor="ctr"/>
                </a:tc>
                <a:tc>
                  <a:txBody>
                    <a:bodyPr/>
                    <a:lstStyle/>
                    <a:p>
                      <a:pPr algn="ctr"/>
                      <a:r>
                        <a:rPr lang="ja-JP" altLang="en-US" sz="2000">
                          <a:latin typeface="UD デジタル 教科書体 N-R"/>
                          <a:ea typeface="UD デジタル 教科書体 N-R"/>
                        </a:rPr>
                        <a:t>金額</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2480397291"/>
                  </a:ext>
                </a:extLst>
              </a:tr>
              <a:tr h="533399">
                <a:tc>
                  <a:txBody>
                    <a:bodyPr/>
                    <a:lstStyle/>
                    <a:p>
                      <a:r>
                        <a:rPr lang="ja-JP" altLang="en-US" sz="2000">
                          <a:latin typeface="UD デジタル 教科書体 N-R"/>
                          <a:ea typeface="UD デジタル 教科書体 N-R"/>
                        </a:rPr>
                        <a:t>1日目</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〇〇記念館</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自分用のキーホルダー</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800円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385672528"/>
                  </a:ext>
                </a:extLst>
              </a:tr>
              <a:tr h="533399">
                <a:tc>
                  <a:txBody>
                    <a:bodyPr/>
                    <a:lstStyle/>
                    <a:p>
                      <a:r>
                        <a:rPr lang="ja-JP" altLang="en-US" sz="2000">
                          <a:latin typeface="UD デジタル 教科書体 N-R"/>
                          <a:ea typeface="UD デジタル 教科書体 N-R"/>
                        </a:rPr>
                        <a:t>2日目　午前</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〇〇水族館</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きょうだいへのお土産　マスコット</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1500円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2212207324"/>
                  </a:ext>
                </a:extLst>
              </a:tr>
              <a:tr h="533399">
                <a:tc>
                  <a:txBody>
                    <a:bodyPr/>
                    <a:lstStyle/>
                    <a:p>
                      <a:r>
                        <a:rPr lang="ja-JP" altLang="en-US" sz="2000">
                          <a:latin typeface="UD デジタル 教科書体 N-R"/>
                          <a:ea typeface="UD デジタル 教科書体 N-R"/>
                        </a:rPr>
                        <a:t>　　　 午後</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自由行動</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飲み物</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400円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2204707494"/>
                  </a:ext>
                </a:extLst>
              </a:tr>
              <a:tr h="533399">
                <a:tc>
                  <a:txBody>
                    <a:bodyPr/>
                    <a:lstStyle/>
                    <a:p>
                      <a:endParaRPr kumimoji="1" lang="ja-JP" altLang="en-US" sz="2000" dirty="0">
                        <a:latin typeface="UD デジタル 教科書体 N-R"/>
                        <a:ea typeface="UD デジタル 教科書体 N-R"/>
                      </a:endParaRPr>
                    </a:p>
                  </a:txBody>
                  <a:tcPr anchor="ctr"/>
                </a:tc>
                <a:tc>
                  <a:txBody>
                    <a:bodyPr/>
                    <a:lstStyle/>
                    <a:p>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ミュージアム入場料</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600円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1095063368"/>
                  </a:ext>
                </a:extLst>
              </a:tr>
              <a:tr h="533399">
                <a:tc>
                  <a:txBody>
                    <a:bodyPr/>
                    <a:lstStyle/>
                    <a:p>
                      <a:r>
                        <a:rPr lang="ja-JP" altLang="en-US" sz="2000">
                          <a:latin typeface="UD デジタル 教科書体 N-R"/>
                          <a:ea typeface="UD デジタル 教科書体 N-R"/>
                        </a:rPr>
                        <a:t>3日目</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遊園地 自由行動</a:t>
                      </a:r>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友達へのお土産（お菓子）</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1200円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3200299779"/>
                  </a:ext>
                </a:extLst>
              </a:tr>
              <a:tr h="533399">
                <a:tc>
                  <a:txBody>
                    <a:bodyPr/>
                    <a:lstStyle/>
                    <a:p>
                      <a:endParaRPr kumimoji="1" lang="ja-JP" altLang="en-US" sz="2000" dirty="0">
                        <a:latin typeface="UD デジタル 教科書体 N-R"/>
                        <a:ea typeface="UD デジタル 教科書体 N-R"/>
                      </a:endParaRPr>
                    </a:p>
                  </a:txBody>
                  <a:tcPr anchor="ctr"/>
                </a:tc>
                <a:tc>
                  <a:txBody>
                    <a:bodyPr/>
                    <a:lstStyle/>
                    <a:p>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自分用の文房具</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500円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166329592"/>
                  </a:ext>
                </a:extLst>
              </a:tr>
              <a:tr h="533399">
                <a:tc>
                  <a:txBody>
                    <a:bodyPr/>
                    <a:lstStyle/>
                    <a:p>
                      <a:endParaRPr kumimoji="1" lang="ja-JP" altLang="en-US" sz="2000" dirty="0">
                        <a:latin typeface="UD デジタル 教科書体 N-R"/>
                        <a:ea typeface="UD デジタル 教科書体 N-R"/>
                      </a:endParaRPr>
                    </a:p>
                  </a:txBody>
                  <a:tcPr anchor="ctr"/>
                </a:tc>
                <a:tc>
                  <a:txBody>
                    <a:bodyPr/>
                    <a:lstStyle/>
                    <a:p>
                      <a:endParaRPr kumimoji="1" lang="ja-JP" altLang="en-US" sz="2000" dirty="0">
                        <a:latin typeface="UD デジタル 教科書体 N-R"/>
                        <a:ea typeface="UD デジタル 教科書体 N-R"/>
                      </a:endParaRPr>
                    </a:p>
                  </a:txBody>
                  <a:tcPr anchor="ctr"/>
                </a:tc>
                <a:tc>
                  <a:txBody>
                    <a:bodyPr/>
                    <a:lstStyle/>
                    <a:p>
                      <a:r>
                        <a:rPr lang="ja-JP" altLang="en-US" sz="2000">
                          <a:latin typeface="UD デジタル 教科書体 N-R"/>
                          <a:ea typeface="UD デジタル 教科書体 N-R"/>
                        </a:rPr>
                        <a:t>お昼ごはん</a:t>
                      </a:r>
                      <a:endParaRPr kumimoji="1" lang="ja-JP" altLang="en-US" sz="2000" dirty="0">
                        <a:latin typeface="UD デジタル 教科書体 N-R"/>
                        <a:ea typeface="UD デジタル 教科書体 N-R"/>
                      </a:endParaRPr>
                    </a:p>
                  </a:txBody>
                  <a:tcPr anchor="ctr"/>
                </a:tc>
                <a:tc>
                  <a:txBody>
                    <a:bodyPr/>
                    <a:lstStyle/>
                    <a:p>
                      <a:pPr algn="r"/>
                      <a:r>
                        <a:rPr lang="ja-JP" altLang="en-US" sz="2000">
                          <a:latin typeface="UD デジタル 教科書体 N-R"/>
                          <a:ea typeface="UD デジタル 教科書体 N-R"/>
                        </a:rPr>
                        <a:t>1000円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2350722081"/>
                  </a:ext>
                </a:extLst>
              </a:tr>
              <a:tr h="533399">
                <a:tc>
                  <a:txBody>
                    <a:bodyPr/>
                    <a:lstStyle/>
                    <a:p>
                      <a:pPr lvl="0">
                        <a:buNone/>
                      </a:pPr>
                      <a:endParaRPr kumimoji="1" lang="ja-JP" altLang="en-US" sz="2000" dirty="0">
                        <a:latin typeface="UD デジタル 教科書体 N-R"/>
                        <a:ea typeface="UD デジタル 教科書体 N-R"/>
                      </a:endParaRPr>
                    </a:p>
                  </a:txBody>
                  <a:tcPr anchor="ctr"/>
                </a:tc>
                <a:tc>
                  <a:txBody>
                    <a:bodyPr/>
                    <a:lstStyle/>
                    <a:p>
                      <a:pPr lvl="0">
                        <a:buNone/>
                      </a:pPr>
                      <a:endParaRPr kumimoji="1" lang="ja-JP" altLang="en-US" sz="2000" dirty="0">
                        <a:latin typeface="UD デジタル 教科書体 N-R"/>
                        <a:ea typeface="UD デジタル 教科書体 N-R"/>
                      </a:endParaRPr>
                    </a:p>
                  </a:txBody>
                  <a:tcPr anchor="ctr"/>
                </a:tc>
                <a:tc>
                  <a:txBody>
                    <a:bodyPr/>
                    <a:lstStyle/>
                    <a:p>
                      <a:pPr lvl="0">
                        <a:buNone/>
                      </a:pPr>
                      <a:r>
                        <a:rPr lang="ja-JP" altLang="en-US" sz="2000">
                          <a:latin typeface="UD デジタル 教科書体 N-R"/>
                          <a:ea typeface="UD デジタル 教科書体 N-R"/>
                        </a:rPr>
                        <a:t>家族と親戚へのお土産（お菓子2箱）</a:t>
                      </a:r>
                      <a:endParaRPr kumimoji="1" lang="ja-JP" altLang="en-US" sz="2000" dirty="0">
                        <a:latin typeface="UD デジタル 教科書体 N-R"/>
                        <a:ea typeface="UD デジタル 教科書体 N-R"/>
                      </a:endParaRPr>
                    </a:p>
                  </a:txBody>
                  <a:tcPr anchor="ctr"/>
                </a:tc>
                <a:tc>
                  <a:txBody>
                    <a:bodyPr/>
                    <a:lstStyle/>
                    <a:p>
                      <a:pPr lvl="0" algn="r">
                        <a:buNone/>
                      </a:pPr>
                      <a:r>
                        <a:rPr lang="ja-JP" altLang="en-US" sz="2000">
                          <a:latin typeface="UD デジタル 教科書体 N-R"/>
                          <a:ea typeface="UD デジタル 教科書体 N-R"/>
                        </a:rPr>
                        <a:t>3000円</a:t>
                      </a:r>
                      <a:endParaRPr kumimoji="1" lang="ja-JP" altLang="en-US" sz="2000" dirty="0">
                        <a:latin typeface="UD デジタル 教科書体 N-R"/>
                        <a:ea typeface="UD デジタル 教科書体 N-R"/>
                      </a:endParaRPr>
                    </a:p>
                  </a:txBody>
                  <a:tcPr anchor="ctr"/>
                </a:tc>
                <a:extLst>
                  <a:ext uri="{0D108BD9-81ED-4DB2-BD59-A6C34878D82A}">
                    <a16:rowId xmlns:a16="http://schemas.microsoft.com/office/drawing/2014/main" val="2395990707"/>
                  </a:ext>
                </a:extLst>
              </a:tr>
              <a:tr h="533399">
                <a:tc>
                  <a:txBody>
                    <a:bodyPr/>
                    <a:lstStyle/>
                    <a:p>
                      <a:pPr lvl="0">
                        <a:buNone/>
                      </a:pPr>
                      <a:endParaRPr kumimoji="1" lang="ja-JP" altLang="en-US" sz="2000" dirty="0">
                        <a:solidFill>
                          <a:schemeClr val="bg1"/>
                        </a:solidFill>
                        <a:highlight>
                          <a:srgbClr val="FFFF00"/>
                        </a:highlight>
                        <a:latin typeface="UD デジタル 教科書体 N-R"/>
                        <a:ea typeface="UD デジタル 教科書体 N-R"/>
                      </a:endParaRPr>
                    </a:p>
                  </a:txBody>
                  <a:tcPr anchor="ctr">
                    <a:solidFill>
                      <a:schemeClr val="accent1"/>
                    </a:solidFill>
                  </a:tcPr>
                </a:tc>
                <a:tc>
                  <a:txBody>
                    <a:bodyPr/>
                    <a:lstStyle/>
                    <a:p>
                      <a:pPr lvl="0">
                        <a:buNone/>
                      </a:pPr>
                      <a:endParaRPr kumimoji="1" lang="ja-JP" altLang="en-US" sz="2000" dirty="0">
                        <a:solidFill>
                          <a:schemeClr val="bg1"/>
                        </a:solidFill>
                        <a:highlight>
                          <a:srgbClr val="FFFF00"/>
                        </a:highlight>
                        <a:latin typeface="UD デジタル 教科書体 N-R"/>
                        <a:ea typeface="UD デジタル 教科書体 N-R"/>
                      </a:endParaRPr>
                    </a:p>
                  </a:txBody>
                  <a:tcPr anchor="ctr">
                    <a:solidFill>
                      <a:schemeClr val="accent1"/>
                    </a:solidFill>
                  </a:tcPr>
                </a:tc>
                <a:tc>
                  <a:txBody>
                    <a:bodyPr/>
                    <a:lstStyle/>
                    <a:p>
                      <a:pPr lvl="0" algn="r">
                        <a:buNone/>
                      </a:pPr>
                      <a:r>
                        <a:rPr lang="ja-JP" altLang="en-US" sz="2800" b="1">
                          <a:solidFill>
                            <a:srgbClr val="FFFF00"/>
                          </a:solidFill>
                          <a:latin typeface="UD デジタル 教科書体 N-R"/>
                          <a:ea typeface="UD デジタル 教科書体 N-R"/>
                        </a:rPr>
                        <a:t>合計</a:t>
                      </a:r>
                      <a:endParaRPr kumimoji="1" lang="ja-JP" altLang="en-US" sz="2800" b="1">
                        <a:solidFill>
                          <a:srgbClr val="FFFF00"/>
                        </a:solidFill>
                        <a:latin typeface="UD デジタル 教科書体 N-R"/>
                        <a:ea typeface="UD デジタル 教科書体 N-R"/>
                      </a:endParaRPr>
                    </a:p>
                  </a:txBody>
                  <a:tcPr anchor="ctr">
                    <a:solidFill>
                      <a:schemeClr val="accent1"/>
                    </a:solidFill>
                  </a:tcPr>
                </a:tc>
                <a:tc>
                  <a:txBody>
                    <a:bodyPr/>
                    <a:lstStyle/>
                    <a:p>
                      <a:pPr lvl="0" algn="r">
                        <a:buNone/>
                      </a:pPr>
                      <a:r>
                        <a:rPr lang="ja-JP" altLang="en-US" sz="2800" b="1">
                          <a:solidFill>
                            <a:srgbClr val="FFFF00"/>
                          </a:solidFill>
                          <a:latin typeface="UD デジタル 教科書体 N-R"/>
                          <a:ea typeface="UD デジタル 教科書体 N-R"/>
                        </a:rPr>
                        <a:t>9000円</a:t>
                      </a:r>
                      <a:endParaRPr kumimoji="1" lang="ja-JP" altLang="en-US" sz="2800" b="1">
                        <a:solidFill>
                          <a:srgbClr val="FFFF00"/>
                        </a:solidFill>
                        <a:latin typeface="UD デジタル 教科書体 N-R"/>
                        <a:ea typeface="UD デジタル 教科書体 N-R"/>
                      </a:endParaRPr>
                    </a:p>
                  </a:txBody>
                  <a:tcPr anchor="ctr">
                    <a:solidFill>
                      <a:schemeClr val="accent1"/>
                    </a:solidFill>
                  </a:tcPr>
                </a:tc>
                <a:extLst>
                  <a:ext uri="{0D108BD9-81ED-4DB2-BD59-A6C34878D82A}">
                    <a16:rowId xmlns:a16="http://schemas.microsoft.com/office/drawing/2014/main" val="1452929806"/>
                  </a:ext>
                </a:extLst>
              </a:tr>
            </a:tbl>
          </a:graphicData>
        </a:graphic>
      </p:graphicFrame>
      <p:sp>
        <p:nvSpPr>
          <p:cNvPr id="11" name="タイトル 1">
            <a:extLst>
              <a:ext uri="{FF2B5EF4-FFF2-40B4-BE49-F238E27FC236}">
                <a16:creationId xmlns:a16="http://schemas.microsoft.com/office/drawing/2014/main" id="{4D9B0EB2-B2B4-BAE4-3CB5-B41933DE5EDB}"/>
              </a:ext>
            </a:extLst>
          </p:cNvPr>
          <p:cNvSpPr>
            <a:spLocks noGrp="1"/>
          </p:cNvSpPr>
          <p:nvPr/>
        </p:nvSpPr>
        <p:spPr>
          <a:xfrm flipH="1">
            <a:off x="297504" y="1537893"/>
            <a:ext cx="850661" cy="1940702"/>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kumimoji="1" lang="ja-JP" altLang="en-US" sz="3600">
                <a:solidFill>
                  <a:srgbClr val="4472C4"/>
                </a:solidFill>
                <a:latin typeface="UD デジタル 教科書体 NK-R"/>
                <a:ea typeface="UD デジタル 教科書体 NK-R"/>
              </a:rPr>
              <a:t>計</a:t>
            </a:r>
            <a:endParaRPr lang="ja-JP"/>
          </a:p>
          <a:p>
            <a:r>
              <a:rPr kumimoji="1" lang="ja-JP" altLang="en-US" sz="3600">
                <a:solidFill>
                  <a:srgbClr val="4472C4"/>
                </a:solidFill>
                <a:latin typeface="UD デジタル 教科書体 NK-R"/>
                <a:ea typeface="UD デジタル 教科書体 NK-R"/>
              </a:rPr>
              <a:t>画</a:t>
            </a:r>
            <a:endParaRPr lang="ja-JP"/>
          </a:p>
          <a:p>
            <a:r>
              <a:rPr kumimoji="1" lang="ja-JP" altLang="en-US" sz="3600">
                <a:solidFill>
                  <a:srgbClr val="4472C4"/>
                </a:solidFill>
                <a:latin typeface="UD デジタル 教科書体 NK-R"/>
                <a:ea typeface="UD デジタル 教科書体 NK-R"/>
              </a:rPr>
              <a:t>の</a:t>
            </a:r>
            <a:endParaRPr lang="ja-JP">
              <a:solidFill>
                <a:srgbClr val="000000"/>
              </a:solidFill>
              <a:latin typeface="Calibri Light" panose="020F0302020204030204"/>
              <a:ea typeface="ＭＳ Ｐゴシック" panose="020B0600070205080204" pitchFamily="34" charset="-128"/>
              <a:cs typeface="Calibri Light" panose="020F0302020204030204"/>
            </a:endParaRPr>
          </a:p>
          <a:p>
            <a:r>
              <a:rPr kumimoji="1" lang="ja-JP" altLang="en-US" sz="3600">
                <a:solidFill>
                  <a:srgbClr val="4472C4"/>
                </a:solidFill>
                <a:latin typeface="UD デジタル 教科書体 NK-R"/>
                <a:ea typeface="UD デジタル 教科書体 NK-R"/>
              </a:rPr>
              <a:t>例</a:t>
            </a:r>
            <a:endParaRPr lang="ja-JP">
              <a:ea typeface="ＭＳ Ｐゴシック"/>
              <a:cs typeface="Calibri Light"/>
            </a:endParaRPr>
          </a:p>
        </p:txBody>
      </p:sp>
      <p:sp>
        <p:nvSpPr>
          <p:cNvPr id="4" name="正方形/長方形 3">
            <a:extLst>
              <a:ext uri="{FF2B5EF4-FFF2-40B4-BE49-F238E27FC236}">
                <a16:creationId xmlns:a16="http://schemas.microsoft.com/office/drawing/2014/main" id="{F1B0B2F1-44E4-7B3B-D755-1176DBFF96A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D704F3D1-206F-13D5-8163-D6EB3808BD1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11C50FF2-DD0B-D568-B495-3D48444FCF51}"/>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5" name="正方形/長方形 14">
            <a:extLst>
              <a:ext uri="{FF2B5EF4-FFF2-40B4-BE49-F238E27FC236}">
                <a16:creationId xmlns:a16="http://schemas.microsoft.com/office/drawing/2014/main" id="{0EFD9684-2C17-BE7C-3666-B6ED52725B1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1347359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F061ADC5-DC8E-A5B0-E9FF-89E83291747F}"/>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14948F40-92D2-3212-8A8E-207D1DF1457F}"/>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テキスト ボックス 4">
            <a:extLst>
              <a:ext uri="{FF2B5EF4-FFF2-40B4-BE49-F238E27FC236}">
                <a16:creationId xmlns:a16="http://schemas.microsoft.com/office/drawing/2014/main" id="{13960463-ED91-2FF1-11D4-73389FC5E74D}"/>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dirty="0">
                <a:solidFill>
                  <a:schemeClr val="bg1"/>
                </a:solidFill>
                <a:latin typeface="UD Digi Kyokasho NK-B"/>
                <a:ea typeface="UD Digi Kyokasho NK-B"/>
                <a:cs typeface="Calibri" panose="020F0502020204030204"/>
              </a:rPr>
              <a:t>目　次</a:t>
            </a:r>
          </a:p>
        </p:txBody>
      </p:sp>
      <p:graphicFrame>
        <p:nvGraphicFramePr>
          <p:cNvPr id="17" name="表 16">
            <a:extLst>
              <a:ext uri="{FF2B5EF4-FFF2-40B4-BE49-F238E27FC236}">
                <a16:creationId xmlns:a16="http://schemas.microsoft.com/office/drawing/2014/main" id="{10095057-88B5-6BD4-FB5E-92E2671880D1}"/>
              </a:ext>
            </a:extLst>
          </p:cNvPr>
          <p:cNvGraphicFramePr>
            <a:graphicFrameLocks noGrp="1"/>
          </p:cNvGraphicFramePr>
          <p:nvPr>
            <p:extLst>
              <p:ext uri="{D42A27DB-BD31-4B8C-83A1-F6EECF244321}">
                <p14:modId xmlns:p14="http://schemas.microsoft.com/office/powerpoint/2010/main" val="1678151541"/>
              </p:ext>
            </p:extLst>
          </p:nvPr>
        </p:nvGraphicFramePr>
        <p:xfrm>
          <a:off x="3355718" y="1786398"/>
          <a:ext cx="8258175" cy="3133725"/>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3293805406"/>
                    </a:ext>
                  </a:extLst>
                </a:gridCol>
              </a:tblGrid>
              <a:tr h="1133475">
                <a:tc>
                  <a:txBody>
                    <a:bodyPr/>
                    <a:lstStyle/>
                    <a:p>
                      <a:pPr fontAlgn="base"/>
                      <a:r>
                        <a:rPr kumimoji="1" lang="ja-JP" altLang="en-US" sz="3600" b="1" kern="1200" dirty="0">
                          <a:solidFill>
                            <a:srgbClr val="FF00A2"/>
                          </a:solidFill>
                          <a:effectLst/>
                          <a:latin typeface="+mn-lt"/>
                          <a:ea typeface="UD Digi Kyokasho NK-R"/>
                          <a:cs typeface="+mn-cs"/>
                        </a:rPr>
                        <a:t>◎　お金との関わり方を考えよう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80255990"/>
                  </a:ext>
                </a:extLst>
              </a:tr>
              <a:tr h="1000125">
                <a:tc>
                  <a:txBody>
                    <a:bodyPr/>
                    <a:lstStyle/>
                    <a:p>
                      <a:pPr fontAlgn="base"/>
                      <a:r>
                        <a:rPr kumimoji="1" lang="ja-JP" altLang="en-US" sz="3600" kern="1200" dirty="0">
                          <a:solidFill>
                            <a:schemeClr val="dk1"/>
                          </a:solidFill>
                          <a:effectLst/>
                          <a:latin typeface="+mn-lt"/>
                          <a:ea typeface="UD Digi Kyokasho NK-R"/>
                          <a:cs typeface="+mn-cs"/>
                        </a:rPr>
                        <a:t>◎　支出を分類しよう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832611265"/>
                  </a:ext>
                </a:extLst>
              </a:tr>
              <a:tr h="1000125">
                <a:tc>
                  <a:txBody>
                    <a:bodyPr/>
                    <a:lstStyle/>
                    <a:p>
                      <a:pPr fontAlgn="base"/>
                      <a:r>
                        <a:rPr lang="ja-JP" altLang="en-US" sz="3600" dirty="0">
                          <a:effectLst/>
                          <a:ea typeface="UD Digi Kyokasho NK-R"/>
                        </a:rPr>
                        <a:t>◎　</a:t>
                      </a:r>
                      <a:r>
                        <a:rPr kumimoji="1" lang="ja-JP" altLang="en-US" sz="3600" kern="1200" dirty="0">
                          <a:solidFill>
                            <a:schemeClr val="dk1"/>
                          </a:solidFill>
                          <a:effectLst/>
                          <a:latin typeface="+mn-lt"/>
                          <a:ea typeface="UD Digi Kyokasho NK-R"/>
                          <a:cs typeface="+mn-cs"/>
                        </a:rPr>
                        <a:t>1か月の支出計画</a:t>
                      </a:r>
                      <a:r>
                        <a:rPr lang="ja-JP" altLang="en-US" sz="3600" dirty="0">
                          <a:effectLst/>
                          <a:ea typeface="UD Digi Kyokasho NK-R"/>
                        </a:rPr>
                        <a:t>を立てよう</a:t>
                      </a:r>
                      <a:endParaRPr lang="ja-JP" altLang="en-US"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50422941"/>
                  </a:ext>
                </a:extLst>
              </a:tr>
            </a:tbl>
          </a:graphicData>
        </a:graphic>
      </p:graphicFrame>
      <p:sp>
        <p:nvSpPr>
          <p:cNvPr id="18" name="四角形: 角を丸くする 17">
            <a:extLst>
              <a:ext uri="{FF2B5EF4-FFF2-40B4-BE49-F238E27FC236}">
                <a16:creationId xmlns:a16="http://schemas.microsoft.com/office/drawing/2014/main" id="{3A8F39E8-4DE7-6FAF-09AF-F59387CAA1FB}"/>
              </a:ext>
            </a:extLst>
          </p:cNvPr>
          <p:cNvSpPr/>
          <p:nvPr/>
        </p:nvSpPr>
        <p:spPr>
          <a:xfrm>
            <a:off x="3356727" y="1854130"/>
            <a:ext cx="6440415" cy="946510"/>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正方形/長方形 4">
            <a:extLst>
              <a:ext uri="{FF2B5EF4-FFF2-40B4-BE49-F238E27FC236}">
                <a16:creationId xmlns:a16="http://schemas.microsoft.com/office/drawing/2014/main" id="{C459F9E8-5467-FC43-43AA-B16DD3BE3A1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E8D28127-DCFE-7328-D111-68A0C03EC08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02123227-B4A0-4EA8-1B96-8A5FDD2EC896}"/>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5" name="正方形/長方形 14">
            <a:extLst>
              <a:ext uri="{FF2B5EF4-FFF2-40B4-BE49-F238E27FC236}">
                <a16:creationId xmlns:a16="http://schemas.microsoft.com/office/drawing/2014/main" id="{D31014E0-387C-15B8-AA8E-A180A82D675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3560682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pic>
        <p:nvPicPr>
          <p:cNvPr id="24" name="図 23" descr="アイコン&#10;&#10;説明は自動で生成されたものです">
            <a:extLst>
              <a:ext uri="{FF2B5EF4-FFF2-40B4-BE49-F238E27FC236}">
                <a16:creationId xmlns:a16="http://schemas.microsoft.com/office/drawing/2014/main" id="{6B3EB3E7-84B3-91AD-00DF-CF8A0E34E78E}"/>
              </a:ext>
            </a:extLst>
          </p:cNvPr>
          <p:cNvPicPr>
            <a:picLocks noChangeAspect="1"/>
          </p:cNvPicPr>
          <p:nvPr/>
        </p:nvPicPr>
        <p:blipFill>
          <a:blip r:embed="rId3"/>
          <a:stretch>
            <a:fillRect/>
          </a:stretch>
        </p:blipFill>
        <p:spPr>
          <a:xfrm>
            <a:off x="9395435" y="3488707"/>
            <a:ext cx="2276498" cy="3363576"/>
          </a:xfrm>
          <a:prstGeom prst="rect">
            <a:avLst/>
          </a:prstGeom>
        </p:spPr>
      </p:pic>
      <p:sp>
        <p:nvSpPr>
          <p:cNvPr id="25" name="テキスト ボックス 3">
            <a:extLst>
              <a:ext uri="{FF2B5EF4-FFF2-40B4-BE49-F238E27FC236}">
                <a16:creationId xmlns:a16="http://schemas.microsoft.com/office/drawing/2014/main" id="{9876BE9A-2CB2-8D8F-A3CE-A7D9AE0AF1CE}"/>
              </a:ext>
            </a:extLst>
          </p:cNvPr>
          <p:cNvSpPr txBox="1"/>
          <p:nvPr/>
        </p:nvSpPr>
        <p:spPr>
          <a:xfrm>
            <a:off x="1767567" y="2334583"/>
            <a:ext cx="9805306" cy="150284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a:latin typeface="UD Digi Kyokasho NK-R"/>
                <a:ea typeface="UD Digi Kyokasho NK-R"/>
                <a:cs typeface="Calibri"/>
              </a:rPr>
              <a:t>お金のよい使い方、よくない使い方とは、</a:t>
            </a:r>
          </a:p>
          <a:p>
            <a:pPr>
              <a:lnSpc>
                <a:spcPct val="150000"/>
              </a:lnSpc>
            </a:pPr>
            <a:r>
              <a:rPr lang="ja-JP" altLang="en-US" sz="3200">
                <a:latin typeface="UD Digi Kyokasho NK-R"/>
                <a:ea typeface="UD Digi Kyokasho NK-R"/>
                <a:cs typeface="Calibri"/>
              </a:rPr>
              <a:t>どのようなことだと思いますか？</a:t>
            </a:r>
            <a:endParaRPr lang="ja-JP" altLang="en-US" sz="3200" dirty="0">
              <a:latin typeface="UD Digi Kyokasho NK-R"/>
              <a:ea typeface="UD Digi Kyokasho NK-R"/>
              <a:cs typeface="Calibri"/>
            </a:endParaRPr>
          </a:p>
        </p:txBody>
      </p:sp>
      <p:sp>
        <p:nvSpPr>
          <p:cNvPr id="26" name="テキスト ボックス 4">
            <a:extLst>
              <a:ext uri="{FF2B5EF4-FFF2-40B4-BE49-F238E27FC236}">
                <a16:creationId xmlns:a16="http://schemas.microsoft.com/office/drawing/2014/main" id="{04BF5535-BE36-C3ED-C2EA-42CA3370745C}"/>
              </a:ext>
            </a:extLst>
          </p:cNvPr>
          <p:cNvSpPr txBox="1"/>
          <p:nvPr/>
        </p:nvSpPr>
        <p:spPr>
          <a:xfrm>
            <a:off x="615345" y="233034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1</a:t>
            </a:r>
          </a:p>
        </p:txBody>
      </p:sp>
      <p:grpSp>
        <p:nvGrpSpPr>
          <p:cNvPr id="2" name="グループ化 1">
            <a:extLst>
              <a:ext uri="{FF2B5EF4-FFF2-40B4-BE49-F238E27FC236}">
                <a16:creationId xmlns:a16="http://schemas.microsoft.com/office/drawing/2014/main" id="{EA755B81-9213-497D-CAD8-171222D8EDDB}"/>
              </a:ext>
            </a:extLst>
          </p:cNvPr>
          <p:cNvGrpSpPr/>
          <p:nvPr/>
        </p:nvGrpSpPr>
        <p:grpSpPr>
          <a:xfrm>
            <a:off x="1125246" y="4837821"/>
            <a:ext cx="8193671" cy="1778322"/>
            <a:chOff x="1481666" y="5415466"/>
            <a:chExt cx="8009316" cy="1102355"/>
          </a:xfrm>
        </p:grpSpPr>
        <p:sp>
          <p:nvSpPr>
            <p:cNvPr id="8" name="二等辺三角形 7">
              <a:extLst>
                <a:ext uri="{FF2B5EF4-FFF2-40B4-BE49-F238E27FC236}">
                  <a16:creationId xmlns:a16="http://schemas.microsoft.com/office/drawing/2014/main" id="{DCFF06B1-A806-A06A-4A5E-41AD4E58F40F}"/>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9" name="四角形: 角を丸くする 8">
              <a:extLst>
                <a:ext uri="{FF2B5EF4-FFF2-40B4-BE49-F238E27FC236}">
                  <a16:creationId xmlns:a16="http://schemas.microsoft.com/office/drawing/2014/main" id="{F527B420-5678-7DF7-2D45-34C2D53842BC}"/>
                </a:ext>
              </a:extLst>
            </p:cNvPr>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3" name="テキスト ボックス 29">
            <a:extLst>
              <a:ext uri="{FF2B5EF4-FFF2-40B4-BE49-F238E27FC236}">
                <a16:creationId xmlns:a16="http://schemas.microsoft.com/office/drawing/2014/main" id="{9440C52C-6322-AC4A-DB24-8AA0812ACCEA}"/>
              </a:ext>
            </a:extLst>
          </p:cNvPr>
          <p:cNvSpPr txBox="1"/>
          <p:nvPr/>
        </p:nvSpPr>
        <p:spPr>
          <a:xfrm>
            <a:off x="1511965" y="5126988"/>
            <a:ext cx="7262209"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b="1">
                <a:solidFill>
                  <a:schemeClr val="accent1"/>
                </a:solidFill>
                <a:latin typeface="UD Digi Kyokasho NK-R"/>
                <a:ea typeface="UD Digi Kyokasho NK-R"/>
                <a:cs typeface="Calibri"/>
              </a:rPr>
              <a:t>前回の授業で考えた</a:t>
            </a:r>
            <a:endParaRPr lang="ja-JP" altLang="en-US">
              <a:solidFill>
                <a:schemeClr val="accent1"/>
              </a:solidFill>
            </a:endParaRPr>
          </a:p>
          <a:p>
            <a:r>
              <a:rPr lang="ja-JP" sz="3600" b="1">
                <a:solidFill>
                  <a:schemeClr val="accent1"/>
                </a:solidFill>
                <a:latin typeface="UD Digi Kyokasho NK-R"/>
                <a:ea typeface="UD Digi Kyokasho NK-R"/>
                <a:cs typeface="Calibri"/>
              </a:rPr>
              <a:t>「失敗した買い物」もヒントになるよ</a:t>
            </a:r>
            <a:endParaRPr lang="ja-JP" sz="3600">
              <a:solidFill>
                <a:schemeClr val="accent1"/>
              </a:solidFill>
              <a:ea typeface="ＭＳ Ｐゴシック"/>
              <a:cs typeface="Calibri"/>
            </a:endParaRPr>
          </a:p>
        </p:txBody>
      </p:sp>
      <p:sp>
        <p:nvSpPr>
          <p:cNvPr id="6" name="正方形/長方形 5">
            <a:extLst>
              <a:ext uri="{FF2B5EF4-FFF2-40B4-BE49-F238E27FC236}">
                <a16:creationId xmlns:a16="http://schemas.microsoft.com/office/drawing/2014/main" id="{672C46E4-F7F5-7F44-8474-E89047704D11}"/>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D6E1190D-BB54-2E4E-912F-259D3199281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A12A39E2-0478-D38F-04ED-8A16FE14DFED}"/>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4" name="正方形/長方形 13">
            <a:extLst>
              <a:ext uri="{FF2B5EF4-FFF2-40B4-BE49-F238E27FC236}">
                <a16:creationId xmlns:a16="http://schemas.microsoft.com/office/drawing/2014/main" id="{45588295-6987-A9B5-1F67-5E80CEEC1B2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お金との関わり方を考えよう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2965252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pSp>
        <p:nvGrpSpPr>
          <p:cNvPr id="21" name="グループ化 20">
            <a:extLst>
              <a:ext uri="{FF2B5EF4-FFF2-40B4-BE49-F238E27FC236}">
                <a16:creationId xmlns:a16="http://schemas.microsoft.com/office/drawing/2014/main" id="{4C42110B-4FA4-AD7E-E9C2-D197AF32C100}"/>
              </a:ext>
            </a:extLst>
          </p:cNvPr>
          <p:cNvGrpSpPr/>
          <p:nvPr/>
        </p:nvGrpSpPr>
        <p:grpSpPr>
          <a:xfrm>
            <a:off x="1474226" y="4472386"/>
            <a:ext cx="6965194" cy="1663826"/>
            <a:chOff x="1706701" y="4511132"/>
            <a:chExt cx="6965194" cy="1663826"/>
          </a:xfrm>
        </p:grpSpPr>
        <p:sp>
          <p:nvSpPr>
            <p:cNvPr id="24" name="テキスト ボックス 2">
              <a:extLst>
                <a:ext uri="{FF2B5EF4-FFF2-40B4-BE49-F238E27FC236}">
                  <a16:creationId xmlns:a16="http://schemas.microsoft.com/office/drawing/2014/main" id="{BC6BD021-B028-AA86-BED2-35778BD4C47E}"/>
                </a:ext>
              </a:extLst>
            </p:cNvPr>
            <p:cNvSpPr txBox="1"/>
            <p:nvPr/>
          </p:nvSpPr>
          <p:spPr>
            <a:xfrm>
              <a:off x="1706701" y="4642366"/>
              <a:ext cx="1979687"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50000"/>
                </a:lnSpc>
              </a:pPr>
              <a:r>
                <a:rPr lang="ja-JP" altLang="en-US" sz="2800">
                  <a:latin typeface="UD Digi Kyokasho NK-R"/>
                  <a:ea typeface="UD Digi Kyokasho NK-R"/>
                  <a:cs typeface="Calibri"/>
                </a:rPr>
                <a:t>お金とは</a:t>
              </a:r>
              <a:endParaRPr lang="ja-JP" sz="2800">
                <a:latin typeface="UD Digi Kyokasho NK-R"/>
                <a:ea typeface="UD Digi Kyokasho NK-R"/>
                <a:cs typeface="Calibri"/>
              </a:endParaRPr>
            </a:p>
          </p:txBody>
        </p:sp>
        <p:grpSp>
          <p:nvGrpSpPr>
            <p:cNvPr id="25" name="グループ化 24">
              <a:extLst>
                <a:ext uri="{FF2B5EF4-FFF2-40B4-BE49-F238E27FC236}">
                  <a16:creationId xmlns:a16="http://schemas.microsoft.com/office/drawing/2014/main" id="{3E9625A9-4382-D143-0222-0605A6D1D099}"/>
                </a:ext>
              </a:extLst>
            </p:cNvPr>
            <p:cNvGrpSpPr/>
            <p:nvPr/>
          </p:nvGrpSpPr>
          <p:grpSpPr>
            <a:xfrm>
              <a:off x="3688657" y="4511132"/>
              <a:ext cx="4983238" cy="895048"/>
              <a:chOff x="3688657" y="4511132"/>
              <a:chExt cx="4983238" cy="895048"/>
            </a:xfrm>
          </p:grpSpPr>
          <p:sp>
            <p:nvSpPr>
              <p:cNvPr id="27" name="正方形/長方形 26">
                <a:extLst>
                  <a:ext uri="{FF2B5EF4-FFF2-40B4-BE49-F238E27FC236}">
                    <a16:creationId xmlns:a16="http://schemas.microsoft.com/office/drawing/2014/main" id="{232656A2-49F0-19F6-0F4C-5B93897A1C9B}"/>
                  </a:ext>
                </a:extLst>
              </p:cNvPr>
              <p:cNvSpPr/>
              <p:nvPr/>
            </p:nvSpPr>
            <p:spPr>
              <a:xfrm>
                <a:off x="3688657" y="4511133"/>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p>
            </p:txBody>
          </p:sp>
          <p:sp>
            <p:nvSpPr>
              <p:cNvPr id="28" name="正方形/長方形 27">
                <a:extLst>
                  <a:ext uri="{FF2B5EF4-FFF2-40B4-BE49-F238E27FC236}">
                    <a16:creationId xmlns:a16="http://schemas.microsoft.com/office/drawing/2014/main" id="{62E64DD9-408D-124B-C536-B1C643B27D00}"/>
                  </a:ext>
                </a:extLst>
              </p:cNvPr>
              <p:cNvSpPr/>
              <p:nvPr/>
            </p:nvSpPr>
            <p:spPr>
              <a:xfrm>
                <a:off x="4704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p>
            </p:txBody>
          </p:sp>
          <p:sp>
            <p:nvSpPr>
              <p:cNvPr id="29" name="正方形/長方形 28">
                <a:extLst>
                  <a:ext uri="{FF2B5EF4-FFF2-40B4-BE49-F238E27FC236}">
                    <a16:creationId xmlns:a16="http://schemas.microsoft.com/office/drawing/2014/main" id="{4D985FE3-1355-7EA7-3A90-8EFC0839B64B}"/>
                  </a:ext>
                </a:extLst>
              </p:cNvPr>
              <p:cNvSpPr/>
              <p:nvPr/>
            </p:nvSpPr>
            <p:spPr>
              <a:xfrm>
                <a:off x="5720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p>
            </p:txBody>
          </p:sp>
          <p:sp>
            <p:nvSpPr>
              <p:cNvPr id="30" name="正方形/長方形 29">
                <a:extLst>
                  <a:ext uri="{FF2B5EF4-FFF2-40B4-BE49-F238E27FC236}">
                    <a16:creationId xmlns:a16="http://schemas.microsoft.com/office/drawing/2014/main" id="{52416FD3-28B9-04D9-80C0-E5277AB19CFC}"/>
                  </a:ext>
                </a:extLst>
              </p:cNvPr>
              <p:cNvSpPr/>
              <p:nvPr/>
            </p:nvSpPr>
            <p:spPr>
              <a:xfrm>
                <a:off x="6736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p>
            </p:txBody>
          </p:sp>
          <p:sp>
            <p:nvSpPr>
              <p:cNvPr id="31" name="正方形/長方形 30">
                <a:extLst>
                  <a:ext uri="{FF2B5EF4-FFF2-40B4-BE49-F238E27FC236}">
                    <a16:creationId xmlns:a16="http://schemas.microsoft.com/office/drawing/2014/main" id="{455CBD96-1410-29F9-A810-4ACF46DEF8D6}"/>
                  </a:ext>
                </a:extLst>
              </p:cNvPr>
              <p:cNvSpPr/>
              <p:nvPr/>
            </p:nvSpPr>
            <p:spPr>
              <a:xfrm>
                <a:off x="7752657" y="4511133"/>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endParaRPr lang="ja-JP" altLang="en-US"/>
              </a:p>
            </p:txBody>
          </p:sp>
        </p:grpSp>
        <p:sp>
          <p:nvSpPr>
            <p:cNvPr id="26" name="テキスト ボックス 4">
              <a:extLst>
                <a:ext uri="{FF2B5EF4-FFF2-40B4-BE49-F238E27FC236}">
                  <a16:creationId xmlns:a16="http://schemas.microsoft.com/office/drawing/2014/main" id="{8611BDC7-5463-40C8-A527-5E3DB3D18919}"/>
                </a:ext>
              </a:extLst>
            </p:cNvPr>
            <p:cNvSpPr txBox="1"/>
            <p:nvPr/>
          </p:nvSpPr>
          <p:spPr>
            <a:xfrm>
              <a:off x="6643607" y="5494772"/>
              <a:ext cx="1979687"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50000"/>
                </a:lnSpc>
              </a:pPr>
              <a:r>
                <a:rPr lang="ja-JP" altLang="en-US" sz="2800">
                  <a:latin typeface="UD Digi Kyokasho NK-R"/>
                  <a:ea typeface="UD Digi Kyokasho NK-R"/>
                  <a:cs typeface="Calibri"/>
                </a:rPr>
                <a:t>ものです</a:t>
              </a:r>
            </a:p>
          </p:txBody>
        </p:sp>
      </p:grpSp>
      <p:sp>
        <p:nvSpPr>
          <p:cNvPr id="22" name="テキスト ボックス 10">
            <a:extLst>
              <a:ext uri="{FF2B5EF4-FFF2-40B4-BE49-F238E27FC236}">
                <a16:creationId xmlns:a16="http://schemas.microsoft.com/office/drawing/2014/main" id="{E843AED7-6B55-2E24-C310-308D933A3C15}"/>
              </a:ext>
            </a:extLst>
          </p:cNvPr>
          <p:cNvSpPr txBox="1"/>
          <p:nvPr/>
        </p:nvSpPr>
        <p:spPr>
          <a:xfrm>
            <a:off x="1767567" y="2334583"/>
            <a:ext cx="9805306" cy="150060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200">
                <a:latin typeface="UD Digi Kyokasho NK-R"/>
                <a:ea typeface="UD Digi Kyokasho NK-R"/>
                <a:cs typeface="Calibri"/>
              </a:rPr>
              <a:t>計画的な金銭管理のポイントとなる言葉を</a:t>
            </a:r>
            <a:endParaRPr lang="ja-JP" altLang="en-US"/>
          </a:p>
          <a:p>
            <a:pPr>
              <a:lnSpc>
                <a:spcPct val="150000"/>
              </a:lnSpc>
            </a:pPr>
            <a:r>
              <a:rPr lang="ja-JP" sz="3200">
                <a:latin typeface="UD Digi Kyokasho NK-R"/>
                <a:ea typeface="UD Digi Kyokasho NK-R"/>
                <a:cs typeface="Calibri"/>
              </a:rPr>
              <a:t>資料から確認しよう</a:t>
            </a:r>
            <a:endParaRPr lang="ja-JP"/>
          </a:p>
        </p:txBody>
      </p:sp>
      <p:sp>
        <p:nvSpPr>
          <p:cNvPr id="23" name="テキスト ボックス 11">
            <a:extLst>
              <a:ext uri="{FF2B5EF4-FFF2-40B4-BE49-F238E27FC236}">
                <a16:creationId xmlns:a16="http://schemas.microsoft.com/office/drawing/2014/main" id="{B51EC172-CD1E-64C1-41DB-EA6AB9C57B39}"/>
              </a:ext>
            </a:extLst>
          </p:cNvPr>
          <p:cNvSpPr txBox="1"/>
          <p:nvPr/>
        </p:nvSpPr>
        <p:spPr>
          <a:xfrm>
            <a:off x="615345" y="233034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2</a:t>
            </a:r>
          </a:p>
        </p:txBody>
      </p:sp>
      <p:pic>
        <p:nvPicPr>
          <p:cNvPr id="2" name="図 1" descr="持つ, リモコン, 時計 が含まれている画像&#10;&#10;説明は自動で生成されたものです">
            <a:extLst>
              <a:ext uri="{FF2B5EF4-FFF2-40B4-BE49-F238E27FC236}">
                <a16:creationId xmlns:a16="http://schemas.microsoft.com/office/drawing/2014/main" id="{D5A18319-0573-04EF-D636-6ADF72B5BF82}"/>
              </a:ext>
            </a:extLst>
          </p:cNvPr>
          <p:cNvPicPr>
            <a:picLocks noChangeAspect="1"/>
          </p:cNvPicPr>
          <p:nvPr/>
        </p:nvPicPr>
        <p:blipFill>
          <a:blip r:embed="rId3"/>
          <a:stretch>
            <a:fillRect/>
          </a:stretch>
        </p:blipFill>
        <p:spPr>
          <a:xfrm>
            <a:off x="7944899" y="2750304"/>
            <a:ext cx="4748777" cy="4560376"/>
          </a:xfrm>
          <a:prstGeom prst="rect">
            <a:avLst/>
          </a:prstGeom>
        </p:spPr>
      </p:pic>
      <p:sp>
        <p:nvSpPr>
          <p:cNvPr id="5" name="正方形/長方形 4">
            <a:extLst>
              <a:ext uri="{FF2B5EF4-FFF2-40B4-BE49-F238E27FC236}">
                <a16:creationId xmlns:a16="http://schemas.microsoft.com/office/drawing/2014/main" id="{FA495085-EB3F-A6A1-E62D-7464192A575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788930D6-997A-A8F9-2843-98343DC1F4DD}"/>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9" name="四角形: 上の 2 つの角を丸める 8">
            <a:extLst>
              <a:ext uri="{FF2B5EF4-FFF2-40B4-BE49-F238E27FC236}">
                <a16:creationId xmlns:a16="http://schemas.microsoft.com/office/drawing/2014/main" id="{31BBAD16-4CFC-6665-9819-0F6F9612CF89}"/>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1" name="正方形/長方形 10">
            <a:extLst>
              <a:ext uri="{FF2B5EF4-FFF2-40B4-BE49-F238E27FC236}">
                <a16:creationId xmlns:a16="http://schemas.microsoft.com/office/drawing/2014/main" id="{A7113124-0680-6894-9309-3DC6AFB033E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お金との関わり方を考えよう</a:t>
            </a:r>
            <a:endParaRPr lang="ja-JP" sz="2400" b="1" dirty="0">
              <a:solidFill>
                <a:schemeClr val="tx1">
                  <a:lumMod val="75000"/>
                  <a:lumOff val="25000"/>
                </a:schemeClr>
              </a:solidFill>
              <a:latin typeface="UD Digi Kyokasho NK-R"/>
              <a:ea typeface="UD Digi Kyokasho NK-R"/>
              <a:cs typeface="+mn-lt"/>
            </a:endParaRPr>
          </a:p>
        </p:txBody>
      </p:sp>
      <p:graphicFrame>
        <p:nvGraphicFramePr>
          <p:cNvPr id="3" name="オブジェクト 2">
            <a:hlinkClick r:id="" action="ppaction://ole?verb=1"/>
            <a:extLst>
              <a:ext uri="{FF2B5EF4-FFF2-40B4-BE49-F238E27FC236}">
                <a16:creationId xmlns:a16="http://schemas.microsoft.com/office/drawing/2014/main" id="{54FAC808-FCFD-358A-2D3F-5BE356901590}"/>
              </a:ext>
            </a:extLst>
          </p:cNvPr>
          <p:cNvGraphicFramePr>
            <a:graphicFrameLocks noChangeAspect="1"/>
          </p:cNvGraphicFramePr>
          <p:nvPr>
            <p:extLst>
              <p:ext uri="{D42A27DB-BD31-4B8C-83A1-F6EECF244321}">
                <p14:modId xmlns:p14="http://schemas.microsoft.com/office/powerpoint/2010/main" val="2155104824"/>
              </p:ext>
            </p:extLst>
          </p:nvPr>
        </p:nvGraphicFramePr>
        <p:xfrm>
          <a:off x="83900" y="4756028"/>
          <a:ext cx="1765262" cy="1523150"/>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3" name="オブジェクト 2">
                        <a:hlinkClick r:id="" action="ppaction://ole?verb=1"/>
                        <a:extLst>
                          <a:ext uri="{FF2B5EF4-FFF2-40B4-BE49-F238E27FC236}">
                            <a16:creationId xmlns:a16="http://schemas.microsoft.com/office/drawing/2014/main" id="{54FAC808-FCFD-358A-2D3F-5BE356901590}"/>
                          </a:ext>
                        </a:extLst>
                      </p:cNvPr>
                      <p:cNvPicPr/>
                      <p:nvPr/>
                    </p:nvPicPr>
                    <p:blipFill>
                      <a:blip r:embed="rId5"/>
                      <a:stretch>
                        <a:fillRect/>
                      </a:stretch>
                    </p:blipFill>
                    <p:spPr>
                      <a:xfrm>
                        <a:off x="83900" y="4756028"/>
                        <a:ext cx="1765262" cy="1523150"/>
                      </a:xfrm>
                      <a:prstGeom prst="rect">
                        <a:avLst/>
                      </a:prstGeom>
                    </p:spPr>
                  </p:pic>
                </p:oleObj>
              </mc:Fallback>
            </mc:AlternateContent>
          </a:graphicData>
        </a:graphic>
      </p:graphicFrame>
    </p:spTree>
    <p:extLst>
      <p:ext uri="{BB962C8B-B14F-4D97-AF65-F5344CB8AC3E}">
        <p14:creationId xmlns:p14="http://schemas.microsoft.com/office/powerpoint/2010/main" val="75994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794E2E19-E1C1-206E-6235-A2ECA28ADA55}"/>
            </a:ext>
          </a:extLst>
        </p:cNvPr>
        <p:cNvGrpSpPr/>
        <p:nvPr/>
      </p:nvGrpSpPr>
      <p:grpSpPr>
        <a:xfrm>
          <a:off x="0" y="0"/>
          <a:ext cx="0" cy="0"/>
          <a:chOff x="0" y="0"/>
          <a:chExt cx="0" cy="0"/>
        </a:xfrm>
      </p:grpSpPr>
      <p:grpSp>
        <p:nvGrpSpPr>
          <p:cNvPr id="21" name="グループ化 20">
            <a:extLst>
              <a:ext uri="{FF2B5EF4-FFF2-40B4-BE49-F238E27FC236}">
                <a16:creationId xmlns:a16="http://schemas.microsoft.com/office/drawing/2014/main" id="{9F1CAC91-B955-17B7-41A0-6B8D84E85AA7}"/>
              </a:ext>
            </a:extLst>
          </p:cNvPr>
          <p:cNvGrpSpPr/>
          <p:nvPr/>
        </p:nvGrpSpPr>
        <p:grpSpPr>
          <a:xfrm>
            <a:off x="1474226" y="4472386"/>
            <a:ext cx="6965194" cy="1663826"/>
            <a:chOff x="1706701" y="4511132"/>
            <a:chExt cx="6965194" cy="1663826"/>
          </a:xfrm>
        </p:grpSpPr>
        <p:sp>
          <p:nvSpPr>
            <p:cNvPr id="24" name="テキスト ボックス 2">
              <a:extLst>
                <a:ext uri="{FF2B5EF4-FFF2-40B4-BE49-F238E27FC236}">
                  <a16:creationId xmlns:a16="http://schemas.microsoft.com/office/drawing/2014/main" id="{88B4A304-E7FD-F6D5-2E23-F472A8D08977}"/>
                </a:ext>
              </a:extLst>
            </p:cNvPr>
            <p:cNvSpPr txBox="1"/>
            <p:nvPr/>
          </p:nvSpPr>
          <p:spPr>
            <a:xfrm>
              <a:off x="1706701" y="4642366"/>
              <a:ext cx="1979687"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50000"/>
                </a:lnSpc>
              </a:pPr>
              <a:r>
                <a:rPr lang="ja-JP" altLang="en-US" sz="2800">
                  <a:latin typeface="UD Digi Kyokasho NK-R"/>
                  <a:ea typeface="UD Digi Kyokasho NK-R"/>
                  <a:cs typeface="Calibri"/>
                </a:rPr>
                <a:t>お金とは</a:t>
              </a:r>
              <a:endParaRPr lang="ja-JP" sz="2800">
                <a:latin typeface="UD Digi Kyokasho NK-R"/>
                <a:ea typeface="UD Digi Kyokasho NK-R"/>
                <a:cs typeface="Calibri"/>
              </a:endParaRPr>
            </a:p>
          </p:txBody>
        </p:sp>
        <p:grpSp>
          <p:nvGrpSpPr>
            <p:cNvPr id="25" name="グループ化 24">
              <a:extLst>
                <a:ext uri="{FF2B5EF4-FFF2-40B4-BE49-F238E27FC236}">
                  <a16:creationId xmlns:a16="http://schemas.microsoft.com/office/drawing/2014/main" id="{4F3311B6-87D7-6951-EB7E-3E978AAAD848}"/>
                </a:ext>
              </a:extLst>
            </p:cNvPr>
            <p:cNvGrpSpPr/>
            <p:nvPr/>
          </p:nvGrpSpPr>
          <p:grpSpPr>
            <a:xfrm>
              <a:off x="3688657" y="4511132"/>
              <a:ext cx="4983238" cy="895048"/>
              <a:chOff x="3688657" y="4511132"/>
              <a:chExt cx="4983238" cy="895048"/>
            </a:xfrm>
          </p:grpSpPr>
          <p:sp>
            <p:nvSpPr>
              <p:cNvPr id="27" name="正方形/長方形 26">
                <a:extLst>
                  <a:ext uri="{FF2B5EF4-FFF2-40B4-BE49-F238E27FC236}">
                    <a16:creationId xmlns:a16="http://schemas.microsoft.com/office/drawing/2014/main" id="{538597D6-6D89-4654-89D3-FC3B787629A6}"/>
                  </a:ext>
                </a:extLst>
              </p:cNvPr>
              <p:cNvSpPr/>
              <p:nvPr/>
            </p:nvSpPr>
            <p:spPr>
              <a:xfrm>
                <a:off x="3688657" y="4511133"/>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2800" dirty="0">
                    <a:solidFill>
                      <a:srgbClr val="FF00A2"/>
                    </a:solidFill>
                    <a:latin typeface="UD Digi Kyokasho NK-R"/>
                    <a:ea typeface="UD Digi Kyokasho NK-R"/>
                  </a:rPr>
                  <a:t>か</a:t>
                </a:r>
                <a:endParaRPr lang="ja-JP" sz="2800" dirty="0">
                  <a:solidFill>
                    <a:srgbClr val="FF00A2"/>
                  </a:solidFill>
                  <a:latin typeface="UD Digi Kyokasho NK-R"/>
                  <a:ea typeface="UD Digi Kyokasho NK-R"/>
                </a:endParaRPr>
              </a:p>
            </p:txBody>
          </p:sp>
          <p:sp>
            <p:nvSpPr>
              <p:cNvPr id="28" name="正方形/長方形 27">
                <a:extLst>
                  <a:ext uri="{FF2B5EF4-FFF2-40B4-BE49-F238E27FC236}">
                    <a16:creationId xmlns:a16="http://schemas.microsoft.com/office/drawing/2014/main" id="{228F6966-670F-FB4C-738F-076CF9FAB58E}"/>
                  </a:ext>
                </a:extLst>
              </p:cNvPr>
              <p:cNvSpPr/>
              <p:nvPr/>
            </p:nvSpPr>
            <p:spPr>
              <a:xfrm>
                <a:off x="4704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2800">
                    <a:solidFill>
                      <a:srgbClr val="FF00A2"/>
                    </a:solidFill>
                    <a:latin typeface="UD Digi Kyokasho NK-R"/>
                    <a:ea typeface="UD Digi Kyokasho NK-R"/>
                  </a:rPr>
                  <a:t>ぎ</a:t>
                </a:r>
              </a:p>
            </p:txBody>
          </p:sp>
          <p:sp>
            <p:nvSpPr>
              <p:cNvPr id="29" name="正方形/長方形 28">
                <a:extLst>
                  <a:ext uri="{FF2B5EF4-FFF2-40B4-BE49-F238E27FC236}">
                    <a16:creationId xmlns:a16="http://schemas.microsoft.com/office/drawing/2014/main" id="{A999144E-CEEE-4912-17FD-BF2C2032BD1E}"/>
                  </a:ext>
                </a:extLst>
              </p:cNvPr>
              <p:cNvSpPr/>
              <p:nvPr/>
            </p:nvSpPr>
            <p:spPr>
              <a:xfrm>
                <a:off x="5720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2800">
                    <a:solidFill>
                      <a:srgbClr val="FF00A2"/>
                    </a:solidFill>
                    <a:latin typeface="UD Digi Kyokasho NK-R"/>
                    <a:ea typeface="UD Digi Kyokasho NK-R"/>
                  </a:rPr>
                  <a:t>り</a:t>
                </a:r>
              </a:p>
            </p:txBody>
          </p:sp>
          <p:sp>
            <p:nvSpPr>
              <p:cNvPr id="30" name="正方形/長方形 29">
                <a:extLst>
                  <a:ext uri="{FF2B5EF4-FFF2-40B4-BE49-F238E27FC236}">
                    <a16:creationId xmlns:a16="http://schemas.microsoft.com/office/drawing/2014/main" id="{4AC7166A-FAEB-6F42-10CF-8DB403C43021}"/>
                  </a:ext>
                </a:extLst>
              </p:cNvPr>
              <p:cNvSpPr/>
              <p:nvPr/>
            </p:nvSpPr>
            <p:spPr>
              <a:xfrm>
                <a:off x="6736656" y="4511132"/>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2800">
                    <a:solidFill>
                      <a:srgbClr val="FF00A2"/>
                    </a:solidFill>
                    <a:latin typeface="UD Digi Kyokasho NK-R"/>
                    <a:ea typeface="UD Digi Kyokasho NK-R"/>
                  </a:rPr>
                  <a:t>あ</a:t>
                </a:r>
                <a:endParaRPr lang="ja-JP" sz="2800">
                  <a:solidFill>
                    <a:srgbClr val="FF00A2"/>
                  </a:solidFill>
                  <a:latin typeface="UD Digi Kyokasho NK-R"/>
                  <a:ea typeface="UD Digi Kyokasho NK-R"/>
                </a:endParaRPr>
              </a:p>
            </p:txBody>
          </p:sp>
          <p:sp>
            <p:nvSpPr>
              <p:cNvPr id="31" name="正方形/長方形 30">
                <a:extLst>
                  <a:ext uri="{FF2B5EF4-FFF2-40B4-BE49-F238E27FC236}">
                    <a16:creationId xmlns:a16="http://schemas.microsoft.com/office/drawing/2014/main" id="{420CD9BE-1B6E-AE35-A257-8A3A311BBA1D}"/>
                  </a:ext>
                </a:extLst>
              </p:cNvPr>
              <p:cNvSpPr/>
              <p:nvPr/>
            </p:nvSpPr>
            <p:spPr>
              <a:xfrm>
                <a:off x="7752657" y="4511133"/>
                <a:ext cx="919238" cy="895047"/>
              </a:xfrm>
              <a:prstGeom prst="rect">
                <a:avLst/>
              </a:prstGeom>
              <a:ln w="57150">
                <a:solidFill>
                  <a:srgbClr val="4472C4"/>
                </a:solidFill>
              </a:ln>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ja-JP" altLang="en-US" sz="2800">
                    <a:solidFill>
                      <a:srgbClr val="FF00A2"/>
                    </a:solidFill>
                    <a:latin typeface="UD Digi Kyokasho NK-R"/>
                    <a:ea typeface="UD Digi Kyokasho NK-R"/>
                  </a:rPr>
                  <a:t>る</a:t>
                </a:r>
                <a:endParaRPr lang="ja-JP" sz="2800">
                  <a:solidFill>
                    <a:srgbClr val="FF00A2"/>
                  </a:solidFill>
                  <a:latin typeface="UD Digi Kyokasho NK-R"/>
                  <a:ea typeface="UD Digi Kyokasho NK-R"/>
                </a:endParaRPr>
              </a:p>
            </p:txBody>
          </p:sp>
        </p:grpSp>
        <p:sp>
          <p:nvSpPr>
            <p:cNvPr id="26" name="テキスト ボックス 4">
              <a:extLst>
                <a:ext uri="{FF2B5EF4-FFF2-40B4-BE49-F238E27FC236}">
                  <a16:creationId xmlns:a16="http://schemas.microsoft.com/office/drawing/2014/main" id="{43856F08-A087-5FDC-E3F4-06524C00BB11}"/>
                </a:ext>
              </a:extLst>
            </p:cNvPr>
            <p:cNvSpPr txBox="1"/>
            <p:nvPr/>
          </p:nvSpPr>
          <p:spPr>
            <a:xfrm>
              <a:off x="6643607" y="5494772"/>
              <a:ext cx="1979687"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50000"/>
                </a:lnSpc>
              </a:pPr>
              <a:r>
                <a:rPr lang="ja-JP" altLang="en-US" sz="2800">
                  <a:latin typeface="UD Digi Kyokasho NK-R"/>
                  <a:ea typeface="UD Digi Kyokasho NK-R"/>
                  <a:cs typeface="Calibri"/>
                </a:rPr>
                <a:t>ものです</a:t>
              </a:r>
            </a:p>
          </p:txBody>
        </p:sp>
      </p:grpSp>
      <p:sp>
        <p:nvSpPr>
          <p:cNvPr id="22" name="テキスト ボックス 10">
            <a:extLst>
              <a:ext uri="{FF2B5EF4-FFF2-40B4-BE49-F238E27FC236}">
                <a16:creationId xmlns:a16="http://schemas.microsoft.com/office/drawing/2014/main" id="{239D820E-99BB-BD86-AD8E-B2EB601C44EE}"/>
              </a:ext>
            </a:extLst>
          </p:cNvPr>
          <p:cNvSpPr txBox="1"/>
          <p:nvPr/>
        </p:nvSpPr>
        <p:spPr>
          <a:xfrm>
            <a:off x="1767567" y="2334583"/>
            <a:ext cx="9805306" cy="150060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sz="3200">
                <a:latin typeface="UD Digi Kyokasho NK-R"/>
                <a:ea typeface="UD Digi Kyokasho NK-R"/>
                <a:cs typeface="Calibri"/>
              </a:rPr>
              <a:t>計画的な金銭管理のポイントとなる言葉を</a:t>
            </a:r>
            <a:endParaRPr lang="ja-JP" altLang="en-US"/>
          </a:p>
          <a:p>
            <a:pPr>
              <a:lnSpc>
                <a:spcPct val="150000"/>
              </a:lnSpc>
            </a:pPr>
            <a:r>
              <a:rPr lang="ja-JP" sz="3200">
                <a:latin typeface="UD Digi Kyokasho NK-R"/>
                <a:ea typeface="UD Digi Kyokasho NK-R"/>
                <a:cs typeface="Calibri"/>
              </a:rPr>
              <a:t>資料から確認しよう</a:t>
            </a:r>
            <a:endParaRPr lang="ja-JP"/>
          </a:p>
        </p:txBody>
      </p:sp>
      <p:sp>
        <p:nvSpPr>
          <p:cNvPr id="23" name="テキスト ボックス 11">
            <a:extLst>
              <a:ext uri="{FF2B5EF4-FFF2-40B4-BE49-F238E27FC236}">
                <a16:creationId xmlns:a16="http://schemas.microsoft.com/office/drawing/2014/main" id="{35774163-437C-AC6F-05AF-550F004534A6}"/>
              </a:ext>
            </a:extLst>
          </p:cNvPr>
          <p:cNvSpPr txBox="1"/>
          <p:nvPr/>
        </p:nvSpPr>
        <p:spPr>
          <a:xfrm>
            <a:off x="615345" y="233034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2</a:t>
            </a:r>
          </a:p>
        </p:txBody>
      </p:sp>
      <p:pic>
        <p:nvPicPr>
          <p:cNvPr id="2" name="図 1" descr="持つ, リモコン, 時計 が含まれている画像&#10;&#10;説明は自動で生成されたものです">
            <a:extLst>
              <a:ext uri="{FF2B5EF4-FFF2-40B4-BE49-F238E27FC236}">
                <a16:creationId xmlns:a16="http://schemas.microsoft.com/office/drawing/2014/main" id="{B02BD037-763E-FE4A-BA99-4649EFBCA19E}"/>
              </a:ext>
            </a:extLst>
          </p:cNvPr>
          <p:cNvPicPr>
            <a:picLocks noChangeAspect="1"/>
          </p:cNvPicPr>
          <p:nvPr/>
        </p:nvPicPr>
        <p:blipFill>
          <a:blip r:embed="rId3"/>
          <a:stretch>
            <a:fillRect/>
          </a:stretch>
        </p:blipFill>
        <p:spPr>
          <a:xfrm>
            <a:off x="7944899" y="2750304"/>
            <a:ext cx="4748777" cy="4560376"/>
          </a:xfrm>
          <a:prstGeom prst="rect">
            <a:avLst/>
          </a:prstGeom>
        </p:spPr>
      </p:pic>
      <p:sp>
        <p:nvSpPr>
          <p:cNvPr id="5" name="正方形/長方形 4">
            <a:extLst>
              <a:ext uri="{FF2B5EF4-FFF2-40B4-BE49-F238E27FC236}">
                <a16:creationId xmlns:a16="http://schemas.microsoft.com/office/drawing/2014/main" id="{51F9BBB8-25EE-EA39-DB56-DAD31E42034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1C63B0C5-D6C2-9897-6D1B-F06B92E9306C}"/>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9" name="四角形: 上の 2 つの角を丸める 8">
            <a:extLst>
              <a:ext uri="{FF2B5EF4-FFF2-40B4-BE49-F238E27FC236}">
                <a16:creationId xmlns:a16="http://schemas.microsoft.com/office/drawing/2014/main" id="{671450F1-D49B-8DC9-18B9-EA11D83A3AF5}"/>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1" name="正方形/長方形 10">
            <a:extLst>
              <a:ext uri="{FF2B5EF4-FFF2-40B4-BE49-F238E27FC236}">
                <a16:creationId xmlns:a16="http://schemas.microsoft.com/office/drawing/2014/main" id="{CB1650F0-0456-2597-782A-2CFF5A24496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お金との関わり方を考えよう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2155473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D235117B-6A05-AB90-25BD-D4291B67866C}"/>
            </a:ext>
          </a:extLst>
        </p:cNvPr>
        <p:cNvGrpSpPr/>
        <p:nvPr/>
      </p:nvGrpSpPr>
      <p:grpSpPr>
        <a:xfrm>
          <a:off x="0" y="0"/>
          <a:ext cx="0" cy="0"/>
          <a:chOff x="0" y="0"/>
          <a:chExt cx="0" cy="0"/>
        </a:xfrm>
      </p:grpSpPr>
      <p:sp>
        <p:nvSpPr>
          <p:cNvPr id="22" name="テキスト ボックス 10">
            <a:extLst>
              <a:ext uri="{FF2B5EF4-FFF2-40B4-BE49-F238E27FC236}">
                <a16:creationId xmlns:a16="http://schemas.microsoft.com/office/drawing/2014/main" id="{28023F4F-4E66-596B-88DC-22061B1F5AD1}"/>
              </a:ext>
            </a:extLst>
          </p:cNvPr>
          <p:cNvSpPr txBox="1"/>
          <p:nvPr/>
        </p:nvSpPr>
        <p:spPr>
          <a:xfrm>
            <a:off x="725690" y="1255113"/>
            <a:ext cx="9805306" cy="76194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dirty="0">
                <a:latin typeface="UD Digi Kyokasho NK-R"/>
                <a:ea typeface="UD Digi Kyokasho NK-R"/>
                <a:cs typeface="Calibri"/>
              </a:rPr>
              <a:t>お金を有効に使うための</a:t>
            </a:r>
            <a:r>
              <a:rPr lang="ja-JP" sz="3200" dirty="0">
                <a:latin typeface="UD Digi Kyokasho NK-R"/>
                <a:ea typeface="UD Digi Kyokasho NK-R"/>
                <a:cs typeface="Calibri"/>
              </a:rPr>
              <a:t>計画的な管理のし</a:t>
            </a:r>
            <a:r>
              <a:rPr lang="ja-JP" altLang="en-US" sz="3200" dirty="0">
                <a:latin typeface="UD Digi Kyokasho NK-R"/>
                <a:ea typeface="UD Digi Kyokasho NK-R"/>
                <a:cs typeface="Calibri"/>
              </a:rPr>
              <a:t>かた</a:t>
            </a:r>
            <a:endParaRPr lang="ja-JP" dirty="0"/>
          </a:p>
        </p:txBody>
      </p:sp>
      <p:grpSp>
        <p:nvGrpSpPr>
          <p:cNvPr id="38" name="グループ化 37">
            <a:extLst>
              <a:ext uri="{FF2B5EF4-FFF2-40B4-BE49-F238E27FC236}">
                <a16:creationId xmlns:a16="http://schemas.microsoft.com/office/drawing/2014/main" id="{48FA4200-D05F-29F1-A078-8898EACBBB0D}"/>
              </a:ext>
            </a:extLst>
          </p:cNvPr>
          <p:cNvGrpSpPr/>
          <p:nvPr/>
        </p:nvGrpSpPr>
        <p:grpSpPr>
          <a:xfrm rot="10800000">
            <a:off x="298377" y="5290998"/>
            <a:ext cx="9894157" cy="1329152"/>
            <a:chOff x="1164726" y="5415466"/>
            <a:chExt cx="8115344" cy="1102355"/>
          </a:xfrm>
        </p:grpSpPr>
        <p:sp>
          <p:nvSpPr>
            <p:cNvPr id="36" name="二等辺三角形 35">
              <a:extLst>
                <a:ext uri="{FF2B5EF4-FFF2-40B4-BE49-F238E27FC236}">
                  <a16:creationId xmlns:a16="http://schemas.microsoft.com/office/drawing/2014/main" id="{92929E1F-F584-55CA-9E4D-BB629659F149}"/>
                </a:ext>
              </a:extLst>
            </p:cNvPr>
            <p:cNvSpPr/>
            <p:nvPr/>
          </p:nvSpPr>
          <p:spPr>
            <a:xfrm rot="16200000">
              <a:off x="1185137" y="5801005"/>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37" name="四角形: 角を丸くする 36">
              <a:extLst>
                <a:ext uri="{FF2B5EF4-FFF2-40B4-BE49-F238E27FC236}">
                  <a16:creationId xmlns:a16="http://schemas.microsoft.com/office/drawing/2014/main" id="{D0EB26D1-0F75-1C30-2B91-C3785298F7D5}"/>
                </a:ext>
              </a:extLst>
            </p:cNvPr>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42" name="テキスト ボックス 1">
            <a:extLst>
              <a:ext uri="{FF2B5EF4-FFF2-40B4-BE49-F238E27FC236}">
                <a16:creationId xmlns:a16="http://schemas.microsoft.com/office/drawing/2014/main" id="{186580E3-AE13-DBCF-3021-D81FB7E681E5}"/>
              </a:ext>
            </a:extLst>
          </p:cNvPr>
          <p:cNvSpPr txBox="1"/>
          <p:nvPr/>
        </p:nvSpPr>
        <p:spPr>
          <a:xfrm>
            <a:off x="491986" y="5612665"/>
            <a:ext cx="9268107"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400" b="1">
                <a:solidFill>
                  <a:srgbClr val="4472C4"/>
                </a:solidFill>
                <a:latin typeface="UD デジタル 教科書体 N-R"/>
                <a:ea typeface="UD デジタル 教科書体 N-R"/>
              </a:rPr>
              <a:t>お金</a:t>
            </a:r>
            <a:r>
              <a:rPr lang="ja-JP" altLang="en-US" sz="2400" b="1">
                <a:solidFill>
                  <a:srgbClr val="4472C4"/>
                </a:solidFill>
                <a:latin typeface="UD デジタル 教科書体 N-R"/>
                <a:ea typeface="UD デジタル 教科書体 N-R"/>
              </a:rPr>
              <a:t>を有効に使うためには、前もって考えることが大切です。</a:t>
            </a:r>
          </a:p>
          <a:p>
            <a:r>
              <a:rPr lang="ja-JP" altLang="en-US" sz="2400" b="1" dirty="0">
                <a:solidFill>
                  <a:srgbClr val="4472C4"/>
                </a:solidFill>
                <a:latin typeface="UD デジタル 教科書体 N-R"/>
                <a:ea typeface="UD デジタル 教科書体 N-R"/>
              </a:rPr>
              <a:t>使った後に確かめることで、今後の計画をよりよくできます</a:t>
            </a:r>
            <a:r>
              <a:rPr lang="ja-JP" sz="2400" b="1" dirty="0">
                <a:solidFill>
                  <a:srgbClr val="4472C4"/>
                </a:solidFill>
                <a:latin typeface="UD デジタル 教科書体 N-R"/>
                <a:ea typeface="UD デジタル 教科書体 N-R"/>
              </a:rPr>
              <a:t>。</a:t>
            </a:r>
            <a:endParaRPr lang="en-US" altLang="ja-JP" sz="2400" dirty="0">
              <a:solidFill>
                <a:srgbClr val="000000"/>
              </a:solidFill>
              <a:latin typeface="UD デジタル 教科書体 N-R"/>
              <a:ea typeface="UD デジタル 教科書体 N-R"/>
            </a:endParaRPr>
          </a:p>
        </p:txBody>
      </p:sp>
      <p:sp>
        <p:nvSpPr>
          <p:cNvPr id="5" name="四角形: 角を丸くする 4">
            <a:extLst>
              <a:ext uri="{FF2B5EF4-FFF2-40B4-BE49-F238E27FC236}">
                <a16:creationId xmlns:a16="http://schemas.microsoft.com/office/drawing/2014/main" id="{16831F82-4E86-8D80-FE8C-42217992602B}"/>
              </a:ext>
            </a:extLst>
          </p:cNvPr>
          <p:cNvSpPr/>
          <p:nvPr/>
        </p:nvSpPr>
        <p:spPr>
          <a:xfrm>
            <a:off x="637878" y="2200833"/>
            <a:ext cx="5169736" cy="291986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6" name="テキスト ボックス 4">
            <a:extLst>
              <a:ext uri="{FF2B5EF4-FFF2-40B4-BE49-F238E27FC236}">
                <a16:creationId xmlns:a16="http://schemas.microsoft.com/office/drawing/2014/main" id="{3CFEA663-FD14-09DE-D7DA-D833E5A58188}"/>
              </a:ext>
            </a:extLst>
          </p:cNvPr>
          <p:cNvSpPr txBox="1"/>
          <p:nvPr/>
        </p:nvSpPr>
        <p:spPr>
          <a:xfrm>
            <a:off x="1254657" y="2379980"/>
            <a:ext cx="3937649"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3200">
                <a:solidFill>
                  <a:srgbClr val="4472C4"/>
                </a:solidFill>
                <a:latin typeface="UD デジタル 教科書体 N-R"/>
                <a:ea typeface="UD デジタル 教科書体 N-R"/>
                <a:cs typeface="Calibri"/>
              </a:rPr>
              <a:t>使う前に考える</a:t>
            </a:r>
            <a:endParaRPr lang="ja-JP" sz="3200" dirty="0">
              <a:solidFill>
                <a:srgbClr val="4472C4"/>
              </a:solidFill>
              <a:latin typeface="UD デジタル 教科書体 N-R"/>
              <a:ea typeface="UD デジタル 教科書体 N-R"/>
              <a:cs typeface="Calibri"/>
            </a:endParaRPr>
          </a:p>
        </p:txBody>
      </p:sp>
      <p:sp>
        <p:nvSpPr>
          <p:cNvPr id="7" name="四角形: 角を丸くする 6">
            <a:extLst>
              <a:ext uri="{FF2B5EF4-FFF2-40B4-BE49-F238E27FC236}">
                <a16:creationId xmlns:a16="http://schemas.microsoft.com/office/drawing/2014/main" id="{9FB59D2F-E2F0-4189-4D5B-A9E49BDE846B}"/>
              </a:ext>
            </a:extLst>
          </p:cNvPr>
          <p:cNvSpPr/>
          <p:nvPr/>
        </p:nvSpPr>
        <p:spPr>
          <a:xfrm>
            <a:off x="844707" y="3060804"/>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何にどのくらい使うのか</a:t>
            </a:r>
            <a:endParaRPr lang="ja-JP" altLang="en-US" sz="2400">
              <a:solidFill>
                <a:schemeClr val="tx1"/>
              </a:solidFill>
              <a:latin typeface="UD デジタル 教科書体 N-R"/>
              <a:ea typeface="UD デジタル 教科書体 N-R"/>
            </a:endParaRPr>
          </a:p>
        </p:txBody>
      </p:sp>
      <p:sp>
        <p:nvSpPr>
          <p:cNvPr id="8" name="四角形: 角を丸くする 7">
            <a:extLst>
              <a:ext uri="{FF2B5EF4-FFF2-40B4-BE49-F238E27FC236}">
                <a16:creationId xmlns:a16="http://schemas.microsoft.com/office/drawing/2014/main" id="{AA852BAF-1364-E5B9-2822-15702276BAD1}"/>
              </a:ext>
            </a:extLst>
          </p:cNvPr>
          <p:cNvSpPr/>
          <p:nvPr/>
        </p:nvSpPr>
        <p:spPr>
          <a:xfrm>
            <a:off x="844153" y="3706013"/>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いつ使うのか</a:t>
            </a:r>
            <a:endParaRPr lang="ja-JP" altLang="en-US" sz="2400">
              <a:solidFill>
                <a:schemeClr val="tx1"/>
              </a:solidFill>
              <a:latin typeface="UD デジタル 教科書体 N-R"/>
              <a:ea typeface="UD デジタル 教科書体 N-R"/>
            </a:endParaRPr>
          </a:p>
        </p:txBody>
      </p:sp>
      <p:sp>
        <p:nvSpPr>
          <p:cNvPr id="9" name="四角形: 角を丸くする 8">
            <a:extLst>
              <a:ext uri="{FF2B5EF4-FFF2-40B4-BE49-F238E27FC236}">
                <a16:creationId xmlns:a16="http://schemas.microsoft.com/office/drawing/2014/main" id="{5BC006F7-C1AE-06EF-5A02-C9C991C1C6F2}"/>
              </a:ext>
            </a:extLst>
          </p:cNvPr>
          <p:cNvSpPr/>
          <p:nvPr/>
        </p:nvSpPr>
        <p:spPr>
          <a:xfrm>
            <a:off x="831791" y="4326498"/>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有効に使えるのか</a:t>
            </a:r>
            <a:endParaRPr lang="ja-JP" altLang="en-US" sz="2400" dirty="0">
              <a:solidFill>
                <a:schemeClr val="tx1"/>
              </a:solidFill>
              <a:latin typeface="UD デジタル 教科書体 N-R"/>
              <a:ea typeface="UD デジタル 教科書体 N-R"/>
              <a:cs typeface="Calibri"/>
            </a:endParaRPr>
          </a:p>
        </p:txBody>
      </p:sp>
      <p:sp>
        <p:nvSpPr>
          <p:cNvPr id="10" name="四角形: 角を丸くする 9">
            <a:extLst>
              <a:ext uri="{FF2B5EF4-FFF2-40B4-BE49-F238E27FC236}">
                <a16:creationId xmlns:a16="http://schemas.microsoft.com/office/drawing/2014/main" id="{6FB4DF84-8A5C-D0C9-3CF7-47229A492A89}"/>
              </a:ext>
            </a:extLst>
          </p:cNvPr>
          <p:cNvSpPr/>
          <p:nvPr/>
        </p:nvSpPr>
        <p:spPr>
          <a:xfrm>
            <a:off x="6178521" y="2200832"/>
            <a:ext cx="5169736" cy="291986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1" name="テキスト ボックス 4">
            <a:extLst>
              <a:ext uri="{FF2B5EF4-FFF2-40B4-BE49-F238E27FC236}">
                <a16:creationId xmlns:a16="http://schemas.microsoft.com/office/drawing/2014/main" id="{481B0619-943C-23BC-EB52-03580CF29B44}"/>
              </a:ext>
            </a:extLst>
          </p:cNvPr>
          <p:cNvSpPr txBox="1"/>
          <p:nvPr/>
        </p:nvSpPr>
        <p:spPr>
          <a:xfrm>
            <a:off x="6795300" y="2379979"/>
            <a:ext cx="3937649"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3200">
                <a:solidFill>
                  <a:srgbClr val="4472C4"/>
                </a:solidFill>
                <a:latin typeface="UD デジタル 教科書体 N-R"/>
                <a:ea typeface="UD デジタル 教科書体 N-R"/>
                <a:cs typeface="Calibri"/>
              </a:rPr>
              <a:t>使ったら確かめる</a:t>
            </a:r>
            <a:endParaRPr lang="ja-JP" sz="3200" dirty="0">
              <a:solidFill>
                <a:srgbClr val="4472C4"/>
              </a:solidFill>
              <a:latin typeface="UD デジタル 教科書体 N-R"/>
              <a:ea typeface="UD デジタル 教科書体 N-R"/>
              <a:cs typeface="Calibri"/>
            </a:endParaRPr>
          </a:p>
        </p:txBody>
      </p:sp>
      <p:sp>
        <p:nvSpPr>
          <p:cNvPr id="12" name="四角形: 角を丸くする 11">
            <a:extLst>
              <a:ext uri="{FF2B5EF4-FFF2-40B4-BE49-F238E27FC236}">
                <a16:creationId xmlns:a16="http://schemas.microsoft.com/office/drawing/2014/main" id="{417D4E5B-40E6-D2B9-A844-D903DEE9B514}"/>
              </a:ext>
            </a:extLst>
          </p:cNvPr>
          <p:cNvSpPr/>
          <p:nvPr/>
        </p:nvSpPr>
        <p:spPr>
          <a:xfrm>
            <a:off x="6385350" y="3060803"/>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何に支払ったか</a:t>
            </a:r>
            <a:endParaRPr lang="ja-JP" altLang="en-US" sz="2400">
              <a:solidFill>
                <a:schemeClr val="tx1"/>
              </a:solidFill>
              <a:latin typeface="UD デジタル 教科書体 N-R"/>
              <a:ea typeface="UD デジタル 教科書体 N-R"/>
            </a:endParaRPr>
          </a:p>
        </p:txBody>
      </p:sp>
      <p:sp>
        <p:nvSpPr>
          <p:cNvPr id="14" name="四角形: 角を丸くする 13">
            <a:extLst>
              <a:ext uri="{FF2B5EF4-FFF2-40B4-BE49-F238E27FC236}">
                <a16:creationId xmlns:a16="http://schemas.microsoft.com/office/drawing/2014/main" id="{1D02B82A-BDF3-54C9-18BE-4C9C400EBFF0}"/>
              </a:ext>
            </a:extLst>
          </p:cNvPr>
          <p:cNvSpPr/>
          <p:nvPr/>
        </p:nvSpPr>
        <p:spPr>
          <a:xfrm>
            <a:off x="6384796" y="3706012"/>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いくら残っているか</a:t>
            </a:r>
            <a:endParaRPr lang="ja-JP" altLang="en-US" sz="2400" dirty="0">
              <a:solidFill>
                <a:schemeClr val="tx1"/>
              </a:solidFill>
              <a:latin typeface="UD デジタル 教科書体 N-R"/>
              <a:ea typeface="UD デジタル 教科書体 N-R"/>
              <a:cs typeface="Calibri"/>
            </a:endParaRPr>
          </a:p>
        </p:txBody>
      </p:sp>
      <p:sp>
        <p:nvSpPr>
          <p:cNvPr id="15" name="四角形: 角を丸くする 14">
            <a:extLst>
              <a:ext uri="{FF2B5EF4-FFF2-40B4-BE49-F238E27FC236}">
                <a16:creationId xmlns:a16="http://schemas.microsoft.com/office/drawing/2014/main" id="{5EF1A5E4-6CEA-47AD-0FB3-3DEE3D62ACC4}"/>
              </a:ext>
            </a:extLst>
          </p:cNvPr>
          <p:cNvSpPr/>
          <p:nvPr/>
        </p:nvSpPr>
        <p:spPr>
          <a:xfrm>
            <a:off x="6372434" y="4326497"/>
            <a:ext cx="4756079" cy="525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solidFill>
                  <a:schemeClr val="tx1"/>
                </a:solidFill>
                <a:latin typeface="UD デジタル 教科書体 N-R"/>
                <a:ea typeface="UD デジタル 教科書体 N-R"/>
                <a:cs typeface="Calibri"/>
              </a:rPr>
              <a:t>有効に使えたか</a:t>
            </a:r>
            <a:endParaRPr lang="ja-JP" altLang="en-US" sz="2400" dirty="0">
              <a:solidFill>
                <a:schemeClr val="tx1"/>
              </a:solidFill>
              <a:latin typeface="UD デジタル 教科書体 N-R"/>
              <a:ea typeface="UD デジタル 教科書体 N-R"/>
              <a:cs typeface="Calibri"/>
            </a:endParaRPr>
          </a:p>
        </p:txBody>
      </p:sp>
      <p:pic>
        <p:nvPicPr>
          <p:cNvPr id="18" name="図 17" descr="アイコン&#10;&#10;説明は自動で生成されたものです">
            <a:extLst>
              <a:ext uri="{FF2B5EF4-FFF2-40B4-BE49-F238E27FC236}">
                <a16:creationId xmlns:a16="http://schemas.microsoft.com/office/drawing/2014/main" id="{C44D068E-DD0D-EAEB-A774-2824F1ADF597}"/>
              </a:ext>
            </a:extLst>
          </p:cNvPr>
          <p:cNvPicPr>
            <a:picLocks noChangeAspect="1"/>
          </p:cNvPicPr>
          <p:nvPr/>
        </p:nvPicPr>
        <p:blipFill>
          <a:blip r:embed="rId3"/>
          <a:stretch>
            <a:fillRect/>
          </a:stretch>
        </p:blipFill>
        <p:spPr>
          <a:xfrm>
            <a:off x="10118617" y="4175502"/>
            <a:ext cx="1847850" cy="2743200"/>
          </a:xfrm>
          <a:prstGeom prst="rect">
            <a:avLst/>
          </a:prstGeom>
        </p:spPr>
      </p:pic>
      <p:sp>
        <p:nvSpPr>
          <p:cNvPr id="4" name="正方形/長方形 3">
            <a:extLst>
              <a:ext uri="{FF2B5EF4-FFF2-40B4-BE49-F238E27FC236}">
                <a16:creationId xmlns:a16="http://schemas.microsoft.com/office/drawing/2014/main" id="{F4424DD7-15D2-DE80-63B0-A7A219257B0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四角形: 上の 2 つの角を丸める 18">
            <a:extLst>
              <a:ext uri="{FF2B5EF4-FFF2-40B4-BE49-F238E27FC236}">
                <a16:creationId xmlns:a16="http://schemas.microsoft.com/office/drawing/2014/main" id="{A8B59087-5F8B-6752-A423-B0D7F0A8528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4" name="四角形: 上の 2 つの角を丸める 23">
            <a:extLst>
              <a:ext uri="{FF2B5EF4-FFF2-40B4-BE49-F238E27FC236}">
                <a16:creationId xmlns:a16="http://schemas.microsoft.com/office/drawing/2014/main" id="{D98EDAE5-4B75-7AE7-4FE3-3B60D3BB7B6A}"/>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26" name="正方形/長方形 25">
            <a:extLst>
              <a:ext uri="{FF2B5EF4-FFF2-40B4-BE49-F238E27FC236}">
                <a16:creationId xmlns:a16="http://schemas.microsoft.com/office/drawing/2014/main" id="{7147F4F9-5C6C-4417-99DD-783F0AB01CE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お金との関わり方を考えよう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2755894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73509-F09B-4A66-CECC-3A77F8691C00}"/>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61CE3F37-11A3-6AFB-C878-58A7F4104811}"/>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テキスト ボックス 4">
            <a:extLst>
              <a:ext uri="{FF2B5EF4-FFF2-40B4-BE49-F238E27FC236}">
                <a16:creationId xmlns:a16="http://schemas.microsoft.com/office/drawing/2014/main" id="{456AE4A3-9CDB-913B-25CC-85DA5F950BC1}"/>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dirty="0">
                <a:solidFill>
                  <a:schemeClr val="bg1"/>
                </a:solidFill>
                <a:latin typeface="UD Digi Kyokasho NK-B"/>
                <a:ea typeface="UD Digi Kyokasho NK-B"/>
                <a:cs typeface="Calibri" panose="020F0502020204030204"/>
              </a:rPr>
              <a:t>目　次</a:t>
            </a:r>
          </a:p>
        </p:txBody>
      </p:sp>
      <p:graphicFrame>
        <p:nvGraphicFramePr>
          <p:cNvPr id="17" name="表 16">
            <a:extLst>
              <a:ext uri="{FF2B5EF4-FFF2-40B4-BE49-F238E27FC236}">
                <a16:creationId xmlns:a16="http://schemas.microsoft.com/office/drawing/2014/main" id="{865A24AE-59B9-A028-972C-77D4868A5937}"/>
              </a:ext>
            </a:extLst>
          </p:cNvPr>
          <p:cNvGraphicFramePr>
            <a:graphicFrameLocks noGrp="1"/>
          </p:cNvGraphicFramePr>
          <p:nvPr>
            <p:extLst>
              <p:ext uri="{D42A27DB-BD31-4B8C-83A1-F6EECF244321}">
                <p14:modId xmlns:p14="http://schemas.microsoft.com/office/powerpoint/2010/main" val="2698844230"/>
              </p:ext>
            </p:extLst>
          </p:nvPr>
        </p:nvGraphicFramePr>
        <p:xfrm>
          <a:off x="3355718" y="1786398"/>
          <a:ext cx="8258175" cy="3133725"/>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3293805406"/>
                    </a:ext>
                  </a:extLst>
                </a:gridCol>
              </a:tblGrid>
              <a:tr h="1133475">
                <a:tc>
                  <a:txBody>
                    <a:bodyPr/>
                    <a:lstStyle/>
                    <a:p>
                      <a:pPr fontAlgn="base"/>
                      <a:r>
                        <a:rPr kumimoji="1" lang="ja-JP" altLang="en-US" sz="3600" b="0" kern="1200" dirty="0">
                          <a:solidFill>
                            <a:schemeClr val="dk1"/>
                          </a:solidFill>
                          <a:effectLst/>
                          <a:latin typeface="+mn-lt"/>
                          <a:ea typeface="UD Digi Kyokasho NK-R"/>
                          <a:cs typeface="+mn-cs"/>
                        </a:rPr>
                        <a:t>◎　お金との関わり方を考えよう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180255990"/>
                  </a:ext>
                </a:extLst>
              </a:tr>
              <a:tr h="1000125">
                <a:tc>
                  <a:txBody>
                    <a:bodyPr/>
                    <a:lstStyle/>
                    <a:p>
                      <a:pPr fontAlgn="base"/>
                      <a:r>
                        <a:rPr kumimoji="1" lang="ja-JP" altLang="en-US" sz="3600" b="1" kern="1200" dirty="0">
                          <a:solidFill>
                            <a:srgbClr val="FF00A2"/>
                          </a:solidFill>
                          <a:effectLst/>
                          <a:latin typeface="+mn-lt"/>
                          <a:ea typeface="UD Digi Kyokasho NK-R"/>
                          <a:cs typeface="+mn-cs"/>
                        </a:rPr>
                        <a:t>◎　支出を分類しよう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832611265"/>
                  </a:ext>
                </a:extLst>
              </a:tr>
              <a:tr h="1000125">
                <a:tc>
                  <a:txBody>
                    <a:bodyPr/>
                    <a:lstStyle/>
                    <a:p>
                      <a:pPr fontAlgn="base"/>
                      <a:r>
                        <a:rPr lang="ja-JP" altLang="en-US" sz="3600" dirty="0">
                          <a:effectLst/>
                          <a:ea typeface="UD Digi Kyokasho NK-R"/>
                        </a:rPr>
                        <a:t>◎　</a:t>
                      </a:r>
                      <a:r>
                        <a:rPr kumimoji="1" lang="ja-JP" altLang="en-US" sz="3600" kern="1200" dirty="0">
                          <a:solidFill>
                            <a:schemeClr val="dk1"/>
                          </a:solidFill>
                          <a:effectLst/>
                          <a:latin typeface="+mn-lt"/>
                          <a:ea typeface="UD Digi Kyokasho NK-R"/>
                          <a:cs typeface="+mn-cs"/>
                        </a:rPr>
                        <a:t>1か月の支出計画</a:t>
                      </a:r>
                      <a:r>
                        <a:rPr lang="ja-JP" altLang="en-US" sz="3600" dirty="0">
                          <a:effectLst/>
                          <a:ea typeface="UD Digi Kyokasho NK-R"/>
                        </a:rPr>
                        <a:t>を立てよう</a:t>
                      </a:r>
                      <a:endParaRPr lang="ja-JP" altLang="en-US" dirty="0">
                        <a:effectLst/>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3150422941"/>
                  </a:ext>
                </a:extLst>
              </a:tr>
            </a:tbl>
          </a:graphicData>
        </a:graphic>
      </p:graphicFrame>
      <p:sp>
        <p:nvSpPr>
          <p:cNvPr id="18" name="四角形: 角を丸くする 17">
            <a:extLst>
              <a:ext uri="{FF2B5EF4-FFF2-40B4-BE49-F238E27FC236}">
                <a16:creationId xmlns:a16="http://schemas.microsoft.com/office/drawing/2014/main" id="{1A09A4E4-B21C-E46C-BB32-CF7AEE5283B7}"/>
              </a:ext>
            </a:extLst>
          </p:cNvPr>
          <p:cNvSpPr/>
          <p:nvPr/>
        </p:nvSpPr>
        <p:spPr>
          <a:xfrm>
            <a:off x="3355718" y="2894513"/>
            <a:ext cx="6440415" cy="946510"/>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正方形/長方形 4">
            <a:extLst>
              <a:ext uri="{FF2B5EF4-FFF2-40B4-BE49-F238E27FC236}">
                <a16:creationId xmlns:a16="http://schemas.microsoft.com/office/drawing/2014/main" id="{AFD3F317-9278-4588-A8FA-967C0136CF5E}"/>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46D41C15-39A5-C76C-7DAD-A089B939125B}"/>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A3DF9962-82E5-7B09-9A27-936170C52D5E}"/>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5" name="正方形/長方形 14">
            <a:extLst>
              <a:ext uri="{FF2B5EF4-FFF2-40B4-BE49-F238E27FC236}">
                <a16:creationId xmlns:a16="http://schemas.microsoft.com/office/drawing/2014/main" id="{36FCCC74-AD7C-C169-B555-9A4820496A7B}"/>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お</a:t>
            </a:r>
            <a:r>
              <a:rPr lang="ja-JP" altLang="en-US" sz="2400" b="1">
                <a:solidFill>
                  <a:schemeClr val="tx1">
                    <a:lumMod val="75000"/>
                    <a:lumOff val="25000"/>
                  </a:schemeClr>
                </a:solidFill>
                <a:latin typeface="UD Digi Kyokasho NK-R"/>
                <a:ea typeface="UD Digi Kyokasho NK-R"/>
                <a:cs typeface="+mn-lt"/>
              </a:rPr>
              <a:t>金</a:t>
            </a:r>
            <a:r>
              <a:rPr lang="ja-JP" sz="2400" b="1">
                <a:solidFill>
                  <a:schemeClr val="tx1">
                    <a:lumMod val="75000"/>
                    <a:lumOff val="25000"/>
                  </a:schemeClr>
                </a:solidFill>
                <a:latin typeface="UD Digi Kyokasho NK-R"/>
                <a:ea typeface="UD Digi Kyokasho NK-R"/>
                <a:cs typeface="+mn-lt"/>
              </a:rPr>
              <a:t>の</a:t>
            </a:r>
            <a:r>
              <a:rPr lang="ja-JP" altLang="en-US" sz="2400" b="1">
                <a:solidFill>
                  <a:schemeClr val="tx1">
                    <a:lumMod val="75000"/>
                    <a:lumOff val="25000"/>
                  </a:schemeClr>
                </a:solidFill>
                <a:latin typeface="UD Digi Kyokasho NK-R"/>
                <a:ea typeface="UD Digi Kyokasho NK-R"/>
                <a:cs typeface="+mn-lt"/>
              </a:rPr>
              <a:t>管理</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641624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a:extLst>
            <a:ext uri="{FF2B5EF4-FFF2-40B4-BE49-F238E27FC236}">
              <a16:creationId xmlns:a16="http://schemas.microsoft.com/office/drawing/2014/main" id="{DCDF7244-7B57-B901-634B-5265967E8423}"/>
            </a:ext>
          </a:extLst>
        </p:cNvPr>
        <p:cNvGrpSpPr/>
        <p:nvPr/>
      </p:nvGrpSpPr>
      <p:grpSpPr>
        <a:xfrm>
          <a:off x="0" y="0"/>
          <a:ext cx="0" cy="0"/>
          <a:chOff x="0" y="0"/>
          <a:chExt cx="0" cy="0"/>
        </a:xfrm>
      </p:grpSpPr>
      <p:sp>
        <p:nvSpPr>
          <p:cNvPr id="22" name="テキスト ボックス 10">
            <a:extLst>
              <a:ext uri="{FF2B5EF4-FFF2-40B4-BE49-F238E27FC236}">
                <a16:creationId xmlns:a16="http://schemas.microsoft.com/office/drawing/2014/main" id="{6BE93B11-0C1A-95FD-7839-C9405940E34A}"/>
              </a:ext>
            </a:extLst>
          </p:cNvPr>
          <p:cNvSpPr txBox="1"/>
          <p:nvPr/>
        </p:nvSpPr>
        <p:spPr>
          <a:xfrm>
            <a:off x="1890470" y="1302196"/>
            <a:ext cx="9805306" cy="76194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3200">
                <a:latin typeface="UD Digi Kyokasho NK-R"/>
                <a:ea typeface="UD Digi Kyokasho NK-R"/>
                <a:cs typeface="Calibri"/>
              </a:rPr>
              <a:t>お金を有効に使うための</a:t>
            </a:r>
            <a:r>
              <a:rPr lang="ja-JP" sz="3200">
                <a:latin typeface="UD Digi Kyokasho NK-R"/>
                <a:ea typeface="UD Digi Kyokasho NK-R"/>
                <a:cs typeface="Calibri"/>
              </a:rPr>
              <a:t>計画的な管理のし</a:t>
            </a:r>
            <a:r>
              <a:rPr lang="ja-JP" altLang="en-US" sz="3200">
                <a:latin typeface="UD Digi Kyokasho NK-R"/>
                <a:ea typeface="UD Digi Kyokasho NK-R"/>
                <a:cs typeface="Calibri"/>
              </a:rPr>
              <a:t>かた</a:t>
            </a:r>
            <a:endParaRPr lang="ja-JP"/>
          </a:p>
        </p:txBody>
      </p:sp>
      <p:sp>
        <p:nvSpPr>
          <p:cNvPr id="23" name="テキスト ボックス 11">
            <a:extLst>
              <a:ext uri="{FF2B5EF4-FFF2-40B4-BE49-F238E27FC236}">
                <a16:creationId xmlns:a16="http://schemas.microsoft.com/office/drawing/2014/main" id="{BF8ED22E-8AC5-E3B6-4606-4F33CD9FB675}"/>
              </a:ext>
            </a:extLst>
          </p:cNvPr>
          <p:cNvSpPr txBox="1"/>
          <p:nvPr/>
        </p:nvSpPr>
        <p:spPr>
          <a:xfrm>
            <a:off x="738248" y="1297962"/>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B"/>
                <a:ea typeface="UD Digi Kyokasho NK-B"/>
                <a:cs typeface="Calibri" panose="020F0502020204030204"/>
              </a:rPr>
              <a:t>2</a:t>
            </a:r>
          </a:p>
        </p:txBody>
      </p:sp>
      <p:sp>
        <p:nvSpPr>
          <p:cNvPr id="16" name="テキスト ボックス 4">
            <a:extLst>
              <a:ext uri="{FF2B5EF4-FFF2-40B4-BE49-F238E27FC236}">
                <a16:creationId xmlns:a16="http://schemas.microsoft.com/office/drawing/2014/main" id="{10E50456-A40C-B4A6-C989-B958D229C6F7}"/>
              </a:ext>
            </a:extLst>
          </p:cNvPr>
          <p:cNvSpPr txBox="1"/>
          <p:nvPr/>
        </p:nvSpPr>
        <p:spPr>
          <a:xfrm>
            <a:off x="794136" y="2403596"/>
            <a:ext cx="3937649"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sz="3200">
                <a:solidFill>
                  <a:srgbClr val="4472C4"/>
                </a:solidFill>
                <a:latin typeface="UD デジタル 教科書体 N-R"/>
                <a:ea typeface="UD デジタル 教科書体 N-R"/>
                <a:cs typeface="Calibri"/>
              </a:rPr>
              <a:t>費目（費用の名目）</a:t>
            </a:r>
            <a:endParaRPr lang="ja-JP" altLang="en-US" sz="3200">
              <a:solidFill>
                <a:srgbClr val="000000"/>
              </a:solidFill>
              <a:latin typeface="UD デジタル 教科書体 N-R"/>
              <a:ea typeface="UD デジタル 教科書体 N-R"/>
              <a:cs typeface="Calibri"/>
            </a:endParaRPr>
          </a:p>
          <a:p>
            <a:pPr algn="ctr"/>
            <a:r>
              <a:rPr lang="ja-JP" sz="3200">
                <a:solidFill>
                  <a:srgbClr val="4472C4"/>
                </a:solidFill>
                <a:latin typeface="UD デジタル 教科書体 N-R"/>
                <a:ea typeface="UD デジタル 教科書体 N-R"/>
                <a:cs typeface="Calibri"/>
              </a:rPr>
              <a:t>に分ける</a:t>
            </a:r>
            <a:endParaRPr lang="ja-JP" altLang="en-US" sz="3200">
              <a:latin typeface="UD デジタル 教科書体 N-R"/>
              <a:ea typeface="UD デジタル 教科書体 N-R"/>
              <a:cs typeface="Calibri"/>
            </a:endParaRPr>
          </a:p>
        </p:txBody>
      </p:sp>
      <p:grpSp>
        <p:nvGrpSpPr>
          <p:cNvPr id="41" name="グループ化 40">
            <a:extLst>
              <a:ext uri="{FF2B5EF4-FFF2-40B4-BE49-F238E27FC236}">
                <a16:creationId xmlns:a16="http://schemas.microsoft.com/office/drawing/2014/main" id="{63E46B57-DC6D-C474-F50F-A083C03D1127}"/>
              </a:ext>
            </a:extLst>
          </p:cNvPr>
          <p:cNvGrpSpPr/>
          <p:nvPr/>
        </p:nvGrpSpPr>
        <p:grpSpPr>
          <a:xfrm>
            <a:off x="4996530" y="2296835"/>
            <a:ext cx="6762751" cy="1682068"/>
            <a:chOff x="4474016" y="2558092"/>
            <a:chExt cx="6762751" cy="1682068"/>
          </a:xfrm>
        </p:grpSpPr>
        <p:grpSp>
          <p:nvGrpSpPr>
            <p:cNvPr id="26" name="グループ化 25">
              <a:extLst>
                <a:ext uri="{FF2B5EF4-FFF2-40B4-BE49-F238E27FC236}">
                  <a16:creationId xmlns:a16="http://schemas.microsoft.com/office/drawing/2014/main" id="{C6B07BE5-1820-9CD7-902B-54B13886524A}"/>
                </a:ext>
              </a:extLst>
            </p:cNvPr>
            <p:cNvGrpSpPr/>
            <p:nvPr/>
          </p:nvGrpSpPr>
          <p:grpSpPr>
            <a:xfrm>
              <a:off x="4474017" y="2558092"/>
              <a:ext cx="6762750" cy="772585"/>
              <a:chOff x="2544436" y="3098866"/>
              <a:chExt cx="6762750" cy="772585"/>
            </a:xfrm>
          </p:grpSpPr>
          <p:sp>
            <p:nvSpPr>
              <p:cNvPr id="19" name="四角形: 角を丸くする 18">
                <a:extLst>
                  <a:ext uri="{FF2B5EF4-FFF2-40B4-BE49-F238E27FC236}">
                    <a16:creationId xmlns:a16="http://schemas.microsoft.com/office/drawing/2014/main" id="{BE64EBF1-77F6-AC3D-5A31-E0622ED8F33E}"/>
                  </a:ext>
                </a:extLst>
              </p:cNvPr>
              <p:cNvSpPr/>
              <p:nvPr/>
            </p:nvSpPr>
            <p:spPr>
              <a:xfrm>
                <a:off x="2544436" y="3098867"/>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食費</a:t>
                </a:r>
                <a:endParaRPr lang="ja-JP" altLang="en-US" sz="3200">
                  <a:latin typeface="UD デジタル 教科書体 N-R"/>
                  <a:ea typeface="UD デジタル 教科書体 N-R"/>
                </a:endParaRPr>
              </a:p>
            </p:txBody>
          </p:sp>
          <p:sp>
            <p:nvSpPr>
              <p:cNvPr id="21" name="四角形: 角を丸くする 20">
                <a:extLst>
                  <a:ext uri="{FF2B5EF4-FFF2-40B4-BE49-F238E27FC236}">
                    <a16:creationId xmlns:a16="http://schemas.microsoft.com/office/drawing/2014/main" id="{8219195C-252D-4842-7E29-89FEB0015480}"/>
                  </a:ext>
                </a:extLst>
              </p:cNvPr>
              <p:cNvSpPr/>
              <p:nvPr/>
            </p:nvSpPr>
            <p:spPr>
              <a:xfrm>
                <a:off x="4925685" y="3098866"/>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住居費</a:t>
                </a:r>
                <a:endParaRPr lang="ja-JP" altLang="en-US" sz="3200">
                  <a:latin typeface="UD デジタル 教科書体 N-R"/>
                  <a:ea typeface="UD デジタル 教科書体 N-R"/>
                </a:endParaRPr>
              </a:p>
            </p:txBody>
          </p:sp>
          <p:sp>
            <p:nvSpPr>
              <p:cNvPr id="24" name="四角形: 角を丸くする 23">
                <a:extLst>
                  <a:ext uri="{FF2B5EF4-FFF2-40B4-BE49-F238E27FC236}">
                    <a16:creationId xmlns:a16="http://schemas.microsoft.com/office/drawing/2014/main" id="{E9CF5F37-48CE-BECD-699F-199D0F755F75}"/>
                  </a:ext>
                </a:extLst>
              </p:cNvPr>
              <p:cNvSpPr/>
              <p:nvPr/>
            </p:nvSpPr>
            <p:spPr>
              <a:xfrm>
                <a:off x="7285769" y="3098867"/>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光熱費</a:t>
                </a:r>
              </a:p>
            </p:txBody>
          </p:sp>
        </p:grpSp>
        <p:grpSp>
          <p:nvGrpSpPr>
            <p:cNvPr id="27" name="グループ化 26">
              <a:extLst>
                <a:ext uri="{FF2B5EF4-FFF2-40B4-BE49-F238E27FC236}">
                  <a16:creationId xmlns:a16="http://schemas.microsoft.com/office/drawing/2014/main" id="{A3FEC068-ED82-5B66-DD3E-E5723224927D}"/>
                </a:ext>
              </a:extLst>
            </p:cNvPr>
            <p:cNvGrpSpPr/>
            <p:nvPr/>
          </p:nvGrpSpPr>
          <p:grpSpPr>
            <a:xfrm>
              <a:off x="4474016" y="3467575"/>
              <a:ext cx="6762750" cy="772585"/>
              <a:chOff x="2544436" y="3098866"/>
              <a:chExt cx="6762750" cy="772585"/>
            </a:xfrm>
          </p:grpSpPr>
          <p:sp>
            <p:nvSpPr>
              <p:cNvPr id="28" name="四角形: 角を丸くする 27">
                <a:extLst>
                  <a:ext uri="{FF2B5EF4-FFF2-40B4-BE49-F238E27FC236}">
                    <a16:creationId xmlns:a16="http://schemas.microsoft.com/office/drawing/2014/main" id="{98A43686-20C1-E851-DA4A-FC16E4ED36A0}"/>
                  </a:ext>
                </a:extLst>
              </p:cNvPr>
              <p:cNvSpPr/>
              <p:nvPr/>
            </p:nvSpPr>
            <p:spPr>
              <a:xfrm>
                <a:off x="2544436" y="3098867"/>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衣服費</a:t>
                </a:r>
                <a:endParaRPr lang="ja-JP" altLang="en-US" sz="3200" dirty="0">
                  <a:latin typeface="UD デジタル 教科書体 N-R"/>
                  <a:ea typeface="UD デジタル 教科書体 N-R"/>
                  <a:cs typeface="Calibri"/>
                </a:endParaRPr>
              </a:p>
            </p:txBody>
          </p:sp>
          <p:sp>
            <p:nvSpPr>
              <p:cNvPr id="29" name="四角形: 角を丸くする 28">
                <a:extLst>
                  <a:ext uri="{FF2B5EF4-FFF2-40B4-BE49-F238E27FC236}">
                    <a16:creationId xmlns:a16="http://schemas.microsoft.com/office/drawing/2014/main" id="{5D45E86E-5479-A712-E928-7814BA47C7F2}"/>
                  </a:ext>
                </a:extLst>
              </p:cNvPr>
              <p:cNvSpPr/>
              <p:nvPr/>
            </p:nvSpPr>
            <p:spPr>
              <a:xfrm>
                <a:off x="4925685" y="3098866"/>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通信費</a:t>
                </a:r>
                <a:endParaRPr lang="ja-JP" altLang="en-US" sz="3200">
                  <a:latin typeface="UD デジタル 教科書体 N-R"/>
                  <a:ea typeface="UD デジタル 教科書体 N-R"/>
                </a:endParaRPr>
              </a:p>
            </p:txBody>
          </p:sp>
          <p:sp>
            <p:nvSpPr>
              <p:cNvPr id="30" name="四角形: 角を丸くする 29">
                <a:extLst>
                  <a:ext uri="{FF2B5EF4-FFF2-40B4-BE49-F238E27FC236}">
                    <a16:creationId xmlns:a16="http://schemas.microsoft.com/office/drawing/2014/main" id="{5C73E8CB-EFA9-4E2C-D01A-DCE7DBD860BC}"/>
                  </a:ext>
                </a:extLst>
              </p:cNvPr>
              <p:cNvSpPr/>
              <p:nvPr/>
            </p:nvSpPr>
            <p:spPr>
              <a:xfrm>
                <a:off x="7285769" y="3098867"/>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3200">
                    <a:latin typeface="UD デジタル 教科書体 N-R"/>
                    <a:ea typeface="UD デジタル 教科書体 N-R"/>
                    <a:cs typeface="Calibri"/>
                  </a:rPr>
                  <a:t>〇〇費</a:t>
                </a:r>
              </a:p>
            </p:txBody>
          </p:sp>
        </p:grpSp>
      </p:grpSp>
      <p:pic>
        <p:nvPicPr>
          <p:cNvPr id="31" name="図 30">
            <a:extLst>
              <a:ext uri="{FF2B5EF4-FFF2-40B4-BE49-F238E27FC236}">
                <a16:creationId xmlns:a16="http://schemas.microsoft.com/office/drawing/2014/main" id="{6A6D9B94-CA5D-5A50-F367-DAE5DFDE7A92}"/>
              </a:ext>
            </a:extLst>
          </p:cNvPr>
          <p:cNvPicPr>
            <a:picLocks noChangeAspect="1"/>
          </p:cNvPicPr>
          <p:nvPr/>
        </p:nvPicPr>
        <p:blipFill>
          <a:blip r:embed="rId3"/>
          <a:stretch>
            <a:fillRect/>
          </a:stretch>
        </p:blipFill>
        <p:spPr>
          <a:xfrm>
            <a:off x="321590" y="3431151"/>
            <a:ext cx="2695575" cy="3486150"/>
          </a:xfrm>
          <a:prstGeom prst="rect">
            <a:avLst/>
          </a:prstGeom>
        </p:spPr>
      </p:pic>
      <p:grpSp>
        <p:nvGrpSpPr>
          <p:cNvPr id="38" name="グループ化 37">
            <a:extLst>
              <a:ext uri="{FF2B5EF4-FFF2-40B4-BE49-F238E27FC236}">
                <a16:creationId xmlns:a16="http://schemas.microsoft.com/office/drawing/2014/main" id="{BC4E677A-C7C4-7778-C3A7-D581A3B84AF8}"/>
              </a:ext>
            </a:extLst>
          </p:cNvPr>
          <p:cNvGrpSpPr/>
          <p:nvPr/>
        </p:nvGrpSpPr>
        <p:grpSpPr>
          <a:xfrm>
            <a:off x="2862424" y="4319587"/>
            <a:ext cx="9222565" cy="2259050"/>
            <a:chOff x="1164726" y="5415466"/>
            <a:chExt cx="8115344" cy="1102355"/>
          </a:xfrm>
        </p:grpSpPr>
        <p:sp>
          <p:nvSpPr>
            <p:cNvPr id="36" name="二等辺三角形 35">
              <a:extLst>
                <a:ext uri="{FF2B5EF4-FFF2-40B4-BE49-F238E27FC236}">
                  <a16:creationId xmlns:a16="http://schemas.microsoft.com/office/drawing/2014/main" id="{6D51E543-A806-1A11-20E1-661E2BECA98A}"/>
                </a:ext>
              </a:extLst>
            </p:cNvPr>
            <p:cNvSpPr/>
            <p:nvPr/>
          </p:nvSpPr>
          <p:spPr>
            <a:xfrm rot="16200000">
              <a:off x="1185137" y="5801005"/>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37" name="四角形: 角を丸くする 36">
              <a:extLst>
                <a:ext uri="{FF2B5EF4-FFF2-40B4-BE49-F238E27FC236}">
                  <a16:creationId xmlns:a16="http://schemas.microsoft.com/office/drawing/2014/main" id="{F210204F-19F0-ADE2-41FD-1F7B673BF511}"/>
                </a:ext>
              </a:extLst>
            </p:cNvPr>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42" name="テキスト ボックス 1">
            <a:extLst>
              <a:ext uri="{FF2B5EF4-FFF2-40B4-BE49-F238E27FC236}">
                <a16:creationId xmlns:a16="http://schemas.microsoft.com/office/drawing/2014/main" id="{C06AE21E-8813-3F1C-F904-6C484F602D8F}"/>
              </a:ext>
            </a:extLst>
          </p:cNvPr>
          <p:cNvSpPr txBox="1"/>
          <p:nvPr/>
        </p:nvSpPr>
        <p:spPr>
          <a:xfrm>
            <a:off x="3624304" y="4654169"/>
            <a:ext cx="8131565"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rgbClr val="4472C4"/>
                </a:solidFill>
                <a:latin typeface="UD デジタル 教科書体 N-R"/>
                <a:ea typeface="UD デジタル 教科書体 N-R"/>
              </a:rPr>
              <a:t>お金は、使う内容や目的によって</a:t>
            </a:r>
            <a:r>
              <a:rPr lang="ja-JP" sz="3200" b="1" u="sng">
                <a:solidFill>
                  <a:srgbClr val="4472C4"/>
                </a:solidFill>
                <a:latin typeface="UD デジタル 教科書体 N-R"/>
                <a:ea typeface="UD デジタル 教科書体 N-R"/>
              </a:rPr>
              <a:t>分けて</a:t>
            </a:r>
            <a:endParaRPr lang="en-US" altLang="ja-JP" sz="3200">
              <a:solidFill>
                <a:srgbClr val="000000"/>
              </a:solidFill>
              <a:latin typeface="UD デジタル 教科書体 N-R"/>
              <a:ea typeface="UD デジタル 教科書体 N-R"/>
            </a:endParaRPr>
          </a:p>
          <a:p>
            <a:r>
              <a:rPr lang="ja-JP" sz="3200" b="1" u="sng">
                <a:solidFill>
                  <a:srgbClr val="4472C4"/>
                </a:solidFill>
                <a:latin typeface="UD デジタル 教科書体 N-R"/>
                <a:ea typeface="UD デジタル 教科書体 N-R"/>
              </a:rPr>
              <a:t>考える</a:t>
            </a:r>
            <a:r>
              <a:rPr lang="ja-JP" sz="3200" b="1">
                <a:solidFill>
                  <a:srgbClr val="4472C4"/>
                </a:solidFill>
                <a:latin typeface="UD デジタル 教科書体 N-R"/>
                <a:ea typeface="UD デジタル 教科書体 N-R"/>
              </a:rPr>
              <a:t>ことが上手な管理のポイントです。</a:t>
            </a:r>
            <a:r>
              <a:rPr lang="en-US" altLang="ja-JP" sz="3200" dirty="0">
                <a:solidFill>
                  <a:srgbClr val="4472C4"/>
                </a:solidFill>
                <a:latin typeface="UD デジタル 教科書体 N-R"/>
                <a:ea typeface="UD デジタル 教科書体 N-R"/>
              </a:rPr>
              <a:t>​</a:t>
            </a:r>
            <a:r>
              <a:rPr lang="ja-JP" sz="3200" b="1">
                <a:solidFill>
                  <a:srgbClr val="4472C4"/>
                </a:solidFill>
                <a:latin typeface="UD デジタル 教科書体 N-R"/>
                <a:ea typeface="UD デジタル 教科書体 N-R"/>
              </a:rPr>
              <a:t>まず、使い道に応じて費目に分けてみよう</a:t>
            </a:r>
            <a:endParaRPr lang="en-US" altLang="ja-JP" sz="3200">
              <a:solidFill>
                <a:srgbClr val="000000"/>
              </a:solidFill>
              <a:latin typeface="UD デジタル 教科書体 N-R"/>
              <a:ea typeface="UD デジタル 教科書体 N-R"/>
            </a:endParaRPr>
          </a:p>
        </p:txBody>
      </p:sp>
      <p:sp>
        <p:nvSpPr>
          <p:cNvPr id="4" name="正方形/長方形 3">
            <a:extLst>
              <a:ext uri="{FF2B5EF4-FFF2-40B4-BE49-F238E27FC236}">
                <a16:creationId xmlns:a16="http://schemas.microsoft.com/office/drawing/2014/main" id="{64C93079-648A-FAD7-EFBC-ECCCEDF823C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8278FFFF-A7A1-4E7D-44E0-4E4A7B812370}"/>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EFF84B14-4524-9974-EC03-94A8B344F1E9}"/>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10" name="正方形/長方形 9">
            <a:extLst>
              <a:ext uri="{FF2B5EF4-FFF2-40B4-BE49-F238E27FC236}">
                <a16:creationId xmlns:a16="http://schemas.microsoft.com/office/drawing/2014/main" id="{3222C115-1FD6-6FBE-93AB-94F2D0CFE8FD}"/>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支出を分類しよう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3319977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8" name="表 17">
            <a:extLst>
              <a:ext uri="{FF2B5EF4-FFF2-40B4-BE49-F238E27FC236}">
                <a16:creationId xmlns:a16="http://schemas.microsoft.com/office/drawing/2014/main" id="{DFA84ACA-E15F-F047-88F2-89D2BF42AB29}"/>
              </a:ext>
            </a:extLst>
          </p:cNvPr>
          <p:cNvGraphicFramePr>
            <a:graphicFrameLocks noGrp="1"/>
          </p:cNvGraphicFramePr>
          <p:nvPr>
            <p:extLst>
              <p:ext uri="{D42A27DB-BD31-4B8C-83A1-F6EECF244321}">
                <p14:modId xmlns:p14="http://schemas.microsoft.com/office/powerpoint/2010/main" val="683652443"/>
              </p:ext>
            </p:extLst>
          </p:nvPr>
        </p:nvGraphicFramePr>
        <p:xfrm>
          <a:off x="381000" y="2740742"/>
          <a:ext cx="11425008" cy="3840480"/>
        </p:xfrm>
        <a:graphic>
          <a:graphicData uri="http://schemas.openxmlformats.org/drawingml/2006/table">
            <a:tbl>
              <a:tblPr firstRow="1" bandRow="1">
                <a:tableStyleId>{5C22544A-7EE6-4342-B048-85BDC9FD1C3A}</a:tableStyleId>
              </a:tblPr>
              <a:tblGrid>
                <a:gridCol w="1632144">
                  <a:extLst>
                    <a:ext uri="{9D8B030D-6E8A-4147-A177-3AD203B41FA5}">
                      <a16:colId xmlns:a16="http://schemas.microsoft.com/office/drawing/2014/main" val="407368917"/>
                    </a:ext>
                  </a:extLst>
                </a:gridCol>
                <a:gridCol w="1632144">
                  <a:extLst>
                    <a:ext uri="{9D8B030D-6E8A-4147-A177-3AD203B41FA5}">
                      <a16:colId xmlns:a16="http://schemas.microsoft.com/office/drawing/2014/main" val="700276151"/>
                    </a:ext>
                  </a:extLst>
                </a:gridCol>
                <a:gridCol w="1632144">
                  <a:extLst>
                    <a:ext uri="{9D8B030D-6E8A-4147-A177-3AD203B41FA5}">
                      <a16:colId xmlns:a16="http://schemas.microsoft.com/office/drawing/2014/main" val="2346619994"/>
                    </a:ext>
                  </a:extLst>
                </a:gridCol>
                <a:gridCol w="1632144">
                  <a:extLst>
                    <a:ext uri="{9D8B030D-6E8A-4147-A177-3AD203B41FA5}">
                      <a16:colId xmlns:a16="http://schemas.microsoft.com/office/drawing/2014/main" val="2368392666"/>
                    </a:ext>
                  </a:extLst>
                </a:gridCol>
                <a:gridCol w="1632144">
                  <a:extLst>
                    <a:ext uri="{9D8B030D-6E8A-4147-A177-3AD203B41FA5}">
                      <a16:colId xmlns:a16="http://schemas.microsoft.com/office/drawing/2014/main" val="948564517"/>
                    </a:ext>
                  </a:extLst>
                </a:gridCol>
                <a:gridCol w="1632144">
                  <a:extLst>
                    <a:ext uri="{9D8B030D-6E8A-4147-A177-3AD203B41FA5}">
                      <a16:colId xmlns:a16="http://schemas.microsoft.com/office/drawing/2014/main" val="2720539837"/>
                    </a:ext>
                  </a:extLst>
                </a:gridCol>
                <a:gridCol w="1632144">
                  <a:extLst>
                    <a:ext uri="{9D8B030D-6E8A-4147-A177-3AD203B41FA5}">
                      <a16:colId xmlns:a16="http://schemas.microsoft.com/office/drawing/2014/main" val="1014401767"/>
                    </a:ext>
                  </a:extLst>
                </a:gridCol>
              </a:tblGrid>
              <a:tr h="270387">
                <a:tc>
                  <a:txBody>
                    <a:bodyPr/>
                    <a:lstStyle/>
                    <a:p>
                      <a:pPr lvl="0" algn="ctr">
                        <a:lnSpc>
                          <a:spcPct val="100000"/>
                        </a:lnSpc>
                        <a:buNone/>
                      </a:pPr>
                      <a:r>
                        <a:rPr lang="af-ZA" altLang="ja-JP" sz="1200" b="1" dirty="0">
                          <a:effectLst/>
                          <a:latin typeface="UD デジタル 教科書体 N-R"/>
                          <a:ea typeface="MS PGothic"/>
                        </a:rPr>
                        <a:t>a.</a:t>
                      </a:r>
                      <a:r>
                        <a:rPr lang="ja-JP" altLang="en-US" sz="1200" b="1" dirty="0">
                          <a:effectLst/>
                          <a:latin typeface="UD デジタル 教科書体 N-R"/>
                          <a:ea typeface="UD デジタル 教科書体 N-R"/>
                        </a:rPr>
                        <a:t>主食・副食費​</a:t>
                      </a: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b.</a:t>
                      </a:r>
                      <a:r>
                        <a:rPr lang="ja-JP" altLang="en-US" sz="1200" b="1">
                          <a:effectLst/>
                          <a:latin typeface="UD デジタル 教科書体 N-R"/>
                          <a:ea typeface="UD デジタル 教科書体 N-R"/>
                        </a:rPr>
                        <a:t>お菓子・ジュース​</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c.</a:t>
                      </a:r>
                      <a:r>
                        <a:rPr lang="ja-JP" altLang="en-US" sz="1200" b="1">
                          <a:effectLst/>
                          <a:latin typeface="UD デジタル 教科書体 N-R"/>
                          <a:ea typeface="UD デジタル 教科書体 N-R"/>
                        </a:rPr>
                        <a:t>外食​</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d.</a:t>
                      </a:r>
                      <a:r>
                        <a:rPr lang="ja-JP" altLang="en-US" sz="1200" b="1">
                          <a:effectLst/>
                          <a:latin typeface="UD デジタル 教科書体 N-R"/>
                          <a:ea typeface="UD デジタル 教科書体 N-R"/>
                        </a:rPr>
                        <a:t>住居費​</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e.</a:t>
                      </a:r>
                      <a:r>
                        <a:rPr lang="ja-JP" altLang="en-US" sz="1200" b="1">
                          <a:effectLst/>
                          <a:latin typeface="UD デジタル 教科書体 N-R"/>
                          <a:ea typeface="UD デジタル 教科書体 N-R"/>
                        </a:rPr>
                        <a:t>家財道具​</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f.</a:t>
                      </a:r>
                      <a:r>
                        <a:rPr lang="ja-JP" altLang="en-US" sz="1200" b="1">
                          <a:effectLst/>
                          <a:latin typeface="UD デジタル 教科書体 N-R"/>
                          <a:ea typeface="UD デジタル 教科書体 N-R"/>
                        </a:rPr>
                        <a:t>インテリア・園芸​</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tc>
                  <a:txBody>
                    <a:bodyPr/>
                    <a:lstStyle/>
                    <a:p>
                      <a:pPr lvl="0" algn="ctr">
                        <a:lnSpc>
                          <a:spcPct val="100000"/>
                        </a:lnSpc>
                        <a:buNone/>
                      </a:pPr>
                      <a:r>
                        <a:rPr lang="af-ZA" altLang="ja-JP" sz="1200" b="1" dirty="0">
                          <a:effectLst/>
                          <a:latin typeface="UD デジタル 教科書体 N-R"/>
                          <a:ea typeface="MS PGothic"/>
                        </a:rPr>
                        <a:t>g.</a:t>
                      </a:r>
                      <a:r>
                        <a:rPr lang="ja-JP" altLang="en-US" sz="1200" b="1">
                          <a:effectLst/>
                          <a:latin typeface="UD デジタル 教科書体 N-R"/>
                          <a:ea typeface="UD デジタル 教科書体 N-R"/>
                        </a:rPr>
                        <a:t>食器・調理器具​</a:t>
                      </a: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tcPr>
                </a:tc>
                <a:extLst>
                  <a:ext uri="{0D108BD9-81ED-4DB2-BD59-A6C34878D82A}">
                    <a16:rowId xmlns:a16="http://schemas.microsoft.com/office/drawing/2014/main" val="966292833"/>
                  </a:ext>
                </a:extLst>
              </a:tr>
              <a:tr h="631846">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bg1"/>
                    </a:solidFill>
                  </a:tcPr>
                </a:tc>
                <a:extLst>
                  <a:ext uri="{0D108BD9-81ED-4DB2-BD59-A6C34878D82A}">
                    <a16:rowId xmlns:a16="http://schemas.microsoft.com/office/drawing/2014/main" val="4128266091"/>
                  </a:ext>
                </a:extLst>
              </a:tr>
              <a:tr h="270387">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ｈ</a:t>
                      </a:r>
                      <a:r>
                        <a:rPr lang="en-US" altLang="ja-JP" sz="1200" b="1" dirty="0">
                          <a:solidFill>
                            <a:schemeClr val="bg1"/>
                          </a:solidFill>
                          <a:effectLst/>
                          <a:latin typeface="UD デジタル 教科書体 N-R"/>
                          <a:ea typeface="UD デジタル 教科書体 N-R"/>
                        </a:rPr>
                        <a:t>.</a:t>
                      </a:r>
                      <a:r>
                        <a:rPr lang="ja-JP" altLang="en-US" sz="1200" b="1" dirty="0">
                          <a:solidFill>
                            <a:schemeClr val="bg1"/>
                          </a:solidFill>
                          <a:effectLst/>
                          <a:latin typeface="UD デジタル 教科書体 N-R"/>
                          <a:ea typeface="UD デジタル 教科書体 N-R"/>
                        </a:rPr>
                        <a:t>日用消耗品</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MS PGothic"/>
                        </a:rPr>
                        <a:t>ｉ</a:t>
                      </a:r>
                      <a:r>
                        <a:rPr lang="af-ZA" altLang="ja-JP" sz="1200" b="1" dirty="0">
                          <a:solidFill>
                            <a:schemeClr val="bg1"/>
                          </a:solidFill>
                          <a:effectLst/>
                          <a:latin typeface="UD デジタル 教科書体 N-R"/>
                          <a:ea typeface="MS PGothic"/>
                        </a:rPr>
                        <a:t>.電気・ガス・水道</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j.平日用の服​</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k.休日用の服​</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l.医療費​</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af-ZA" altLang="ja-JP" sz="1200" b="1" err="1">
                          <a:solidFill>
                            <a:schemeClr val="bg1"/>
                          </a:solidFill>
                          <a:effectLst/>
                          <a:latin typeface="UD デジタル 教科書体 N-R"/>
                          <a:ea typeface="MS PGothic"/>
                        </a:rPr>
                        <a:t>m.交通費</a:t>
                      </a: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n.自動車関連​</a:t>
                      </a:r>
                      <a:endParaRPr lang="ja-JP" altLang="en-US" sz="1200" b="1" dirty="0">
                        <a:solidFill>
                          <a:schemeClr val="bg1"/>
                        </a:solidFill>
                        <a:effectLst/>
                        <a:latin typeface="UD デジタル 教科書体 N-R"/>
                        <a:ea typeface="UD デジタル 教科書体 N-R"/>
                      </a:endParaRPr>
                    </a:p>
                  </a:txBody>
                  <a:tcPr anchor="ctr">
                    <a:lnL w="9838">
                      <a:solidFill>
                        <a:srgbClr val="000000"/>
                      </a:solidFill>
                    </a:lnL>
                    <a:lnR w="9838">
                      <a:solidFill>
                        <a:srgbClr val="000000"/>
                      </a:solidFill>
                    </a:lnR>
                    <a:lnT w="9837" cap="flat" cmpd="sng" algn="ctr">
                      <a:solidFill>
                        <a:srgbClr val="000000"/>
                      </a:solidFill>
                      <a:prstDash val="solid"/>
                      <a:round/>
                      <a:headEnd type="none" w="med" len="med"/>
                      <a:tailEnd type="none" w="med" len="med"/>
                    </a:lnT>
                    <a:lnB w="9838">
                      <a:solidFill>
                        <a:srgbClr val="000000"/>
                      </a:solidFill>
                    </a:lnB>
                    <a:solidFill>
                      <a:schemeClr val="accent1"/>
                    </a:solidFill>
                  </a:tcPr>
                </a:tc>
                <a:extLst>
                  <a:ext uri="{0D108BD9-81ED-4DB2-BD59-A6C34878D82A}">
                    <a16:rowId xmlns:a16="http://schemas.microsoft.com/office/drawing/2014/main" val="3632715549"/>
                  </a:ext>
                </a:extLst>
              </a:tr>
              <a:tr h="649399">
                <a:tc>
                  <a:txBody>
                    <a:bodyPr/>
                    <a:lstStyle/>
                    <a:p>
                      <a:pPr lvl="0" algn="ctr">
                        <a:lnSpc>
                          <a:spcPct val="100000"/>
                        </a:lnSpc>
                        <a:buNone/>
                      </a:pPr>
                      <a:r>
                        <a:rPr lang="ja-JP" altLang="en-US" sz="1200" b="1">
                          <a:effectLst/>
                          <a:latin typeface="UD デジタル 教科書体 N-R"/>
                          <a:ea typeface="UD デジタル 教科書体 N-R"/>
                        </a:rPr>
                        <a:t>​</a:t>
                      </a:r>
                      <a:endParaRPr lang="ja-JP" sz="1200" b="1">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8">
                      <a:solidFill>
                        <a:srgbClr val="000000"/>
                      </a:solidFill>
                    </a:lnL>
                    <a:lnR w="9838">
                      <a:solidFill>
                        <a:srgbClr val="000000"/>
                      </a:solidFill>
                    </a:lnR>
                    <a:lnT w="9838">
                      <a:solidFill>
                        <a:srgbClr val="000000"/>
                      </a:solidFill>
                    </a:lnT>
                    <a:lnB w="9838">
                      <a:solidFill>
                        <a:srgbClr val="000000"/>
                      </a:solidFill>
                    </a:lnB>
                    <a:solidFill>
                      <a:schemeClr val="bg1"/>
                    </a:solidFill>
                  </a:tcPr>
                </a:tc>
                <a:extLst>
                  <a:ext uri="{0D108BD9-81ED-4DB2-BD59-A6C34878D82A}">
                    <a16:rowId xmlns:a16="http://schemas.microsoft.com/office/drawing/2014/main" val="1746099981"/>
                  </a:ext>
                </a:extLst>
              </a:tr>
              <a:tr h="270387">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o.通信費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p.学校教育費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q.補助学習費</a:t>
                      </a: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dirty="0">
                          <a:solidFill>
                            <a:schemeClr val="bg1"/>
                          </a:solidFill>
                          <a:effectLst/>
                          <a:latin typeface="UD デジタル 教科書体 N-R"/>
                          <a:ea typeface="UD デジタル 教科書体 N-R"/>
                        </a:rPr>
                        <a:t>r.教養費</a:t>
                      </a: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altLang="en-US" sz="1200" b="1">
                          <a:solidFill>
                            <a:schemeClr val="bg1"/>
                          </a:solidFill>
                          <a:effectLst/>
                          <a:latin typeface="UD デジタル 教科書体 N-R"/>
                          <a:ea typeface="UD デジタル 教科書体 N-R"/>
                        </a:rPr>
                        <a:t>s.娯楽・交際費</a:t>
                      </a: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r>
                        <a:rPr lang="ja-JP" sz="1200" b="1" i="0" u="none" strike="noStrike" noProof="0">
                          <a:solidFill>
                            <a:schemeClr val="bg1"/>
                          </a:solidFill>
                          <a:effectLst/>
                          <a:latin typeface="UD デジタル 教科書体 N-R"/>
                          <a:ea typeface="UD デジタル 教科書体 N-R"/>
                        </a:rPr>
                        <a:t>t.その他雑費</a:t>
                      </a:r>
                      <a:endParaRPr lang="ja-JP" sz="1200" b="1" i="0" u="none" strike="noStrike" noProof="0">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tc>
                  <a:txBody>
                    <a:bodyPr/>
                    <a:lstStyle/>
                    <a:p>
                      <a:pPr lvl="0" algn="ctr">
                        <a:lnSpc>
                          <a:spcPct val="100000"/>
                        </a:lnSpc>
                        <a:buNone/>
                      </a:pPr>
                      <a:endParaRPr lang="ja-JP" altLang="en-US" sz="1200" b="1" dirty="0">
                        <a:solidFill>
                          <a:schemeClr val="bg1"/>
                        </a:solidFill>
                        <a:effectLst/>
                        <a:latin typeface="UD デジタル 教科書体 N-R"/>
                        <a:ea typeface="UD デジタル 教科書体 N-R"/>
                      </a:endParaRPr>
                    </a:p>
                  </a:txBody>
                  <a:tcPr anchor="ctr">
                    <a:lnL w="9837">
                      <a:solidFill>
                        <a:srgbClr val="000000"/>
                      </a:solidFill>
                    </a:lnL>
                    <a:lnR w="9837">
                      <a:solidFill>
                        <a:srgbClr val="000000"/>
                      </a:solidFill>
                    </a:lnR>
                    <a:lnT w="9838" cap="flat" cmpd="sng" algn="ctr">
                      <a:solidFill>
                        <a:srgbClr val="000000"/>
                      </a:solidFill>
                      <a:prstDash val="solid"/>
                      <a:round/>
                      <a:headEnd type="none" w="med" len="med"/>
                      <a:tailEnd type="none" w="med" len="med"/>
                    </a:lnT>
                    <a:lnB w="9837">
                      <a:solidFill>
                        <a:srgbClr val="000000"/>
                      </a:solidFill>
                    </a:lnB>
                    <a:solidFill>
                      <a:schemeClr val="accent1"/>
                    </a:solidFill>
                  </a:tcPr>
                </a:tc>
                <a:extLst>
                  <a:ext uri="{0D108BD9-81ED-4DB2-BD59-A6C34878D82A}">
                    <a16:rowId xmlns:a16="http://schemas.microsoft.com/office/drawing/2014/main" val="1520431695"/>
                  </a:ext>
                </a:extLst>
              </a:tr>
              <a:tr h="631847">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a:solidFill>
                        <a:srgbClr val="000000"/>
                      </a:solidFill>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cap="flat" cmpd="sng" algn="ctr">
                      <a:solidFill>
                        <a:srgbClr val="000000"/>
                      </a:solidFill>
                      <a:prstDash val="solid"/>
                      <a:round/>
                      <a:headEnd type="none" w="med" len="med"/>
                      <a:tailEnd type="none" w="med" len="med"/>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tc>
                  <a:txBody>
                    <a:bodyPr/>
                    <a:lstStyle/>
                    <a:p>
                      <a:pPr lvl="0" algn="ctr">
                        <a:lnSpc>
                          <a:spcPct val="100000"/>
                        </a:lnSpc>
                        <a:buNone/>
                      </a:pPr>
                      <a:endParaRPr lang="ja-JP" altLang="en-US" sz="1200" b="1" dirty="0">
                        <a:effectLst/>
                        <a:latin typeface="UD デジタル 教科書体 N-R"/>
                        <a:ea typeface="UD デジタル 教科書体 N-R"/>
                      </a:endParaRPr>
                    </a:p>
                  </a:txBody>
                  <a:tcPr anchor="ctr">
                    <a:lnL w="9837" cap="flat" cmpd="sng" algn="ctr">
                      <a:solidFill>
                        <a:srgbClr val="000000"/>
                      </a:solidFill>
                      <a:prstDash val="solid"/>
                      <a:round/>
                      <a:headEnd type="none" w="med" len="med"/>
                      <a:tailEnd type="none" w="med" len="med"/>
                    </a:lnL>
                    <a:lnR w="9837">
                      <a:solidFill>
                        <a:srgbClr val="000000"/>
                      </a:solidFill>
                    </a:lnR>
                    <a:lnT w="9837" cap="flat" cmpd="sng" algn="ctr">
                      <a:solidFill>
                        <a:srgbClr val="000000"/>
                      </a:solidFill>
                      <a:prstDash val="solid"/>
                      <a:round/>
                      <a:headEnd type="none" w="med" len="med"/>
                      <a:tailEnd type="none" w="med" len="med"/>
                    </a:lnT>
                    <a:lnB w="9837">
                      <a:solidFill>
                        <a:srgbClr val="000000"/>
                      </a:solidFill>
                    </a:lnB>
                    <a:solidFill>
                      <a:schemeClr val="bg1"/>
                    </a:solidFill>
                  </a:tcPr>
                </a:tc>
                <a:extLst>
                  <a:ext uri="{0D108BD9-81ED-4DB2-BD59-A6C34878D82A}">
                    <a16:rowId xmlns:a16="http://schemas.microsoft.com/office/drawing/2014/main" val="21603005"/>
                  </a:ext>
                </a:extLst>
              </a:tr>
            </a:tbl>
          </a:graphicData>
        </a:graphic>
      </p:graphicFrame>
      <p:sp>
        <p:nvSpPr>
          <p:cNvPr id="19" name="テキスト ボックス 1">
            <a:extLst>
              <a:ext uri="{FF2B5EF4-FFF2-40B4-BE49-F238E27FC236}">
                <a16:creationId xmlns:a16="http://schemas.microsoft.com/office/drawing/2014/main" id="{06163028-36A0-7759-1050-FEF8F647062E}"/>
              </a:ext>
            </a:extLst>
          </p:cNvPr>
          <p:cNvSpPr txBox="1"/>
          <p:nvPr/>
        </p:nvSpPr>
        <p:spPr>
          <a:xfrm>
            <a:off x="192337" y="1193982"/>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dirty="0">
                <a:solidFill>
                  <a:schemeClr val="accent1"/>
                </a:solidFill>
                <a:latin typeface="UD Digi Kyokasho NK-R"/>
                <a:ea typeface="UD Digi Kyokasho NK-R"/>
                <a:cs typeface="Calibri"/>
              </a:rPr>
              <a:t>3</a:t>
            </a:r>
          </a:p>
        </p:txBody>
      </p:sp>
      <p:sp>
        <p:nvSpPr>
          <p:cNvPr id="21" name="テキスト ボックス 2">
            <a:extLst>
              <a:ext uri="{FF2B5EF4-FFF2-40B4-BE49-F238E27FC236}">
                <a16:creationId xmlns:a16="http://schemas.microsoft.com/office/drawing/2014/main" id="{1EFA4DAF-8194-88EE-208F-0ABB0FAE2622}"/>
              </a:ext>
            </a:extLst>
          </p:cNvPr>
          <p:cNvSpPr txBox="1"/>
          <p:nvPr/>
        </p:nvSpPr>
        <p:spPr>
          <a:xfrm>
            <a:off x="1044684" y="1156103"/>
            <a:ext cx="10951592"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400">
                <a:latin typeface="UD Digi Kyokasho NK-R"/>
                <a:ea typeface="UD Digi Kyokasho NK-R"/>
                <a:cs typeface="+mn-lt"/>
              </a:rPr>
              <a:t>中学生のいる家庭生活には、次の</a:t>
            </a:r>
            <a:r>
              <a:rPr lang="en-US" altLang="ja-JP" sz="2400" dirty="0">
                <a:latin typeface="UD Digi Kyokasho NK-R"/>
                <a:ea typeface="ＭＳ Ｐゴシック"/>
                <a:cs typeface="+mn-lt"/>
              </a:rPr>
              <a:t>a</a:t>
            </a:r>
            <a:r>
              <a:rPr lang="ja-JP" altLang="en-US" sz="2400">
                <a:latin typeface="UD Digi Kyokasho NK-R"/>
                <a:ea typeface="UD Digi Kyokasho NK-R"/>
                <a:cs typeface="+mn-lt"/>
              </a:rPr>
              <a:t>～</a:t>
            </a:r>
            <a:r>
              <a:rPr lang="en-US" altLang="ja-JP" sz="2400" dirty="0">
                <a:latin typeface="UD Digi Kyokasho NK-R"/>
                <a:ea typeface="ＭＳ Ｐゴシック"/>
                <a:cs typeface="+mn-lt"/>
              </a:rPr>
              <a:t>t</a:t>
            </a:r>
            <a:r>
              <a:rPr lang="ja-JP" altLang="en-US" sz="2400">
                <a:latin typeface="UD Digi Kyokasho NK-R"/>
                <a:ea typeface="UD Digi Kyokasho NK-R"/>
                <a:cs typeface="+mn-lt"/>
              </a:rPr>
              <a:t>のような生活</a:t>
            </a:r>
            <a:r>
              <a:rPr lang="ja-JP" sz="2400">
                <a:latin typeface="UD Digi Kyokasho NK-R"/>
                <a:ea typeface="UD Digi Kyokasho NK-R"/>
                <a:cs typeface="+mn-lt"/>
              </a:rPr>
              <a:t>費がかか</a:t>
            </a:r>
            <a:r>
              <a:rPr lang="ja-JP" altLang="en-US" sz="2400">
                <a:latin typeface="UD Digi Kyokasho NK-R"/>
                <a:ea typeface="UD Digi Kyokasho NK-R"/>
                <a:cs typeface="+mn-lt"/>
              </a:rPr>
              <a:t>っています。</a:t>
            </a:r>
            <a:endParaRPr lang="ja-JP" sz="2400">
              <a:latin typeface="UD Digi Kyokasho NK-R"/>
              <a:ea typeface="UD Digi Kyokasho NK-R"/>
            </a:endParaRPr>
          </a:p>
          <a:p>
            <a:r>
              <a:rPr lang="ja-JP" altLang="en-US" sz="2400">
                <a:latin typeface="UD Digi Kyokasho NK-R"/>
                <a:ea typeface="UD Digi Kyokasho NK-R"/>
                <a:cs typeface="+mn-lt"/>
              </a:rPr>
              <a:t>資料も参考</a:t>
            </a:r>
            <a:r>
              <a:rPr lang="ja-JP" sz="2400">
                <a:latin typeface="UD Digi Kyokasho NK-R"/>
                <a:ea typeface="UD Digi Kyokasho NK-R"/>
                <a:cs typeface="+mn-lt"/>
              </a:rPr>
              <a:t>に</a:t>
            </a:r>
            <a:r>
              <a:rPr lang="ja-JP" altLang="en-US" sz="2400">
                <a:latin typeface="UD Digi Kyokasho NK-R"/>
                <a:ea typeface="UD Digi Kyokasho NK-R"/>
                <a:cs typeface="+mn-lt"/>
              </a:rPr>
              <a:t>しながら、それぞれ</a:t>
            </a:r>
            <a:r>
              <a:rPr lang="ja-JP" sz="2400">
                <a:latin typeface="UD Digi Kyokasho NK-R"/>
                <a:ea typeface="UD Digi Kyokasho NK-R"/>
                <a:cs typeface="+mn-lt"/>
              </a:rPr>
              <a:t>を</a:t>
            </a:r>
            <a:r>
              <a:rPr lang="ja-JP" altLang="en-US" sz="2400">
                <a:latin typeface="UD Digi Kyokasho NK-R"/>
                <a:ea typeface="UD Digi Kyokasho NK-R"/>
                <a:cs typeface="+mn-lt"/>
              </a:rPr>
              <a:t>分類してみましょ</a:t>
            </a:r>
            <a:r>
              <a:rPr lang="ja-JP" sz="2400">
                <a:latin typeface="UD Digi Kyokasho NK-R"/>
                <a:ea typeface="UD Digi Kyokasho NK-R"/>
                <a:cs typeface="+mn-lt"/>
              </a:rPr>
              <a:t>う</a:t>
            </a:r>
            <a:br>
              <a:rPr lang="en-US" altLang="ja-JP" sz="2400" dirty="0">
                <a:latin typeface="UD Digi Kyokasho NK-R"/>
              </a:rPr>
            </a:br>
            <a:endParaRPr lang="en-US" altLang="ja-JP" sz="2400">
              <a:latin typeface="UD Digi Kyokasho NK-R"/>
              <a:ea typeface="ＭＳ Ｐゴシック"/>
              <a:cs typeface="Calibri"/>
            </a:endParaRPr>
          </a:p>
        </p:txBody>
      </p:sp>
      <p:pic>
        <p:nvPicPr>
          <p:cNvPr id="7" name="図 6" descr="アイコン&#10;&#10;説明は自動で生成されたものです">
            <a:extLst>
              <a:ext uri="{FF2B5EF4-FFF2-40B4-BE49-F238E27FC236}">
                <a16:creationId xmlns:a16="http://schemas.microsoft.com/office/drawing/2014/main" id="{D259A307-98DD-FA22-1D46-FD7FFA91DA85}"/>
              </a:ext>
            </a:extLst>
          </p:cNvPr>
          <p:cNvPicPr>
            <a:picLocks noChangeAspect="1"/>
          </p:cNvPicPr>
          <p:nvPr/>
        </p:nvPicPr>
        <p:blipFill>
          <a:blip r:embed="rId3"/>
          <a:stretch>
            <a:fillRect/>
          </a:stretch>
        </p:blipFill>
        <p:spPr>
          <a:xfrm>
            <a:off x="419820" y="2898484"/>
            <a:ext cx="1794387" cy="1333500"/>
          </a:xfrm>
          <a:prstGeom prst="rect">
            <a:avLst/>
          </a:prstGeom>
        </p:spPr>
      </p:pic>
      <p:pic>
        <p:nvPicPr>
          <p:cNvPr id="8" name="図 7" descr="図形 が含まれている画像&#10;&#10;説明は自動で生成されたものです">
            <a:extLst>
              <a:ext uri="{FF2B5EF4-FFF2-40B4-BE49-F238E27FC236}">
                <a16:creationId xmlns:a16="http://schemas.microsoft.com/office/drawing/2014/main" id="{5C496FA8-425A-0965-2D39-12ECD6A1F9CD}"/>
              </a:ext>
            </a:extLst>
          </p:cNvPr>
          <p:cNvPicPr>
            <a:picLocks noChangeAspect="1"/>
          </p:cNvPicPr>
          <p:nvPr/>
        </p:nvPicPr>
        <p:blipFill>
          <a:blip r:embed="rId4"/>
          <a:stretch>
            <a:fillRect/>
          </a:stretch>
        </p:blipFill>
        <p:spPr>
          <a:xfrm>
            <a:off x="1884466" y="2666754"/>
            <a:ext cx="1892710" cy="1444113"/>
          </a:xfrm>
          <a:prstGeom prst="rect">
            <a:avLst/>
          </a:prstGeom>
        </p:spPr>
      </p:pic>
      <p:pic>
        <p:nvPicPr>
          <p:cNvPr id="9" name="図 8" descr="ロゴ, アイコン&#10;&#10;説明は自動で生成されたものです">
            <a:extLst>
              <a:ext uri="{FF2B5EF4-FFF2-40B4-BE49-F238E27FC236}">
                <a16:creationId xmlns:a16="http://schemas.microsoft.com/office/drawing/2014/main" id="{045F64DD-D10B-A82C-9661-0FE572A1959E}"/>
              </a:ext>
            </a:extLst>
          </p:cNvPr>
          <p:cNvPicPr>
            <a:picLocks noChangeAspect="1"/>
          </p:cNvPicPr>
          <p:nvPr/>
        </p:nvPicPr>
        <p:blipFill>
          <a:blip r:embed="rId5"/>
          <a:stretch>
            <a:fillRect/>
          </a:stretch>
        </p:blipFill>
        <p:spPr>
          <a:xfrm>
            <a:off x="3656370" y="2857500"/>
            <a:ext cx="1585452" cy="1186016"/>
          </a:xfrm>
          <a:prstGeom prst="rect">
            <a:avLst/>
          </a:prstGeom>
        </p:spPr>
      </p:pic>
      <p:pic>
        <p:nvPicPr>
          <p:cNvPr id="10" name="図 9" descr="アイコン&#10;&#10;説明は自動で生成されたものです">
            <a:extLst>
              <a:ext uri="{FF2B5EF4-FFF2-40B4-BE49-F238E27FC236}">
                <a16:creationId xmlns:a16="http://schemas.microsoft.com/office/drawing/2014/main" id="{4E5FB4C1-63EB-B688-C16F-26FFD571B2CF}"/>
              </a:ext>
            </a:extLst>
          </p:cNvPr>
          <p:cNvPicPr>
            <a:picLocks noChangeAspect="1"/>
          </p:cNvPicPr>
          <p:nvPr/>
        </p:nvPicPr>
        <p:blipFill>
          <a:blip r:embed="rId6"/>
          <a:stretch>
            <a:fillRect/>
          </a:stretch>
        </p:blipFill>
        <p:spPr>
          <a:xfrm>
            <a:off x="380999" y="5506064"/>
            <a:ext cx="1573162" cy="1149146"/>
          </a:xfrm>
          <a:prstGeom prst="rect">
            <a:avLst/>
          </a:prstGeom>
        </p:spPr>
      </p:pic>
      <p:pic>
        <p:nvPicPr>
          <p:cNvPr id="11" name="図 10" descr="アイコン&#10;&#10;説明は自動で生成されたものです">
            <a:extLst>
              <a:ext uri="{FF2B5EF4-FFF2-40B4-BE49-F238E27FC236}">
                <a16:creationId xmlns:a16="http://schemas.microsoft.com/office/drawing/2014/main" id="{973EB8D8-1240-755A-9ED7-ECC3EC8EE652}"/>
              </a:ext>
            </a:extLst>
          </p:cNvPr>
          <p:cNvPicPr>
            <a:picLocks noChangeAspect="1"/>
          </p:cNvPicPr>
          <p:nvPr/>
        </p:nvPicPr>
        <p:blipFill>
          <a:blip r:embed="rId7"/>
          <a:stretch>
            <a:fillRect/>
          </a:stretch>
        </p:blipFill>
        <p:spPr>
          <a:xfrm>
            <a:off x="6962468" y="5450758"/>
            <a:ext cx="1634613" cy="1247468"/>
          </a:xfrm>
          <a:prstGeom prst="rect">
            <a:avLst/>
          </a:prstGeom>
        </p:spPr>
      </p:pic>
      <p:pic>
        <p:nvPicPr>
          <p:cNvPr id="12" name="図 11">
            <a:extLst>
              <a:ext uri="{FF2B5EF4-FFF2-40B4-BE49-F238E27FC236}">
                <a16:creationId xmlns:a16="http://schemas.microsoft.com/office/drawing/2014/main" id="{629D46AE-04F9-3F8F-A375-A5EA38FA7A69}"/>
              </a:ext>
            </a:extLst>
          </p:cNvPr>
          <p:cNvPicPr>
            <a:picLocks noChangeAspect="1"/>
          </p:cNvPicPr>
          <p:nvPr/>
        </p:nvPicPr>
        <p:blipFill>
          <a:blip r:embed="rId8"/>
          <a:stretch>
            <a:fillRect/>
          </a:stretch>
        </p:blipFill>
        <p:spPr>
          <a:xfrm>
            <a:off x="6931742" y="2900516"/>
            <a:ext cx="1708355" cy="1284339"/>
          </a:xfrm>
          <a:prstGeom prst="rect">
            <a:avLst/>
          </a:prstGeom>
        </p:spPr>
      </p:pic>
      <p:pic>
        <p:nvPicPr>
          <p:cNvPr id="13" name="図 12">
            <a:extLst>
              <a:ext uri="{FF2B5EF4-FFF2-40B4-BE49-F238E27FC236}">
                <a16:creationId xmlns:a16="http://schemas.microsoft.com/office/drawing/2014/main" id="{71BFC8DA-320D-DE70-9B91-297D558C8F29}"/>
              </a:ext>
            </a:extLst>
          </p:cNvPr>
          <p:cNvPicPr>
            <a:picLocks noChangeAspect="1"/>
          </p:cNvPicPr>
          <p:nvPr/>
        </p:nvPicPr>
        <p:blipFill>
          <a:blip r:embed="rId9"/>
          <a:stretch>
            <a:fillRect/>
          </a:stretch>
        </p:blipFill>
        <p:spPr>
          <a:xfrm>
            <a:off x="5438467" y="3029563"/>
            <a:ext cx="1302776" cy="1013953"/>
          </a:xfrm>
          <a:prstGeom prst="rect">
            <a:avLst/>
          </a:prstGeom>
        </p:spPr>
      </p:pic>
      <p:pic>
        <p:nvPicPr>
          <p:cNvPr id="14" name="図 13" descr="モニター画面に映る文字&#10;&#10;説明は自動で生成されたものです">
            <a:extLst>
              <a:ext uri="{FF2B5EF4-FFF2-40B4-BE49-F238E27FC236}">
                <a16:creationId xmlns:a16="http://schemas.microsoft.com/office/drawing/2014/main" id="{33F4005D-9718-1050-D2EF-614D79F73E41}"/>
              </a:ext>
            </a:extLst>
          </p:cNvPr>
          <p:cNvPicPr>
            <a:picLocks noChangeAspect="1"/>
          </p:cNvPicPr>
          <p:nvPr/>
        </p:nvPicPr>
        <p:blipFill>
          <a:blip r:embed="rId10"/>
          <a:stretch>
            <a:fillRect/>
          </a:stretch>
        </p:blipFill>
        <p:spPr>
          <a:xfrm>
            <a:off x="8689258" y="3060290"/>
            <a:ext cx="1315064" cy="952500"/>
          </a:xfrm>
          <a:prstGeom prst="rect">
            <a:avLst/>
          </a:prstGeom>
        </p:spPr>
      </p:pic>
      <p:pic>
        <p:nvPicPr>
          <p:cNvPr id="15" name="図 14" descr="アイコン が含まれている画像&#10;&#10;説明は自動で生成されたものです">
            <a:extLst>
              <a:ext uri="{FF2B5EF4-FFF2-40B4-BE49-F238E27FC236}">
                <a16:creationId xmlns:a16="http://schemas.microsoft.com/office/drawing/2014/main" id="{FF295D48-6D8A-C540-8E06-A8AB85A4EB35}"/>
              </a:ext>
            </a:extLst>
          </p:cNvPr>
          <p:cNvPicPr>
            <a:picLocks noChangeAspect="1"/>
          </p:cNvPicPr>
          <p:nvPr/>
        </p:nvPicPr>
        <p:blipFill>
          <a:blip r:embed="rId11"/>
          <a:stretch>
            <a:fillRect/>
          </a:stretch>
        </p:blipFill>
        <p:spPr>
          <a:xfrm>
            <a:off x="10305435" y="2968112"/>
            <a:ext cx="1499420" cy="1161436"/>
          </a:xfrm>
          <a:prstGeom prst="rect">
            <a:avLst/>
          </a:prstGeom>
        </p:spPr>
      </p:pic>
      <p:pic>
        <p:nvPicPr>
          <p:cNvPr id="16" name="図 15" descr="アイコン が含まれている画像&#10;&#10;説明は自動で生成されたものです">
            <a:extLst>
              <a:ext uri="{FF2B5EF4-FFF2-40B4-BE49-F238E27FC236}">
                <a16:creationId xmlns:a16="http://schemas.microsoft.com/office/drawing/2014/main" id="{494DE402-F770-1876-EA19-5A481418B530}"/>
              </a:ext>
            </a:extLst>
          </p:cNvPr>
          <p:cNvPicPr>
            <a:picLocks noChangeAspect="1"/>
          </p:cNvPicPr>
          <p:nvPr/>
        </p:nvPicPr>
        <p:blipFill>
          <a:blip r:embed="rId12"/>
          <a:stretch>
            <a:fillRect/>
          </a:stretch>
        </p:blipFill>
        <p:spPr>
          <a:xfrm>
            <a:off x="408419" y="4184609"/>
            <a:ext cx="1573161" cy="1173726"/>
          </a:xfrm>
          <a:prstGeom prst="rect">
            <a:avLst/>
          </a:prstGeom>
        </p:spPr>
      </p:pic>
      <p:pic>
        <p:nvPicPr>
          <p:cNvPr id="17" name="図 16" descr="アイコン&#10;&#10;説明は自動で生成されたものです">
            <a:extLst>
              <a:ext uri="{FF2B5EF4-FFF2-40B4-BE49-F238E27FC236}">
                <a16:creationId xmlns:a16="http://schemas.microsoft.com/office/drawing/2014/main" id="{17FE5F2F-8351-3F76-FD65-FF770880CF2D}"/>
              </a:ext>
            </a:extLst>
          </p:cNvPr>
          <p:cNvPicPr>
            <a:picLocks noChangeAspect="1"/>
          </p:cNvPicPr>
          <p:nvPr/>
        </p:nvPicPr>
        <p:blipFill>
          <a:blip r:embed="rId13"/>
          <a:stretch>
            <a:fillRect/>
          </a:stretch>
        </p:blipFill>
        <p:spPr>
          <a:xfrm>
            <a:off x="2141757" y="4246305"/>
            <a:ext cx="1315065" cy="989371"/>
          </a:xfrm>
          <a:prstGeom prst="rect">
            <a:avLst/>
          </a:prstGeom>
        </p:spPr>
      </p:pic>
      <p:pic>
        <p:nvPicPr>
          <p:cNvPr id="22" name="図 21" descr="夜の時計台&#10;&#10;説明は自動で生成されたものです">
            <a:extLst>
              <a:ext uri="{FF2B5EF4-FFF2-40B4-BE49-F238E27FC236}">
                <a16:creationId xmlns:a16="http://schemas.microsoft.com/office/drawing/2014/main" id="{6437E83E-3CE6-3C41-1B00-C39741C31843}"/>
              </a:ext>
            </a:extLst>
          </p:cNvPr>
          <p:cNvPicPr>
            <a:picLocks noChangeAspect="1"/>
          </p:cNvPicPr>
          <p:nvPr/>
        </p:nvPicPr>
        <p:blipFill>
          <a:blip r:embed="rId14"/>
          <a:stretch>
            <a:fillRect/>
          </a:stretch>
        </p:blipFill>
        <p:spPr>
          <a:xfrm>
            <a:off x="3777176" y="4212508"/>
            <a:ext cx="1597742" cy="1161436"/>
          </a:xfrm>
          <a:prstGeom prst="rect">
            <a:avLst/>
          </a:prstGeom>
        </p:spPr>
      </p:pic>
      <p:pic>
        <p:nvPicPr>
          <p:cNvPr id="24" name="図 23" descr="時計, 記号, 暗い, 光 が含まれている画像&#10;&#10;説明は自動で生成されたものです">
            <a:extLst>
              <a:ext uri="{FF2B5EF4-FFF2-40B4-BE49-F238E27FC236}">
                <a16:creationId xmlns:a16="http://schemas.microsoft.com/office/drawing/2014/main" id="{BBBD29BF-1FFB-F117-EAAD-2CFB26256E86}"/>
              </a:ext>
            </a:extLst>
          </p:cNvPr>
          <p:cNvPicPr>
            <a:picLocks noChangeAspect="1"/>
          </p:cNvPicPr>
          <p:nvPr/>
        </p:nvPicPr>
        <p:blipFill>
          <a:blip r:embed="rId15"/>
          <a:stretch>
            <a:fillRect/>
          </a:stretch>
        </p:blipFill>
        <p:spPr>
          <a:xfrm>
            <a:off x="5366749" y="4160029"/>
            <a:ext cx="1622322" cy="1222887"/>
          </a:xfrm>
          <a:prstGeom prst="rect">
            <a:avLst/>
          </a:prstGeom>
        </p:spPr>
      </p:pic>
      <p:pic>
        <p:nvPicPr>
          <p:cNvPr id="26" name="図 25">
            <a:extLst>
              <a:ext uri="{FF2B5EF4-FFF2-40B4-BE49-F238E27FC236}">
                <a16:creationId xmlns:a16="http://schemas.microsoft.com/office/drawing/2014/main" id="{B85024A1-DE4D-6344-29C0-5AA7D7CE34FA}"/>
              </a:ext>
            </a:extLst>
          </p:cNvPr>
          <p:cNvPicPr>
            <a:picLocks noChangeAspect="1"/>
          </p:cNvPicPr>
          <p:nvPr/>
        </p:nvPicPr>
        <p:blipFill>
          <a:blip r:embed="rId16"/>
          <a:stretch>
            <a:fillRect/>
          </a:stretch>
        </p:blipFill>
        <p:spPr>
          <a:xfrm>
            <a:off x="7060790" y="4369210"/>
            <a:ext cx="1290485" cy="915631"/>
          </a:xfrm>
          <a:prstGeom prst="rect">
            <a:avLst/>
          </a:prstGeom>
        </p:spPr>
      </p:pic>
      <p:pic>
        <p:nvPicPr>
          <p:cNvPr id="27" name="図 26">
            <a:extLst>
              <a:ext uri="{FF2B5EF4-FFF2-40B4-BE49-F238E27FC236}">
                <a16:creationId xmlns:a16="http://schemas.microsoft.com/office/drawing/2014/main" id="{41863013-2A09-6F3D-165F-2B63A68D2687}"/>
              </a:ext>
            </a:extLst>
          </p:cNvPr>
          <p:cNvPicPr>
            <a:picLocks noChangeAspect="1"/>
          </p:cNvPicPr>
          <p:nvPr/>
        </p:nvPicPr>
        <p:blipFill>
          <a:blip r:embed="rId17"/>
          <a:stretch>
            <a:fillRect/>
          </a:stretch>
        </p:blipFill>
        <p:spPr>
          <a:xfrm>
            <a:off x="8603224" y="4129548"/>
            <a:ext cx="1536291" cy="1173725"/>
          </a:xfrm>
          <a:prstGeom prst="rect">
            <a:avLst/>
          </a:prstGeom>
        </p:spPr>
      </p:pic>
      <p:pic>
        <p:nvPicPr>
          <p:cNvPr id="29" name="図 28">
            <a:extLst>
              <a:ext uri="{FF2B5EF4-FFF2-40B4-BE49-F238E27FC236}">
                <a16:creationId xmlns:a16="http://schemas.microsoft.com/office/drawing/2014/main" id="{3D777ADA-160C-5B2B-A8D7-5A7C1831E641}"/>
              </a:ext>
            </a:extLst>
          </p:cNvPr>
          <p:cNvPicPr>
            <a:picLocks noChangeAspect="1"/>
          </p:cNvPicPr>
          <p:nvPr/>
        </p:nvPicPr>
        <p:blipFill>
          <a:blip r:embed="rId18"/>
          <a:stretch>
            <a:fillRect/>
          </a:stretch>
        </p:blipFill>
        <p:spPr>
          <a:xfrm>
            <a:off x="10194822" y="4074242"/>
            <a:ext cx="1610033" cy="1210597"/>
          </a:xfrm>
          <a:prstGeom prst="rect">
            <a:avLst/>
          </a:prstGeom>
        </p:spPr>
      </p:pic>
      <p:pic>
        <p:nvPicPr>
          <p:cNvPr id="30" name="図 29">
            <a:extLst>
              <a:ext uri="{FF2B5EF4-FFF2-40B4-BE49-F238E27FC236}">
                <a16:creationId xmlns:a16="http://schemas.microsoft.com/office/drawing/2014/main" id="{36A54BD4-1AD4-E1FE-1DD8-463B113C6D0F}"/>
              </a:ext>
            </a:extLst>
          </p:cNvPr>
          <p:cNvPicPr>
            <a:picLocks noChangeAspect="1"/>
          </p:cNvPicPr>
          <p:nvPr/>
        </p:nvPicPr>
        <p:blipFill>
          <a:blip r:embed="rId19"/>
          <a:stretch>
            <a:fillRect/>
          </a:stretch>
        </p:blipFill>
        <p:spPr>
          <a:xfrm>
            <a:off x="2150805" y="5555226"/>
            <a:ext cx="1425678" cy="1099984"/>
          </a:xfrm>
          <a:prstGeom prst="rect">
            <a:avLst/>
          </a:prstGeom>
        </p:spPr>
      </p:pic>
      <p:pic>
        <p:nvPicPr>
          <p:cNvPr id="32" name="図 31">
            <a:extLst>
              <a:ext uri="{FF2B5EF4-FFF2-40B4-BE49-F238E27FC236}">
                <a16:creationId xmlns:a16="http://schemas.microsoft.com/office/drawing/2014/main" id="{0A3656D9-9679-A073-5A61-5396E67A4807}"/>
              </a:ext>
            </a:extLst>
          </p:cNvPr>
          <p:cNvPicPr>
            <a:picLocks noChangeAspect="1"/>
          </p:cNvPicPr>
          <p:nvPr/>
        </p:nvPicPr>
        <p:blipFill>
          <a:blip r:embed="rId20"/>
          <a:stretch>
            <a:fillRect/>
          </a:stretch>
        </p:blipFill>
        <p:spPr>
          <a:xfrm>
            <a:off x="3766983" y="5647403"/>
            <a:ext cx="1229033" cy="940210"/>
          </a:xfrm>
          <a:prstGeom prst="rect">
            <a:avLst/>
          </a:prstGeom>
        </p:spPr>
      </p:pic>
      <p:pic>
        <p:nvPicPr>
          <p:cNvPr id="33" name="図 32">
            <a:extLst>
              <a:ext uri="{FF2B5EF4-FFF2-40B4-BE49-F238E27FC236}">
                <a16:creationId xmlns:a16="http://schemas.microsoft.com/office/drawing/2014/main" id="{E242D029-09EA-02A7-3DCD-AC23CA9E97FC}"/>
              </a:ext>
            </a:extLst>
          </p:cNvPr>
          <p:cNvPicPr>
            <a:picLocks noChangeAspect="1"/>
          </p:cNvPicPr>
          <p:nvPr/>
        </p:nvPicPr>
        <p:blipFill>
          <a:blip r:embed="rId21"/>
          <a:stretch>
            <a:fillRect/>
          </a:stretch>
        </p:blipFill>
        <p:spPr>
          <a:xfrm>
            <a:off x="5309419" y="5542935"/>
            <a:ext cx="1573162" cy="1149146"/>
          </a:xfrm>
          <a:prstGeom prst="rect">
            <a:avLst/>
          </a:prstGeom>
        </p:spPr>
      </p:pic>
      <p:pic>
        <p:nvPicPr>
          <p:cNvPr id="35" name="図 34" descr="挿絵, シャツ が含まれている画像&#10;&#10;説明は自動で生成されたものです">
            <a:extLst>
              <a:ext uri="{FF2B5EF4-FFF2-40B4-BE49-F238E27FC236}">
                <a16:creationId xmlns:a16="http://schemas.microsoft.com/office/drawing/2014/main" id="{61B6A1DC-5D4F-C2F8-CF69-1FF08954FFDD}"/>
              </a:ext>
            </a:extLst>
          </p:cNvPr>
          <p:cNvPicPr>
            <a:picLocks noChangeAspect="1"/>
          </p:cNvPicPr>
          <p:nvPr/>
        </p:nvPicPr>
        <p:blipFill>
          <a:blip r:embed="rId22"/>
          <a:stretch>
            <a:fillRect/>
          </a:stretch>
        </p:blipFill>
        <p:spPr>
          <a:xfrm>
            <a:off x="8695405" y="5610532"/>
            <a:ext cx="1308918" cy="996429"/>
          </a:xfrm>
          <a:prstGeom prst="rect">
            <a:avLst/>
          </a:prstGeom>
        </p:spPr>
      </p:pic>
      <p:grpSp>
        <p:nvGrpSpPr>
          <p:cNvPr id="39" name="グループ化 38">
            <a:extLst>
              <a:ext uri="{FF2B5EF4-FFF2-40B4-BE49-F238E27FC236}">
                <a16:creationId xmlns:a16="http://schemas.microsoft.com/office/drawing/2014/main" id="{47B73420-17D5-5665-4E3D-1E5EAF1048EE}"/>
              </a:ext>
            </a:extLst>
          </p:cNvPr>
          <p:cNvGrpSpPr/>
          <p:nvPr/>
        </p:nvGrpSpPr>
        <p:grpSpPr>
          <a:xfrm>
            <a:off x="1094179" y="2029607"/>
            <a:ext cx="10600062" cy="440747"/>
            <a:chOff x="1094179" y="2029607"/>
            <a:chExt cx="10600062" cy="440747"/>
          </a:xfrm>
        </p:grpSpPr>
        <p:sp>
          <p:nvSpPr>
            <p:cNvPr id="36" name="四角形: 角を丸くする 35">
              <a:extLst>
                <a:ext uri="{FF2B5EF4-FFF2-40B4-BE49-F238E27FC236}">
                  <a16:creationId xmlns:a16="http://schemas.microsoft.com/office/drawing/2014/main" id="{72C9E48A-8BF1-D732-9401-EA47760EA8D5}"/>
                </a:ext>
              </a:extLst>
            </p:cNvPr>
            <p:cNvSpPr/>
            <p:nvPr/>
          </p:nvSpPr>
          <p:spPr>
            <a:xfrm>
              <a:off x="1094179" y="2029608"/>
              <a:ext cx="3410223" cy="440746"/>
            </a:xfrm>
            <a:prstGeom prst="round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sz="2000">
                  <a:solidFill>
                    <a:schemeClr val="bg1"/>
                  </a:solidFill>
                  <a:latin typeface="UD Digi Kyokasho NK-R"/>
                  <a:ea typeface="UD Digi Kyokasho NK-R"/>
                  <a:cs typeface="Calibri"/>
                </a:rPr>
                <a:t>①</a:t>
              </a:r>
              <a:r>
                <a:rPr lang="ja-JP" altLang="en-US" sz="2000">
                  <a:solidFill>
                    <a:schemeClr val="bg1"/>
                  </a:solidFill>
                  <a:latin typeface="UD Digi Kyokasho NK-R"/>
                  <a:ea typeface="UD Digi Kyokasho NK-R"/>
                  <a:cs typeface="Calibri"/>
                </a:rPr>
                <a:t> </a:t>
              </a:r>
              <a:r>
                <a:rPr lang="ja-JP" sz="2000">
                  <a:solidFill>
                    <a:schemeClr val="bg1"/>
                  </a:solidFill>
                  <a:latin typeface="UD Digi Kyokasho NK-R"/>
                  <a:ea typeface="UD Digi Kyokasho NK-R"/>
                  <a:cs typeface="Calibri"/>
                </a:rPr>
                <a:t>毎月必ず買う（払う）もの</a:t>
              </a:r>
              <a:endParaRPr lang="ja-JP" sz="2000">
                <a:solidFill>
                  <a:schemeClr val="bg1"/>
                </a:solidFill>
              </a:endParaRPr>
            </a:p>
          </p:txBody>
        </p:sp>
        <p:sp>
          <p:nvSpPr>
            <p:cNvPr id="37" name="四角形: 角を丸くする 36">
              <a:extLst>
                <a:ext uri="{FF2B5EF4-FFF2-40B4-BE49-F238E27FC236}">
                  <a16:creationId xmlns:a16="http://schemas.microsoft.com/office/drawing/2014/main" id="{91E8490A-E0D8-844D-FB41-587775DECDD2}"/>
                </a:ext>
              </a:extLst>
            </p:cNvPr>
            <p:cNvSpPr/>
            <p:nvPr/>
          </p:nvSpPr>
          <p:spPr>
            <a:xfrm>
              <a:off x="4646081" y="2029607"/>
              <a:ext cx="4344287" cy="440746"/>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② ときどき買う（払う）必要があるもの</a:t>
              </a:r>
              <a:endParaRPr lang="ja-JP" altLang="en-US" sz="2000">
                <a:solidFill>
                  <a:schemeClr val="bg1"/>
                </a:solidFill>
              </a:endParaRPr>
            </a:p>
          </p:txBody>
        </p:sp>
        <p:sp>
          <p:nvSpPr>
            <p:cNvPr id="38" name="四角形: 角を丸くする 37">
              <a:extLst>
                <a:ext uri="{FF2B5EF4-FFF2-40B4-BE49-F238E27FC236}">
                  <a16:creationId xmlns:a16="http://schemas.microsoft.com/office/drawing/2014/main" id="{5414D098-A91B-A227-325B-FD0F9803EB63}"/>
                </a:ext>
              </a:extLst>
            </p:cNvPr>
            <p:cNvSpPr/>
            <p:nvPr/>
          </p:nvSpPr>
          <p:spPr>
            <a:xfrm>
              <a:off x="9132050" y="2029608"/>
              <a:ext cx="2562191" cy="440746"/>
            </a:xfrm>
            <a:prstGeom prst="roundRect">
              <a:avLst/>
            </a:prstGeom>
            <a:solidFill>
              <a:srgbClr val="FF00A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000">
                  <a:solidFill>
                    <a:schemeClr val="bg1"/>
                  </a:solidFill>
                  <a:latin typeface="UD Digi Kyokasho NK-R"/>
                  <a:ea typeface="UD Digi Kyokasho NK-R"/>
                  <a:cs typeface="Calibri"/>
                </a:rPr>
                <a:t>③ 節約できるもの</a:t>
              </a:r>
              <a:endParaRPr lang="ja-JP" altLang="en-US" sz="2000">
                <a:solidFill>
                  <a:schemeClr val="bg1"/>
                </a:solidFill>
                <a:ea typeface="ＭＳ Ｐゴシック"/>
                <a:cs typeface="Calibri"/>
              </a:endParaRPr>
            </a:p>
          </p:txBody>
        </p:sp>
      </p:grpSp>
      <p:sp>
        <p:nvSpPr>
          <p:cNvPr id="3" name="正方形/長方形 2">
            <a:extLst>
              <a:ext uri="{FF2B5EF4-FFF2-40B4-BE49-F238E27FC236}">
                <a16:creationId xmlns:a16="http://schemas.microsoft.com/office/drawing/2014/main" id="{2BD127A9-C05E-4468-F77D-69B6C579081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E20A4E04-ACDC-EF49-CCA2-4F672349CD94}"/>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23" name="四角形: 上の 2 つの角を丸める 22">
            <a:extLst>
              <a:ext uri="{FF2B5EF4-FFF2-40B4-BE49-F238E27FC236}">
                <a16:creationId xmlns:a16="http://schemas.microsoft.com/office/drawing/2014/main" id="{51C1F79F-9D05-F01C-BECE-D7C68DFF461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dirty="0">
                <a:latin typeface="UD Digi Kyokasho NK-R"/>
                <a:ea typeface="UD Digi Kyokasho NK-R"/>
                <a:cs typeface="Calibri" panose="020F0502020204030204"/>
              </a:rPr>
              <a:t>3</a:t>
            </a:r>
            <a:r>
              <a:rPr lang="ja-JP">
                <a:latin typeface="UD Digi Kyokasho NK-R"/>
                <a:ea typeface="UD Digi Kyokasho NK-R"/>
                <a:cs typeface="Calibri" panose="020F0502020204030204"/>
              </a:rPr>
              <a:t>　</a:t>
            </a:r>
            <a:r>
              <a:rPr lang="ja-JP">
                <a:latin typeface="UD Digi Kyokasho NK-R"/>
                <a:ea typeface="UD Digi Kyokasho NK-R"/>
                <a:cs typeface="+mn-lt"/>
              </a:rPr>
              <a:t>バランス良く計画的なお金の管理</a:t>
            </a:r>
            <a:endParaRPr lang="ja-JP">
              <a:latin typeface="UD Digi Kyokasho NK-R"/>
              <a:ea typeface="UD Digi Kyokasho NK-R"/>
              <a:cs typeface="Calibri"/>
            </a:endParaRPr>
          </a:p>
        </p:txBody>
      </p:sp>
      <p:sp>
        <p:nvSpPr>
          <p:cNvPr id="40" name="正方形/長方形 39">
            <a:extLst>
              <a:ext uri="{FF2B5EF4-FFF2-40B4-BE49-F238E27FC236}">
                <a16:creationId xmlns:a16="http://schemas.microsoft.com/office/drawing/2014/main" id="{A482B675-AAB8-3972-706C-D39F1941F3A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dirty="0">
                <a:solidFill>
                  <a:schemeClr val="tx1">
                    <a:lumMod val="75000"/>
                    <a:lumOff val="25000"/>
                  </a:schemeClr>
                </a:solidFill>
                <a:latin typeface="UD Digi Kyokasho NK-R"/>
                <a:ea typeface="UD Digi Kyokasho NK-R"/>
                <a:cs typeface="+mn-lt"/>
              </a:rPr>
              <a:t>支出を分類しよう</a:t>
            </a:r>
            <a:endParaRPr lang="ja-JP" sz="2400" b="1" dirty="0">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423081503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2926</Words>
  <Application>Microsoft Office PowerPoint</Application>
  <PresentationFormat>ワイド画面</PresentationFormat>
  <Paragraphs>385</Paragraphs>
  <Slides>18</Slides>
  <Notes>17</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18</vt:i4>
      </vt:variant>
    </vt:vector>
  </HeadingPairs>
  <TitlesOfParts>
    <vt:vector size="28" baseType="lpstr">
      <vt:lpstr>UD Digi Kyokasho NK-B</vt:lpstr>
      <vt:lpstr>UD Digi Kyokasho NK-R</vt:lpstr>
      <vt:lpstr>UD Digi Kyokasho NK-R</vt:lpstr>
      <vt:lpstr>UD デジタル 教科書体 N-R</vt:lpstr>
      <vt:lpstr>游ゴシック</vt:lpstr>
      <vt:lpstr>Arial</vt:lpstr>
      <vt:lpstr>Calibri</vt:lpstr>
      <vt:lpstr>Calibri Light</vt:lpstr>
      <vt:lpstr>Office テーマ</vt:lpstr>
      <vt:lpstr>Document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1863</cp:revision>
  <dcterms:created xsi:type="dcterms:W3CDTF">2023-04-25T00:33:40Z</dcterms:created>
  <dcterms:modified xsi:type="dcterms:W3CDTF">2024-03-27T08:44:23Z</dcterms:modified>
</cp:coreProperties>
</file>