
<file path=[Content_Types].xml><?xml version="1.0" encoding="utf-8"?>
<Types xmlns="http://schemas.openxmlformats.org/package/2006/content-types">
  <Default Extension="bin" ContentType="application/vnd.openxmlformats-officedocument.oleObject"/>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98" r:id="rId2"/>
    <p:sldId id="299" r:id="rId3"/>
    <p:sldId id="322" r:id="rId4"/>
    <p:sldId id="368" r:id="rId5"/>
    <p:sldId id="393" r:id="rId6"/>
    <p:sldId id="394" r:id="rId7"/>
    <p:sldId id="395" r:id="rId8"/>
    <p:sldId id="369" r:id="rId9"/>
    <p:sldId id="400" r:id="rId10"/>
    <p:sldId id="396" r:id="rId11"/>
    <p:sldId id="370" r:id="rId12"/>
    <p:sldId id="401" r:id="rId13"/>
    <p:sldId id="397" r:id="rId14"/>
    <p:sldId id="398" r:id="rId15"/>
    <p:sldId id="399" r:id="rId16"/>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C0CBE6E-24F1-85E4-385B-83023C13B789}" name="坂本 有芳" initials="YS" userId="S::41273009@naruto-u.ac.jp::b318f32e-d6ef-4f03-aef1-707da2bec1c4"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A2"/>
    <a:srgbClr val="FFFFFF"/>
    <a:srgbClr val="F5F5F5"/>
    <a:srgbClr val="FFFFF2"/>
    <a:srgbClr val="F5F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1EE400-3087-4D66-B5DC-1642EAEC41A0}" v="15" dt="2024-03-07T09:20:10.387"/>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054" autoAdjust="0"/>
  </p:normalViewPr>
  <p:slideViewPr>
    <p:cSldViewPr snapToGrid="0">
      <p:cViewPr varScale="1">
        <p:scale>
          <a:sx n="49" d="100"/>
          <a:sy n="49" d="100"/>
        </p:scale>
        <p:origin x="1312"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沙織 浅野" userId="50989c1ea3c4bf50" providerId="Windows Live" clId="Web-{DD2D6E72-9B6F-4072-9366-5C7294470AC5}"/>
    <pc:docChg chg="modSld">
      <pc:chgData name="沙織 浅野" userId="50989c1ea3c4bf50" providerId="Windows Live" clId="Web-{DD2D6E72-9B6F-4072-9366-5C7294470AC5}" dt="2024-02-29T06:38:58.190" v="47" actId="1076"/>
      <pc:docMkLst>
        <pc:docMk/>
      </pc:docMkLst>
      <pc:sldChg chg="modSp">
        <pc:chgData name="沙織 浅野" userId="50989c1ea3c4bf50" providerId="Windows Live" clId="Web-{DD2D6E72-9B6F-4072-9366-5C7294470AC5}" dt="2024-02-29T06:37:17.422" v="1" actId="20577"/>
        <pc:sldMkLst>
          <pc:docMk/>
          <pc:sldMk cId="2545676359" sldId="397"/>
        </pc:sldMkLst>
        <pc:spChg chg="mod">
          <ac:chgData name="沙織 浅野" userId="50989c1ea3c4bf50" providerId="Windows Live" clId="Web-{DD2D6E72-9B6F-4072-9366-5C7294470AC5}" dt="2024-02-29T06:37:17.422" v="1" actId="20577"/>
          <ac:spMkLst>
            <pc:docMk/>
            <pc:sldMk cId="2545676359" sldId="397"/>
            <ac:spMk id="7" creationId="{40E4BEF1-6308-43A2-C084-55332918627B}"/>
          </ac:spMkLst>
        </pc:spChg>
      </pc:sldChg>
      <pc:sldChg chg="addSp modSp">
        <pc:chgData name="沙織 浅野" userId="50989c1ea3c4bf50" providerId="Windows Live" clId="Web-{DD2D6E72-9B6F-4072-9366-5C7294470AC5}" dt="2024-02-29T06:38:49.424" v="39" actId="20577"/>
        <pc:sldMkLst>
          <pc:docMk/>
          <pc:sldMk cId="2491553095" sldId="398"/>
        </pc:sldMkLst>
        <pc:spChg chg="add mod">
          <ac:chgData name="沙織 浅野" userId="50989c1ea3c4bf50" providerId="Windows Live" clId="Web-{DD2D6E72-9B6F-4072-9366-5C7294470AC5}" dt="2024-02-29T06:38:49.424" v="39" actId="20577"/>
          <ac:spMkLst>
            <pc:docMk/>
            <pc:sldMk cId="2491553095" sldId="398"/>
            <ac:spMk id="2" creationId="{E6F3A41F-DB58-7EE9-8EB7-D2C43A4E20B7}"/>
          </ac:spMkLst>
        </pc:spChg>
        <pc:spChg chg="mod">
          <ac:chgData name="沙織 浅野" userId="50989c1ea3c4bf50" providerId="Windows Live" clId="Web-{DD2D6E72-9B6F-4072-9366-5C7294470AC5}" dt="2024-02-29T06:38:08.470" v="19" actId="20577"/>
          <ac:spMkLst>
            <pc:docMk/>
            <pc:sldMk cId="2491553095" sldId="398"/>
            <ac:spMk id="3" creationId="{CBB91AA0-51E6-2CB0-D1B3-B930500224AF}"/>
          </ac:spMkLst>
        </pc:spChg>
      </pc:sldChg>
      <pc:sldChg chg="addSp modSp">
        <pc:chgData name="沙織 浅野" userId="50989c1ea3c4bf50" providerId="Windows Live" clId="Web-{DD2D6E72-9B6F-4072-9366-5C7294470AC5}" dt="2024-02-29T06:38:58.190" v="47" actId="1076"/>
        <pc:sldMkLst>
          <pc:docMk/>
          <pc:sldMk cId="3782521553" sldId="399"/>
        </pc:sldMkLst>
        <pc:spChg chg="add mod">
          <ac:chgData name="沙織 浅野" userId="50989c1ea3c4bf50" providerId="Windows Live" clId="Web-{DD2D6E72-9B6F-4072-9366-5C7294470AC5}" dt="2024-02-29T06:38:58.190" v="47" actId="1076"/>
          <ac:spMkLst>
            <pc:docMk/>
            <pc:sldMk cId="3782521553" sldId="399"/>
            <ac:spMk id="4" creationId="{F8201EDD-4B51-5B33-7883-67120359B550}"/>
          </ac:spMkLst>
        </pc:spChg>
        <pc:spChg chg="mod">
          <ac:chgData name="沙織 浅野" userId="50989c1ea3c4bf50" providerId="Windows Live" clId="Web-{DD2D6E72-9B6F-4072-9366-5C7294470AC5}" dt="2024-02-29T06:38:55.533" v="45" actId="20577"/>
          <ac:spMkLst>
            <pc:docMk/>
            <pc:sldMk cId="3782521553" sldId="399"/>
            <ac:spMk id="14" creationId="{96ABD77F-22BC-CC88-A2A9-149D9868ACDF}"/>
          </ac:spMkLst>
        </pc:spChg>
      </pc:sldChg>
    </pc:docChg>
  </pc:docChgLst>
  <pc:docChgLst>
    <pc:chgData name="沙織 浅野" userId="50989c1ea3c4bf50" providerId="Windows Live" clId="Web-{63FE54F3-9AB8-400F-B457-AF80EC11443A}"/>
    <pc:docChg chg="modSld">
      <pc:chgData name="沙織 浅野" userId="50989c1ea3c4bf50" providerId="Windows Live" clId="Web-{63FE54F3-9AB8-400F-B457-AF80EC11443A}" dt="2024-02-27T03:49:18.198" v="99" actId="20577"/>
      <pc:docMkLst>
        <pc:docMk/>
      </pc:docMkLst>
      <pc:sldChg chg="modSp">
        <pc:chgData name="沙織 浅野" userId="50989c1ea3c4bf50" providerId="Windows Live" clId="Web-{63FE54F3-9AB8-400F-B457-AF80EC11443A}" dt="2024-02-27T03:47:22.274" v="4" actId="14100"/>
        <pc:sldMkLst>
          <pc:docMk/>
          <pc:sldMk cId="249716311" sldId="298"/>
        </pc:sldMkLst>
        <pc:spChg chg="mod">
          <ac:chgData name="沙織 浅野" userId="50989c1ea3c4bf50" providerId="Windows Live" clId="Web-{63FE54F3-9AB8-400F-B457-AF80EC11443A}" dt="2024-02-27T03:47:22.274" v="4" actId="14100"/>
          <ac:spMkLst>
            <pc:docMk/>
            <pc:sldMk cId="249716311" sldId="298"/>
            <ac:spMk id="8" creationId="{E749BCAA-C669-C460-C50E-D13FF9CC9054}"/>
          </ac:spMkLst>
        </pc:spChg>
      </pc:sldChg>
      <pc:sldChg chg="addSp delSp">
        <pc:chgData name="沙織 浅野" userId="50989c1ea3c4bf50" providerId="Windows Live" clId="Web-{63FE54F3-9AB8-400F-B457-AF80EC11443A}" dt="2024-02-27T03:47:32.290" v="10"/>
        <pc:sldMkLst>
          <pc:docMk/>
          <pc:sldMk cId="2965252266" sldId="299"/>
        </pc:sldMkLst>
        <pc:spChg chg="del">
          <ac:chgData name="沙織 浅野" userId="50989c1ea3c4bf50" providerId="Windows Live" clId="Web-{63FE54F3-9AB8-400F-B457-AF80EC11443A}" dt="2024-02-27T03:47:30.961" v="7"/>
          <ac:spMkLst>
            <pc:docMk/>
            <pc:sldMk cId="2965252266" sldId="299"/>
            <ac:spMk id="4" creationId="{D68592B8-01FA-8E32-77CC-E40DF88EC5EF}"/>
          </ac:spMkLst>
        </pc:spChg>
        <pc:spChg chg="del">
          <ac:chgData name="沙織 浅野" userId="50989c1ea3c4bf50" providerId="Windows Live" clId="Web-{63FE54F3-9AB8-400F-B457-AF80EC11443A}" dt="2024-02-27T03:47:30.961" v="5"/>
          <ac:spMkLst>
            <pc:docMk/>
            <pc:sldMk cId="2965252266" sldId="299"/>
            <ac:spMk id="6" creationId="{091C771A-F711-EFAA-E22F-533EDBB5B167}"/>
          </ac:spMkLst>
        </pc:spChg>
        <pc:spChg chg="add">
          <ac:chgData name="沙織 浅野" userId="50989c1ea3c4bf50" providerId="Windows Live" clId="Web-{63FE54F3-9AB8-400F-B457-AF80EC11443A}" dt="2024-02-27T03:47:32.258" v="8"/>
          <ac:spMkLst>
            <pc:docMk/>
            <pc:sldMk cId="2965252266" sldId="299"/>
            <ac:spMk id="8" creationId="{EC1F3200-11AE-E536-6383-5474A6780863}"/>
          </ac:spMkLst>
        </pc:spChg>
        <pc:spChg chg="add">
          <ac:chgData name="沙織 浅野" userId="50989c1ea3c4bf50" providerId="Windows Live" clId="Web-{63FE54F3-9AB8-400F-B457-AF80EC11443A}" dt="2024-02-27T03:47:32.274" v="9"/>
          <ac:spMkLst>
            <pc:docMk/>
            <pc:sldMk cId="2965252266" sldId="299"/>
            <ac:spMk id="12" creationId="{153D4243-1735-FF7B-4847-5C96F9D766F9}"/>
          </ac:spMkLst>
        </pc:spChg>
        <pc:spChg chg="add">
          <ac:chgData name="沙織 浅野" userId="50989c1ea3c4bf50" providerId="Windows Live" clId="Web-{63FE54F3-9AB8-400F-B457-AF80EC11443A}" dt="2024-02-27T03:47:32.290" v="10"/>
          <ac:spMkLst>
            <pc:docMk/>
            <pc:sldMk cId="2965252266" sldId="299"/>
            <ac:spMk id="14" creationId="{4F4EA07E-3416-5FEE-D2C2-3754193F6BAA}"/>
          </ac:spMkLst>
        </pc:spChg>
        <pc:spChg chg="del">
          <ac:chgData name="沙織 浅野" userId="50989c1ea3c4bf50" providerId="Windows Live" clId="Web-{63FE54F3-9AB8-400F-B457-AF80EC11443A}" dt="2024-02-27T03:47:30.961" v="6"/>
          <ac:spMkLst>
            <pc:docMk/>
            <pc:sldMk cId="2965252266" sldId="299"/>
            <ac:spMk id="17" creationId="{BE794526-483E-8534-8316-8625D45C1B3F}"/>
          </ac:spMkLst>
        </pc:spChg>
      </pc:sldChg>
      <pc:sldChg chg="addSp delSp">
        <pc:chgData name="沙織 浅野" userId="50989c1ea3c4bf50" providerId="Windows Live" clId="Web-{63FE54F3-9AB8-400F-B457-AF80EC11443A}" dt="2024-02-27T03:47:35.962" v="16"/>
        <pc:sldMkLst>
          <pc:docMk/>
          <pc:sldMk cId="1641620750" sldId="322"/>
        </pc:sldMkLst>
        <pc:spChg chg="del">
          <ac:chgData name="沙織 浅野" userId="50989c1ea3c4bf50" providerId="Windows Live" clId="Web-{63FE54F3-9AB8-400F-B457-AF80EC11443A}" dt="2024-02-27T03:47:35.196" v="13"/>
          <ac:spMkLst>
            <pc:docMk/>
            <pc:sldMk cId="1641620750" sldId="322"/>
            <ac:spMk id="4" creationId="{D68592B8-01FA-8E32-77CC-E40DF88EC5EF}"/>
          </ac:spMkLst>
        </pc:spChg>
        <pc:spChg chg="del">
          <ac:chgData name="沙織 浅野" userId="50989c1ea3c4bf50" providerId="Windows Live" clId="Web-{63FE54F3-9AB8-400F-B457-AF80EC11443A}" dt="2024-02-27T03:47:35.196" v="11"/>
          <ac:spMkLst>
            <pc:docMk/>
            <pc:sldMk cId="1641620750" sldId="322"/>
            <ac:spMk id="5" creationId="{6EAF1084-02C1-7E21-E250-3B7DC1D13EA6}"/>
          </ac:spMkLst>
        </pc:spChg>
        <pc:spChg chg="add">
          <ac:chgData name="沙織 浅野" userId="50989c1ea3c4bf50" providerId="Windows Live" clId="Web-{63FE54F3-9AB8-400F-B457-AF80EC11443A}" dt="2024-02-27T03:47:35.915" v="14"/>
          <ac:spMkLst>
            <pc:docMk/>
            <pc:sldMk cId="1641620750" sldId="322"/>
            <ac:spMk id="7" creationId="{6F49617C-3E3F-9152-DD02-BECECCADAA35}"/>
          </ac:spMkLst>
        </pc:spChg>
        <pc:spChg chg="add">
          <ac:chgData name="沙織 浅野" userId="50989c1ea3c4bf50" providerId="Windows Live" clId="Web-{63FE54F3-9AB8-400F-B457-AF80EC11443A}" dt="2024-02-27T03:47:35.946" v="15"/>
          <ac:spMkLst>
            <pc:docMk/>
            <pc:sldMk cId="1641620750" sldId="322"/>
            <ac:spMk id="14" creationId="{57B206D9-B339-72E1-412F-0A59298C7516}"/>
          </ac:spMkLst>
        </pc:spChg>
        <pc:spChg chg="add">
          <ac:chgData name="沙織 浅野" userId="50989c1ea3c4bf50" providerId="Windows Live" clId="Web-{63FE54F3-9AB8-400F-B457-AF80EC11443A}" dt="2024-02-27T03:47:35.962" v="16"/>
          <ac:spMkLst>
            <pc:docMk/>
            <pc:sldMk cId="1641620750" sldId="322"/>
            <ac:spMk id="16" creationId="{AAC7FD48-600B-0F0E-EA92-58B7E987DF53}"/>
          </ac:spMkLst>
        </pc:spChg>
        <pc:spChg chg="del">
          <ac:chgData name="沙織 浅野" userId="50989c1ea3c4bf50" providerId="Windows Live" clId="Web-{63FE54F3-9AB8-400F-B457-AF80EC11443A}" dt="2024-02-27T03:47:35.196" v="12"/>
          <ac:spMkLst>
            <pc:docMk/>
            <pc:sldMk cId="1641620750" sldId="322"/>
            <ac:spMk id="17" creationId="{BE794526-483E-8534-8316-8625D45C1B3F}"/>
          </ac:spMkLst>
        </pc:spChg>
      </pc:sldChg>
      <pc:sldChg chg="addSp delSp">
        <pc:chgData name="沙織 浅野" userId="50989c1ea3c4bf50" providerId="Windows Live" clId="Web-{63FE54F3-9AB8-400F-B457-AF80EC11443A}" dt="2024-02-27T03:47:38.477" v="22"/>
        <pc:sldMkLst>
          <pc:docMk/>
          <pc:sldMk cId="1326228689" sldId="368"/>
        </pc:sldMkLst>
        <pc:spChg chg="add">
          <ac:chgData name="沙織 浅野" userId="50989c1ea3c4bf50" providerId="Windows Live" clId="Web-{63FE54F3-9AB8-400F-B457-AF80EC11443A}" dt="2024-02-27T03:47:38.446" v="20"/>
          <ac:spMkLst>
            <pc:docMk/>
            <pc:sldMk cId="1326228689" sldId="368"/>
            <ac:spMk id="3" creationId="{CDD73E34-67E1-7596-306A-18430CDCD206}"/>
          </ac:spMkLst>
        </pc:spChg>
        <pc:spChg chg="add">
          <ac:chgData name="沙織 浅野" userId="50989c1ea3c4bf50" providerId="Windows Live" clId="Web-{63FE54F3-9AB8-400F-B457-AF80EC11443A}" dt="2024-02-27T03:47:38.462" v="21"/>
          <ac:spMkLst>
            <pc:docMk/>
            <pc:sldMk cId="1326228689" sldId="368"/>
            <ac:spMk id="7" creationId="{BAF39B66-3AFA-4C2F-094D-7343DBC33930}"/>
          </ac:spMkLst>
        </pc:spChg>
        <pc:spChg chg="del">
          <ac:chgData name="沙織 浅野" userId="50989c1ea3c4bf50" providerId="Windows Live" clId="Web-{63FE54F3-9AB8-400F-B457-AF80EC11443A}" dt="2024-02-27T03:47:37.727" v="19"/>
          <ac:spMkLst>
            <pc:docMk/>
            <pc:sldMk cId="1326228689" sldId="368"/>
            <ac:spMk id="9" creationId="{CC1D4FE8-9976-CF69-827A-635E7D3D470B}"/>
          </ac:spMkLst>
        </pc:spChg>
        <pc:spChg chg="del">
          <ac:chgData name="沙織 浅野" userId="50989c1ea3c4bf50" providerId="Windows Live" clId="Web-{63FE54F3-9AB8-400F-B457-AF80EC11443A}" dt="2024-02-27T03:47:37.727" v="18"/>
          <ac:spMkLst>
            <pc:docMk/>
            <pc:sldMk cId="1326228689" sldId="368"/>
            <ac:spMk id="11" creationId="{C2F781CA-F8AC-41F4-67E4-0122D5BE3D61}"/>
          </ac:spMkLst>
        </pc:spChg>
        <pc:spChg chg="add">
          <ac:chgData name="沙織 浅野" userId="50989c1ea3c4bf50" providerId="Windows Live" clId="Web-{63FE54F3-9AB8-400F-B457-AF80EC11443A}" dt="2024-02-27T03:47:38.477" v="22"/>
          <ac:spMkLst>
            <pc:docMk/>
            <pc:sldMk cId="1326228689" sldId="368"/>
            <ac:spMk id="12" creationId="{15CE1CE6-A1BA-8D90-12D1-11ACB084FB72}"/>
          </ac:spMkLst>
        </pc:spChg>
        <pc:spChg chg="del">
          <ac:chgData name="沙織 浅野" userId="50989c1ea3c4bf50" providerId="Windows Live" clId="Web-{63FE54F3-9AB8-400F-B457-AF80EC11443A}" dt="2024-02-27T03:47:37.727" v="17"/>
          <ac:spMkLst>
            <pc:docMk/>
            <pc:sldMk cId="1326228689" sldId="368"/>
            <ac:spMk id="15" creationId="{44145848-E140-06AF-666E-F9AC1EB43CB0}"/>
          </ac:spMkLst>
        </pc:spChg>
      </pc:sldChg>
      <pc:sldChg chg="addSp delSp">
        <pc:chgData name="沙織 浅野" userId="50989c1ea3c4bf50" providerId="Windows Live" clId="Web-{63FE54F3-9AB8-400F-B457-AF80EC11443A}" dt="2024-02-27T03:48:17.009" v="47"/>
        <pc:sldMkLst>
          <pc:docMk/>
          <pc:sldMk cId="337909150" sldId="369"/>
        </pc:sldMkLst>
        <pc:spChg chg="add">
          <ac:chgData name="沙織 浅野" userId="50989c1ea3c4bf50" providerId="Windows Live" clId="Web-{63FE54F3-9AB8-400F-B457-AF80EC11443A}" dt="2024-02-27T03:48:16.978" v="45"/>
          <ac:spMkLst>
            <pc:docMk/>
            <pc:sldMk cId="337909150" sldId="369"/>
            <ac:spMk id="4" creationId="{C24D7A62-2627-A843-3DE8-3691A5BEF5AD}"/>
          </ac:spMkLst>
        </pc:spChg>
        <pc:spChg chg="add">
          <ac:chgData name="沙織 浅野" userId="50989c1ea3c4bf50" providerId="Windows Live" clId="Web-{63FE54F3-9AB8-400F-B457-AF80EC11443A}" dt="2024-02-27T03:48:16.994" v="46"/>
          <ac:spMkLst>
            <pc:docMk/>
            <pc:sldMk cId="337909150" sldId="369"/>
            <ac:spMk id="7" creationId="{A40A1A6D-81E7-944A-5541-3EAC1C0D3229}"/>
          </ac:spMkLst>
        </pc:spChg>
        <pc:spChg chg="del">
          <ac:chgData name="沙織 浅野" userId="50989c1ea3c4bf50" providerId="Windows Live" clId="Web-{63FE54F3-9AB8-400F-B457-AF80EC11443A}" dt="2024-02-27T03:48:16.025" v="43"/>
          <ac:spMkLst>
            <pc:docMk/>
            <pc:sldMk cId="337909150" sldId="369"/>
            <ac:spMk id="9" creationId="{4AEF2964-9799-8944-6BE2-48DB651864EB}"/>
          </ac:spMkLst>
        </pc:spChg>
        <pc:spChg chg="add">
          <ac:chgData name="沙織 浅野" userId="50989c1ea3c4bf50" providerId="Windows Live" clId="Web-{63FE54F3-9AB8-400F-B457-AF80EC11443A}" dt="2024-02-27T03:48:17.009" v="47"/>
          <ac:spMkLst>
            <pc:docMk/>
            <pc:sldMk cId="337909150" sldId="369"/>
            <ac:spMk id="14" creationId="{67D49BAF-E135-04CD-ADC2-03C5ECAED1B9}"/>
          </ac:spMkLst>
        </pc:spChg>
        <pc:spChg chg="del">
          <ac:chgData name="沙織 浅野" userId="50989c1ea3c4bf50" providerId="Windows Live" clId="Web-{63FE54F3-9AB8-400F-B457-AF80EC11443A}" dt="2024-02-27T03:48:16.025" v="44"/>
          <ac:spMkLst>
            <pc:docMk/>
            <pc:sldMk cId="337909150" sldId="369"/>
            <ac:spMk id="17" creationId="{1CD49B0D-B8FF-FCA8-4DA7-A0BDA3CF5927}"/>
          </ac:spMkLst>
        </pc:spChg>
      </pc:sldChg>
      <pc:sldChg chg="addSp delSp">
        <pc:chgData name="沙織 浅野" userId="50989c1ea3c4bf50" providerId="Windows Live" clId="Web-{63FE54F3-9AB8-400F-B457-AF80EC11443A}" dt="2024-02-27T03:48:30.556" v="62"/>
        <pc:sldMkLst>
          <pc:docMk/>
          <pc:sldMk cId="5197440" sldId="370"/>
        </pc:sldMkLst>
        <pc:spChg chg="add">
          <ac:chgData name="沙織 浅野" userId="50989c1ea3c4bf50" providerId="Windows Live" clId="Web-{63FE54F3-9AB8-400F-B457-AF80EC11443A}" dt="2024-02-27T03:48:30.478" v="60"/>
          <ac:spMkLst>
            <pc:docMk/>
            <pc:sldMk cId="5197440" sldId="370"/>
            <ac:spMk id="4" creationId="{909F1696-E41F-7446-1DCF-EA7DE76716EF}"/>
          </ac:spMkLst>
        </pc:spChg>
        <pc:spChg chg="add">
          <ac:chgData name="沙織 浅野" userId="50989c1ea3c4bf50" providerId="Windows Live" clId="Web-{63FE54F3-9AB8-400F-B457-AF80EC11443A}" dt="2024-02-27T03:48:30.509" v="61"/>
          <ac:spMkLst>
            <pc:docMk/>
            <pc:sldMk cId="5197440" sldId="370"/>
            <ac:spMk id="7" creationId="{2B252677-2C8C-8C23-00E4-B0F6EBEBA215}"/>
          </ac:spMkLst>
        </pc:spChg>
        <pc:spChg chg="del">
          <ac:chgData name="沙織 浅野" userId="50989c1ea3c4bf50" providerId="Windows Live" clId="Web-{63FE54F3-9AB8-400F-B457-AF80EC11443A}" dt="2024-02-27T03:48:29.556" v="58"/>
          <ac:spMkLst>
            <pc:docMk/>
            <pc:sldMk cId="5197440" sldId="370"/>
            <ac:spMk id="9" creationId="{0E2FFBE9-B99D-2B0E-7D55-C8DFFE379C79}"/>
          </ac:spMkLst>
        </pc:spChg>
        <pc:spChg chg="add">
          <ac:chgData name="沙織 浅野" userId="50989c1ea3c4bf50" providerId="Windows Live" clId="Web-{63FE54F3-9AB8-400F-B457-AF80EC11443A}" dt="2024-02-27T03:48:30.556" v="62"/>
          <ac:spMkLst>
            <pc:docMk/>
            <pc:sldMk cId="5197440" sldId="370"/>
            <ac:spMk id="12" creationId="{4D39900D-535D-F25F-41C5-F22EA325FD37}"/>
          </ac:spMkLst>
        </pc:spChg>
        <pc:spChg chg="del">
          <ac:chgData name="沙織 浅野" userId="50989c1ea3c4bf50" providerId="Windows Live" clId="Web-{63FE54F3-9AB8-400F-B457-AF80EC11443A}" dt="2024-02-27T03:48:29.556" v="59"/>
          <ac:spMkLst>
            <pc:docMk/>
            <pc:sldMk cId="5197440" sldId="370"/>
            <ac:spMk id="17" creationId="{D5CB1ABC-4AB2-4287-731F-BBB5DC004691}"/>
          </ac:spMkLst>
        </pc:spChg>
      </pc:sldChg>
      <pc:sldChg chg="addSp">
        <pc:chgData name="沙織 浅野" userId="50989c1ea3c4bf50" providerId="Windows Live" clId="Web-{63FE54F3-9AB8-400F-B457-AF80EC11443A}" dt="2024-02-27T03:47:42.774" v="25"/>
        <pc:sldMkLst>
          <pc:docMk/>
          <pc:sldMk cId="2509120333" sldId="393"/>
        </pc:sldMkLst>
        <pc:spChg chg="add">
          <ac:chgData name="沙織 浅野" userId="50989c1ea3c4bf50" providerId="Windows Live" clId="Web-{63FE54F3-9AB8-400F-B457-AF80EC11443A}" dt="2024-02-27T03:47:42.743" v="23"/>
          <ac:spMkLst>
            <pc:docMk/>
            <pc:sldMk cId="2509120333" sldId="393"/>
            <ac:spMk id="4" creationId="{9C29C274-655F-744D-1C8C-D171F273E0A5}"/>
          </ac:spMkLst>
        </pc:spChg>
        <pc:spChg chg="add">
          <ac:chgData name="沙織 浅野" userId="50989c1ea3c4bf50" providerId="Windows Live" clId="Web-{63FE54F3-9AB8-400F-B457-AF80EC11443A}" dt="2024-02-27T03:47:42.759" v="24"/>
          <ac:spMkLst>
            <pc:docMk/>
            <pc:sldMk cId="2509120333" sldId="393"/>
            <ac:spMk id="10" creationId="{181F696A-96E7-427B-79E2-3D1F8E492319}"/>
          </ac:spMkLst>
        </pc:spChg>
        <pc:spChg chg="add">
          <ac:chgData name="沙織 浅野" userId="50989c1ea3c4bf50" providerId="Windows Live" clId="Web-{63FE54F3-9AB8-400F-B457-AF80EC11443A}" dt="2024-02-27T03:47:42.774" v="25"/>
          <ac:spMkLst>
            <pc:docMk/>
            <pc:sldMk cId="2509120333" sldId="393"/>
            <ac:spMk id="14" creationId="{8EF52EB6-8AC5-E2B9-63FB-6DC25B668F2D}"/>
          </ac:spMkLst>
        </pc:spChg>
      </pc:sldChg>
      <pc:sldChg chg="addSp delSp">
        <pc:chgData name="沙織 浅野" userId="50989c1ea3c4bf50" providerId="Windows Live" clId="Web-{63FE54F3-9AB8-400F-B457-AF80EC11443A}" dt="2024-02-27T03:47:52.743" v="37"/>
        <pc:sldMkLst>
          <pc:docMk/>
          <pc:sldMk cId="3127592037" sldId="394"/>
        </pc:sldMkLst>
        <pc:spChg chg="del">
          <ac:chgData name="沙織 浅野" userId="50989c1ea3c4bf50" providerId="Windows Live" clId="Web-{63FE54F3-9AB8-400F-B457-AF80EC11443A}" dt="2024-02-27T03:47:52.024" v="34"/>
          <ac:spMkLst>
            <pc:docMk/>
            <pc:sldMk cId="3127592037" sldId="394"/>
            <ac:spMk id="4" creationId="{D68592B8-01FA-8E32-77CC-E40DF88EC5EF}"/>
          </ac:spMkLst>
        </pc:spChg>
        <pc:spChg chg="del">
          <ac:chgData name="沙織 浅野" userId="50989c1ea3c4bf50" providerId="Windows Live" clId="Web-{63FE54F3-9AB8-400F-B457-AF80EC11443A}" dt="2024-02-27T03:47:52.024" v="32"/>
          <ac:spMkLst>
            <pc:docMk/>
            <pc:sldMk cId="3127592037" sldId="394"/>
            <ac:spMk id="6" creationId="{091C771A-F711-EFAA-E22F-533EDBB5B167}"/>
          </ac:spMkLst>
        </pc:spChg>
        <pc:spChg chg="add del">
          <ac:chgData name="沙織 浅野" userId="50989c1ea3c4bf50" providerId="Windows Live" clId="Web-{63FE54F3-9AB8-400F-B457-AF80EC11443A}" dt="2024-02-27T03:47:49.618" v="31"/>
          <ac:spMkLst>
            <pc:docMk/>
            <pc:sldMk cId="3127592037" sldId="394"/>
            <ac:spMk id="8" creationId="{C2E4C028-F2E1-D279-E428-032216AD9B64}"/>
          </ac:spMkLst>
        </pc:spChg>
        <pc:spChg chg="add del">
          <ac:chgData name="沙織 浅野" userId="50989c1ea3c4bf50" providerId="Windows Live" clId="Web-{63FE54F3-9AB8-400F-B457-AF80EC11443A}" dt="2024-02-27T03:47:49.618" v="30"/>
          <ac:spMkLst>
            <pc:docMk/>
            <pc:sldMk cId="3127592037" sldId="394"/>
            <ac:spMk id="12" creationId="{7626D380-856B-EAE6-AEF4-4893B42509D5}"/>
          </ac:spMkLst>
        </pc:spChg>
        <pc:spChg chg="add del">
          <ac:chgData name="沙織 浅野" userId="50989c1ea3c4bf50" providerId="Windows Live" clId="Web-{63FE54F3-9AB8-400F-B457-AF80EC11443A}" dt="2024-02-27T03:47:49.618" v="29"/>
          <ac:spMkLst>
            <pc:docMk/>
            <pc:sldMk cId="3127592037" sldId="394"/>
            <ac:spMk id="14" creationId="{12B9538B-910B-7C7D-2B27-A91F87ED07A7}"/>
          </ac:spMkLst>
        </pc:spChg>
        <pc:spChg chg="add">
          <ac:chgData name="沙織 浅野" userId="50989c1ea3c4bf50" providerId="Windows Live" clId="Web-{63FE54F3-9AB8-400F-B457-AF80EC11443A}" dt="2024-02-27T03:47:52.727" v="35"/>
          <ac:spMkLst>
            <pc:docMk/>
            <pc:sldMk cId="3127592037" sldId="394"/>
            <ac:spMk id="16" creationId="{0D6E5B84-94D9-30FE-EF85-0C5C82DD5E9E}"/>
          </ac:spMkLst>
        </pc:spChg>
        <pc:spChg chg="del">
          <ac:chgData name="沙織 浅野" userId="50989c1ea3c4bf50" providerId="Windows Live" clId="Web-{63FE54F3-9AB8-400F-B457-AF80EC11443A}" dt="2024-02-27T03:47:52.024" v="33"/>
          <ac:spMkLst>
            <pc:docMk/>
            <pc:sldMk cId="3127592037" sldId="394"/>
            <ac:spMk id="17" creationId="{BE794526-483E-8534-8316-8625D45C1B3F}"/>
          </ac:spMkLst>
        </pc:spChg>
        <pc:spChg chg="add">
          <ac:chgData name="沙織 浅野" userId="50989c1ea3c4bf50" providerId="Windows Live" clId="Web-{63FE54F3-9AB8-400F-B457-AF80EC11443A}" dt="2024-02-27T03:47:52.743" v="36"/>
          <ac:spMkLst>
            <pc:docMk/>
            <pc:sldMk cId="3127592037" sldId="394"/>
            <ac:spMk id="19" creationId="{66C58E93-07A6-DBB1-3D0E-474054B6922A}"/>
          </ac:spMkLst>
        </pc:spChg>
        <pc:spChg chg="add">
          <ac:chgData name="沙織 浅野" userId="50989c1ea3c4bf50" providerId="Windows Live" clId="Web-{63FE54F3-9AB8-400F-B457-AF80EC11443A}" dt="2024-02-27T03:47:52.743" v="37"/>
          <ac:spMkLst>
            <pc:docMk/>
            <pc:sldMk cId="3127592037" sldId="394"/>
            <ac:spMk id="21" creationId="{1CAC5D0B-698D-328F-819E-C4B0EF49C83B}"/>
          </ac:spMkLst>
        </pc:spChg>
      </pc:sldChg>
      <pc:sldChg chg="addSp delSp">
        <pc:chgData name="沙織 浅野" userId="50989c1ea3c4bf50" providerId="Windows Live" clId="Web-{63FE54F3-9AB8-400F-B457-AF80EC11443A}" dt="2024-02-27T03:47:56.993" v="42"/>
        <pc:sldMkLst>
          <pc:docMk/>
          <pc:sldMk cId="109112222" sldId="395"/>
        </pc:sldMkLst>
        <pc:spChg chg="add">
          <ac:chgData name="沙織 浅野" userId="50989c1ea3c4bf50" providerId="Windows Live" clId="Web-{63FE54F3-9AB8-400F-B457-AF80EC11443A}" dt="2024-02-27T03:47:56.978" v="40"/>
          <ac:spMkLst>
            <pc:docMk/>
            <pc:sldMk cId="109112222" sldId="395"/>
            <ac:spMk id="3" creationId="{F76FC6B3-8D15-4875-851D-4EED0BABE821}"/>
          </ac:spMkLst>
        </pc:spChg>
        <pc:spChg chg="add">
          <ac:chgData name="沙織 浅野" userId="50989c1ea3c4bf50" providerId="Windows Live" clId="Web-{63FE54F3-9AB8-400F-B457-AF80EC11443A}" dt="2024-02-27T03:47:56.993" v="41"/>
          <ac:spMkLst>
            <pc:docMk/>
            <pc:sldMk cId="109112222" sldId="395"/>
            <ac:spMk id="7" creationId="{FA6AFBAD-73E6-A68A-0AF4-021D426DE3A3}"/>
          </ac:spMkLst>
        </pc:spChg>
        <pc:spChg chg="del">
          <ac:chgData name="沙織 浅野" userId="50989c1ea3c4bf50" providerId="Windows Live" clId="Web-{63FE54F3-9AB8-400F-B457-AF80EC11443A}" dt="2024-02-27T03:47:56.228" v="38"/>
          <ac:spMkLst>
            <pc:docMk/>
            <pc:sldMk cId="109112222" sldId="395"/>
            <ac:spMk id="9" creationId="{6304812C-631E-C74E-D652-F00B3E545C93}"/>
          </ac:spMkLst>
        </pc:spChg>
        <pc:spChg chg="add">
          <ac:chgData name="沙織 浅野" userId="50989c1ea3c4bf50" providerId="Windows Live" clId="Web-{63FE54F3-9AB8-400F-B457-AF80EC11443A}" dt="2024-02-27T03:47:56.993" v="42"/>
          <ac:spMkLst>
            <pc:docMk/>
            <pc:sldMk cId="109112222" sldId="395"/>
            <ac:spMk id="16" creationId="{956E8072-FF07-3428-2AEE-B9962A74FB01}"/>
          </ac:spMkLst>
        </pc:spChg>
        <pc:spChg chg="del">
          <ac:chgData name="沙織 浅野" userId="50989c1ea3c4bf50" providerId="Windows Live" clId="Web-{63FE54F3-9AB8-400F-B457-AF80EC11443A}" dt="2024-02-27T03:47:56.228" v="39"/>
          <ac:spMkLst>
            <pc:docMk/>
            <pc:sldMk cId="109112222" sldId="395"/>
            <ac:spMk id="17" creationId="{BE794526-483E-8534-8316-8625D45C1B3F}"/>
          </ac:spMkLst>
        </pc:spChg>
      </pc:sldChg>
      <pc:sldChg chg="addSp delSp">
        <pc:chgData name="沙織 浅野" userId="50989c1ea3c4bf50" providerId="Windows Live" clId="Web-{63FE54F3-9AB8-400F-B457-AF80EC11443A}" dt="2024-02-27T03:48:26.806" v="57"/>
        <pc:sldMkLst>
          <pc:docMk/>
          <pc:sldMk cId="2353568289" sldId="396"/>
        </pc:sldMkLst>
        <pc:spChg chg="add">
          <ac:chgData name="沙織 浅野" userId="50989c1ea3c4bf50" providerId="Windows Live" clId="Web-{63FE54F3-9AB8-400F-B457-AF80EC11443A}" dt="2024-02-27T03:48:26.791" v="55"/>
          <ac:spMkLst>
            <pc:docMk/>
            <pc:sldMk cId="2353568289" sldId="396"/>
            <ac:spMk id="4" creationId="{A1757A77-FB33-5FDD-0696-A2C12A2E9AC6}"/>
          </ac:spMkLst>
        </pc:spChg>
        <pc:spChg chg="del">
          <ac:chgData name="沙織 浅野" userId="50989c1ea3c4bf50" providerId="Windows Live" clId="Web-{63FE54F3-9AB8-400F-B457-AF80EC11443A}" dt="2024-02-27T03:48:26.009" v="53"/>
          <ac:spMkLst>
            <pc:docMk/>
            <pc:sldMk cId="2353568289" sldId="396"/>
            <ac:spMk id="8" creationId="{3F0D7BB6-98BA-B09B-E3B7-7D7EA2AD6AE3}"/>
          </ac:spMkLst>
        </pc:spChg>
        <pc:spChg chg="add">
          <ac:chgData name="沙織 浅野" userId="50989c1ea3c4bf50" providerId="Windows Live" clId="Web-{63FE54F3-9AB8-400F-B457-AF80EC11443A}" dt="2024-02-27T03:48:26.791" v="56"/>
          <ac:spMkLst>
            <pc:docMk/>
            <pc:sldMk cId="2353568289" sldId="396"/>
            <ac:spMk id="9" creationId="{CA3A7C90-44E0-2A23-32B2-E8512BCAE032}"/>
          </ac:spMkLst>
        </pc:spChg>
        <pc:spChg chg="add">
          <ac:chgData name="沙織 浅野" userId="50989c1ea3c4bf50" providerId="Windows Live" clId="Web-{63FE54F3-9AB8-400F-B457-AF80EC11443A}" dt="2024-02-27T03:48:26.806" v="57"/>
          <ac:spMkLst>
            <pc:docMk/>
            <pc:sldMk cId="2353568289" sldId="396"/>
            <ac:spMk id="13" creationId="{470A9330-AB1C-719F-CDD0-79284465F919}"/>
          </ac:spMkLst>
        </pc:spChg>
        <pc:spChg chg="del">
          <ac:chgData name="沙織 浅野" userId="50989c1ea3c4bf50" providerId="Windows Live" clId="Web-{63FE54F3-9AB8-400F-B457-AF80EC11443A}" dt="2024-02-27T03:48:26.009" v="54"/>
          <ac:spMkLst>
            <pc:docMk/>
            <pc:sldMk cId="2353568289" sldId="396"/>
            <ac:spMk id="17" creationId="{BE794526-483E-8534-8316-8625D45C1B3F}"/>
          </ac:spMkLst>
        </pc:spChg>
      </pc:sldChg>
      <pc:sldChg chg="addSp delSp delCm">
        <pc:chgData name="沙織 浅野" userId="50989c1ea3c4bf50" providerId="Windows Live" clId="Web-{63FE54F3-9AB8-400F-B457-AF80EC11443A}" dt="2024-02-27T03:48:44.275" v="74"/>
        <pc:sldMkLst>
          <pc:docMk/>
          <pc:sldMk cId="2545676359" sldId="397"/>
        </pc:sldMkLst>
        <pc:spChg chg="del">
          <ac:chgData name="沙織 浅野" userId="50989c1ea3c4bf50" providerId="Windows Live" clId="Web-{63FE54F3-9AB8-400F-B457-AF80EC11443A}" dt="2024-02-27T03:48:38.557" v="69"/>
          <ac:spMkLst>
            <pc:docMk/>
            <pc:sldMk cId="2545676359" sldId="397"/>
            <ac:spMk id="9" creationId="{6304812C-631E-C74E-D652-F00B3E545C93}"/>
          </ac:spMkLst>
        </pc:spChg>
        <pc:spChg chg="add">
          <ac:chgData name="沙織 浅野" userId="50989c1ea3c4bf50" providerId="Windows Live" clId="Web-{63FE54F3-9AB8-400F-B457-AF80EC11443A}" dt="2024-02-27T03:48:44.244" v="72"/>
          <ac:spMkLst>
            <pc:docMk/>
            <pc:sldMk cId="2545676359" sldId="397"/>
            <ac:spMk id="14" creationId="{F3F09F4B-46CB-45D2-3005-9F587185BDA9}"/>
          </ac:spMkLst>
        </pc:spChg>
        <pc:spChg chg="del">
          <ac:chgData name="沙織 浅野" userId="50989c1ea3c4bf50" providerId="Windows Live" clId="Web-{63FE54F3-9AB8-400F-B457-AF80EC11443A}" dt="2024-02-27T03:48:38.557" v="70"/>
          <ac:spMkLst>
            <pc:docMk/>
            <pc:sldMk cId="2545676359" sldId="397"/>
            <ac:spMk id="17" creationId="{BE794526-483E-8534-8316-8625D45C1B3F}"/>
          </ac:spMkLst>
        </pc:spChg>
        <pc:spChg chg="add">
          <ac:chgData name="沙織 浅野" userId="50989c1ea3c4bf50" providerId="Windows Live" clId="Web-{63FE54F3-9AB8-400F-B457-AF80EC11443A}" dt="2024-02-27T03:48:44.260" v="73"/>
          <ac:spMkLst>
            <pc:docMk/>
            <pc:sldMk cId="2545676359" sldId="397"/>
            <ac:spMk id="18" creationId="{B8A20DC4-4224-37B5-2306-4B6FF43F1F85}"/>
          </ac:spMkLst>
        </pc:spChg>
        <pc:spChg chg="add">
          <ac:chgData name="沙織 浅野" userId="50989c1ea3c4bf50" providerId="Windows Live" clId="Web-{63FE54F3-9AB8-400F-B457-AF80EC11443A}" dt="2024-02-27T03:48:44.275" v="74"/>
          <ac:spMkLst>
            <pc:docMk/>
            <pc:sldMk cId="2545676359" sldId="397"/>
            <ac:spMk id="20" creationId="{74C9EB67-3C4C-D3EB-0743-F599F636C111}"/>
          </ac:spMkLst>
        </pc:spChg>
        <pc:extLst>
          <p:ext xmlns:p="http://schemas.openxmlformats.org/presentationml/2006/main" uri="{D6D511B9-2390-475A-947B-AFAB55BFBCF1}">
            <pc226:cmChg xmlns:pc226="http://schemas.microsoft.com/office/powerpoint/2022/06/main/command" chg="del">
              <pc226:chgData name="沙織 浅野" userId="50989c1ea3c4bf50" providerId="Windows Live" clId="Web-{63FE54F3-9AB8-400F-B457-AF80EC11443A}" dt="2024-02-27T03:48:41.963" v="71"/>
              <pc2:cmMkLst xmlns:pc2="http://schemas.microsoft.com/office/powerpoint/2019/9/main/command">
                <pc:docMk/>
                <pc:sldMk cId="2545676359" sldId="397"/>
                <pc2:cmMk id="{B8FC9C19-FECF-4231-9A37-0189CCC95C42}"/>
              </pc2:cmMkLst>
            </pc226:cmChg>
          </p:ext>
        </pc:extLst>
      </pc:sldChg>
      <pc:sldChg chg="addSp delSp modSp">
        <pc:chgData name="沙織 浅野" userId="50989c1ea3c4bf50" providerId="Windows Live" clId="Web-{63FE54F3-9AB8-400F-B457-AF80EC11443A}" dt="2024-02-27T03:48:48.744" v="79"/>
        <pc:sldMkLst>
          <pc:docMk/>
          <pc:sldMk cId="2491553095" sldId="398"/>
        </pc:sldMkLst>
        <pc:spChg chg="add">
          <ac:chgData name="沙織 浅野" userId="50989c1ea3c4bf50" providerId="Windows Live" clId="Web-{63FE54F3-9AB8-400F-B457-AF80EC11443A}" dt="2024-02-27T03:48:48.697" v="77"/>
          <ac:spMkLst>
            <pc:docMk/>
            <pc:sldMk cId="2491553095" sldId="398"/>
            <ac:spMk id="4" creationId="{9FF3B7C3-70BC-E36D-CAC6-971EADAEFFEF}"/>
          </ac:spMkLst>
        </pc:spChg>
        <pc:spChg chg="del mod">
          <ac:chgData name="沙織 浅野" userId="50989c1ea3c4bf50" providerId="Windows Live" clId="Web-{63FE54F3-9AB8-400F-B457-AF80EC11443A}" dt="2024-02-27T03:48:47.885" v="75"/>
          <ac:spMkLst>
            <pc:docMk/>
            <pc:sldMk cId="2491553095" sldId="398"/>
            <ac:spMk id="9" creationId="{6304812C-631E-C74E-D652-F00B3E545C93}"/>
          </ac:spMkLst>
        </pc:spChg>
        <pc:spChg chg="add">
          <ac:chgData name="沙織 浅野" userId="50989c1ea3c4bf50" providerId="Windows Live" clId="Web-{63FE54F3-9AB8-400F-B457-AF80EC11443A}" dt="2024-02-27T03:48:48.713" v="78"/>
          <ac:spMkLst>
            <pc:docMk/>
            <pc:sldMk cId="2491553095" sldId="398"/>
            <ac:spMk id="10" creationId="{F464522F-9BF2-0160-DC4C-6DBF9FE1EB06}"/>
          </ac:spMkLst>
        </pc:spChg>
        <pc:spChg chg="add">
          <ac:chgData name="沙織 浅野" userId="50989c1ea3c4bf50" providerId="Windows Live" clId="Web-{63FE54F3-9AB8-400F-B457-AF80EC11443A}" dt="2024-02-27T03:48:48.744" v="79"/>
          <ac:spMkLst>
            <pc:docMk/>
            <pc:sldMk cId="2491553095" sldId="398"/>
            <ac:spMk id="12" creationId="{7032A59B-0A62-D569-76B9-91044D9E187D}"/>
          </ac:spMkLst>
        </pc:spChg>
        <pc:spChg chg="del">
          <ac:chgData name="沙織 浅野" userId="50989c1ea3c4bf50" providerId="Windows Live" clId="Web-{63FE54F3-9AB8-400F-B457-AF80EC11443A}" dt="2024-02-27T03:48:47.885" v="76"/>
          <ac:spMkLst>
            <pc:docMk/>
            <pc:sldMk cId="2491553095" sldId="398"/>
            <ac:spMk id="17" creationId="{BE794526-483E-8534-8316-8625D45C1B3F}"/>
          </ac:spMkLst>
        </pc:spChg>
      </pc:sldChg>
      <pc:sldChg chg="addSp delSp modSp">
        <pc:chgData name="沙織 浅野" userId="50989c1ea3c4bf50" providerId="Windows Live" clId="Web-{63FE54F3-9AB8-400F-B457-AF80EC11443A}" dt="2024-02-27T03:49:18.198" v="99" actId="20577"/>
        <pc:sldMkLst>
          <pc:docMk/>
          <pc:sldMk cId="3782521553" sldId="399"/>
        </pc:sldMkLst>
        <pc:spChg chg="add">
          <ac:chgData name="沙織 浅野" userId="50989c1ea3c4bf50" providerId="Windows Live" clId="Web-{63FE54F3-9AB8-400F-B457-AF80EC11443A}" dt="2024-02-27T03:48:54.385" v="82"/>
          <ac:spMkLst>
            <pc:docMk/>
            <pc:sldMk cId="3782521553" sldId="399"/>
            <ac:spMk id="3" creationId="{A6881985-7035-1E29-E39D-C5EA7D16293B}"/>
          </ac:spMkLst>
        </pc:spChg>
        <pc:spChg chg="add">
          <ac:chgData name="沙織 浅野" userId="50989c1ea3c4bf50" providerId="Windows Live" clId="Web-{63FE54F3-9AB8-400F-B457-AF80EC11443A}" dt="2024-02-27T03:48:54.416" v="83"/>
          <ac:spMkLst>
            <pc:docMk/>
            <pc:sldMk cId="3782521553" sldId="399"/>
            <ac:spMk id="7" creationId="{3F6F194D-C688-7E7C-EB13-FB05166C4DDA}"/>
          </ac:spMkLst>
        </pc:spChg>
        <pc:spChg chg="del">
          <ac:chgData name="沙織 浅野" userId="50989c1ea3c4bf50" providerId="Windows Live" clId="Web-{63FE54F3-9AB8-400F-B457-AF80EC11443A}" dt="2024-02-27T03:48:52.557" v="80"/>
          <ac:spMkLst>
            <pc:docMk/>
            <pc:sldMk cId="3782521553" sldId="399"/>
            <ac:spMk id="9" creationId="{6304812C-631E-C74E-D652-F00B3E545C93}"/>
          </ac:spMkLst>
        </pc:spChg>
        <pc:spChg chg="add">
          <ac:chgData name="沙織 浅野" userId="50989c1ea3c4bf50" providerId="Windows Live" clId="Web-{63FE54F3-9AB8-400F-B457-AF80EC11443A}" dt="2024-02-27T03:48:54.432" v="84"/>
          <ac:spMkLst>
            <pc:docMk/>
            <pc:sldMk cId="3782521553" sldId="399"/>
            <ac:spMk id="11" creationId="{DCF10FC3-9074-60D7-861D-359A4C07A8C8}"/>
          </ac:spMkLst>
        </pc:spChg>
        <pc:spChg chg="mod">
          <ac:chgData name="沙織 浅野" userId="50989c1ea3c4bf50" providerId="Windows Live" clId="Web-{63FE54F3-9AB8-400F-B457-AF80EC11443A}" dt="2024-02-27T03:49:18.198" v="99" actId="20577"/>
          <ac:spMkLst>
            <pc:docMk/>
            <pc:sldMk cId="3782521553" sldId="399"/>
            <ac:spMk id="14" creationId="{96ABD77F-22BC-CC88-A2A9-149D9868ACDF}"/>
          </ac:spMkLst>
        </pc:spChg>
        <pc:spChg chg="del">
          <ac:chgData name="沙織 浅野" userId="50989c1ea3c4bf50" providerId="Windows Live" clId="Web-{63FE54F3-9AB8-400F-B457-AF80EC11443A}" dt="2024-02-27T03:48:52.557" v="81"/>
          <ac:spMkLst>
            <pc:docMk/>
            <pc:sldMk cId="3782521553" sldId="399"/>
            <ac:spMk id="17" creationId="{BE794526-483E-8534-8316-8625D45C1B3F}"/>
          </ac:spMkLst>
        </pc:spChg>
        <pc:graphicFrameChg chg="mod modGraphic">
          <ac:chgData name="沙織 浅野" userId="50989c1ea3c4bf50" providerId="Windows Live" clId="Web-{63FE54F3-9AB8-400F-B457-AF80EC11443A}" dt="2024-02-27T03:49:07.260" v="97"/>
          <ac:graphicFrameMkLst>
            <pc:docMk/>
            <pc:sldMk cId="3782521553" sldId="399"/>
            <ac:graphicFrameMk id="5" creationId="{34589E4F-D1EA-4BA6-13F1-E2B2C6EA0B78}"/>
          </ac:graphicFrameMkLst>
        </pc:graphicFrameChg>
      </pc:sldChg>
      <pc:sldChg chg="addSp delSp">
        <pc:chgData name="沙織 浅野" userId="50989c1ea3c4bf50" providerId="Windows Live" clId="Web-{63FE54F3-9AB8-400F-B457-AF80EC11443A}" dt="2024-02-27T03:48:22.603" v="52"/>
        <pc:sldMkLst>
          <pc:docMk/>
          <pc:sldMk cId="2795464769" sldId="400"/>
        </pc:sldMkLst>
        <pc:spChg chg="add">
          <ac:chgData name="沙織 浅野" userId="50989c1ea3c4bf50" providerId="Windows Live" clId="Web-{63FE54F3-9AB8-400F-B457-AF80EC11443A}" dt="2024-02-27T03:48:22.572" v="50"/>
          <ac:spMkLst>
            <pc:docMk/>
            <pc:sldMk cId="2795464769" sldId="400"/>
            <ac:spMk id="7" creationId="{C6794586-C703-178A-63B9-36AF5571FF63}"/>
          </ac:spMkLst>
        </pc:spChg>
        <pc:spChg chg="del">
          <ac:chgData name="沙織 浅野" userId="50989c1ea3c4bf50" providerId="Windows Live" clId="Web-{63FE54F3-9AB8-400F-B457-AF80EC11443A}" dt="2024-02-27T03:48:20.087" v="48"/>
          <ac:spMkLst>
            <pc:docMk/>
            <pc:sldMk cId="2795464769" sldId="400"/>
            <ac:spMk id="9" creationId="{4AEF2964-9799-8944-6BE2-48DB651864EB}"/>
          </ac:spMkLst>
        </pc:spChg>
        <pc:spChg chg="add">
          <ac:chgData name="沙織 浅野" userId="50989c1ea3c4bf50" providerId="Windows Live" clId="Web-{63FE54F3-9AB8-400F-B457-AF80EC11443A}" dt="2024-02-27T03:48:22.587" v="51"/>
          <ac:spMkLst>
            <pc:docMk/>
            <pc:sldMk cId="2795464769" sldId="400"/>
            <ac:spMk id="14" creationId="{C421928E-F6A3-4220-A1CC-D415B3EF1205}"/>
          </ac:spMkLst>
        </pc:spChg>
        <pc:spChg chg="del">
          <ac:chgData name="沙織 浅野" userId="50989c1ea3c4bf50" providerId="Windows Live" clId="Web-{63FE54F3-9AB8-400F-B457-AF80EC11443A}" dt="2024-02-27T03:48:20.087" v="49"/>
          <ac:spMkLst>
            <pc:docMk/>
            <pc:sldMk cId="2795464769" sldId="400"/>
            <ac:spMk id="17" creationId="{1CD49B0D-B8FF-FCA8-4DA7-A0BDA3CF5927}"/>
          </ac:spMkLst>
        </pc:spChg>
        <pc:spChg chg="add">
          <ac:chgData name="沙織 浅野" userId="50989c1ea3c4bf50" providerId="Windows Live" clId="Web-{63FE54F3-9AB8-400F-B457-AF80EC11443A}" dt="2024-02-27T03:48:22.603" v="52"/>
          <ac:spMkLst>
            <pc:docMk/>
            <pc:sldMk cId="2795464769" sldId="400"/>
            <ac:spMk id="18" creationId="{88BA2B6A-E68D-8DB1-EB23-43CE58B72FB3}"/>
          </ac:spMkLst>
        </pc:spChg>
      </pc:sldChg>
      <pc:sldChg chg="addSp delSp modSp">
        <pc:chgData name="沙織 浅野" userId="50989c1ea3c4bf50" providerId="Windows Live" clId="Web-{63FE54F3-9AB8-400F-B457-AF80EC11443A}" dt="2024-02-27T03:48:36.197" v="68"/>
        <pc:sldMkLst>
          <pc:docMk/>
          <pc:sldMk cId="2712796942" sldId="401"/>
        </pc:sldMkLst>
        <pc:spChg chg="add">
          <ac:chgData name="沙織 浅野" userId="50989c1ea3c4bf50" providerId="Windows Live" clId="Web-{63FE54F3-9AB8-400F-B457-AF80EC11443A}" dt="2024-02-27T03:48:36.181" v="66"/>
          <ac:spMkLst>
            <pc:docMk/>
            <pc:sldMk cId="2712796942" sldId="401"/>
            <ac:spMk id="4" creationId="{EACC613A-B3F4-FB23-E29A-7AE8FA57D64D}"/>
          </ac:spMkLst>
        </pc:spChg>
        <pc:spChg chg="del">
          <ac:chgData name="沙織 浅野" userId="50989c1ea3c4bf50" providerId="Windows Live" clId="Web-{63FE54F3-9AB8-400F-B457-AF80EC11443A}" dt="2024-02-27T03:48:34.978" v="65"/>
          <ac:spMkLst>
            <pc:docMk/>
            <pc:sldMk cId="2712796942" sldId="401"/>
            <ac:spMk id="8" creationId="{3F0D7BB6-98BA-B09B-E3B7-7D7EA2AD6AE3}"/>
          </ac:spMkLst>
        </pc:spChg>
        <pc:spChg chg="add">
          <ac:chgData name="沙織 浅野" userId="50989c1ea3c4bf50" providerId="Windows Live" clId="Web-{63FE54F3-9AB8-400F-B457-AF80EC11443A}" dt="2024-02-27T03:48:36.181" v="67"/>
          <ac:spMkLst>
            <pc:docMk/>
            <pc:sldMk cId="2712796942" sldId="401"/>
            <ac:spMk id="9" creationId="{3CAED2EC-E497-F7FA-EAAB-B8C13111E911}"/>
          </ac:spMkLst>
        </pc:spChg>
        <pc:spChg chg="add">
          <ac:chgData name="沙織 浅野" userId="50989c1ea3c4bf50" providerId="Windows Live" clId="Web-{63FE54F3-9AB8-400F-B457-AF80EC11443A}" dt="2024-02-27T03:48:36.197" v="68"/>
          <ac:spMkLst>
            <pc:docMk/>
            <pc:sldMk cId="2712796942" sldId="401"/>
            <ac:spMk id="13" creationId="{C6967715-1E56-EDC4-4147-D2AB8CAE1A0D}"/>
          </ac:spMkLst>
        </pc:spChg>
        <pc:spChg chg="del mod">
          <ac:chgData name="沙織 浅野" userId="50989c1ea3c4bf50" providerId="Windows Live" clId="Web-{63FE54F3-9AB8-400F-B457-AF80EC11443A}" dt="2024-02-27T03:48:34.244" v="64"/>
          <ac:spMkLst>
            <pc:docMk/>
            <pc:sldMk cId="2712796942" sldId="401"/>
            <ac:spMk id="17" creationId="{BE794526-483E-8534-8316-8625D45C1B3F}"/>
          </ac:spMkLst>
        </pc:spChg>
      </pc:sldChg>
    </pc:docChg>
  </pc:docChgLst>
  <pc:docChgLst>
    <pc:chgData name="沙織 浅野" userId="50989c1ea3c4bf50" providerId="LiveId" clId="{2716EEFC-8B33-4208-B810-A15B6BD36043}"/>
    <pc:docChg chg="custSel modSld">
      <pc:chgData name="沙織 浅野" userId="50989c1ea3c4bf50" providerId="LiveId" clId="{2716EEFC-8B33-4208-B810-A15B6BD36043}" dt="2024-02-29T03:32:53.583" v="13" actId="1076"/>
      <pc:docMkLst>
        <pc:docMk/>
      </pc:docMkLst>
      <pc:sldChg chg="addSp delSp modSp mod">
        <pc:chgData name="沙織 浅野" userId="50989c1ea3c4bf50" providerId="LiveId" clId="{2716EEFC-8B33-4208-B810-A15B6BD36043}" dt="2024-02-29T03:30:49.980" v="4" actId="1076"/>
        <pc:sldMkLst>
          <pc:docMk/>
          <pc:sldMk cId="5197440" sldId="370"/>
        </pc:sldMkLst>
        <pc:graphicFrameChg chg="del">
          <ac:chgData name="沙織 浅野" userId="50989c1ea3c4bf50" providerId="LiveId" clId="{2716EEFC-8B33-4208-B810-A15B6BD36043}" dt="2024-02-29T03:30:40.918" v="1" actId="478"/>
          <ac:graphicFrameMkLst>
            <pc:docMk/>
            <pc:sldMk cId="5197440" sldId="370"/>
            <ac:graphicFrameMk id="2" creationId="{F4226D0B-75D5-25C9-7BF9-FA5DB1219797}"/>
          </ac:graphicFrameMkLst>
        </pc:graphicFrameChg>
        <pc:graphicFrameChg chg="add mod">
          <ac:chgData name="沙織 浅野" userId="50989c1ea3c4bf50" providerId="LiveId" clId="{2716EEFC-8B33-4208-B810-A15B6BD36043}" dt="2024-02-29T03:30:49.980" v="4" actId="1076"/>
          <ac:graphicFrameMkLst>
            <pc:docMk/>
            <pc:sldMk cId="5197440" sldId="370"/>
            <ac:graphicFrameMk id="3" creationId="{50A692E9-B360-D965-299A-0DD88A5FC215}"/>
          </ac:graphicFrameMkLst>
        </pc:graphicFrameChg>
      </pc:sldChg>
      <pc:sldChg chg="addSp delSp modSp mod">
        <pc:chgData name="沙織 浅野" userId="50989c1ea3c4bf50" providerId="LiveId" clId="{2716EEFC-8B33-4208-B810-A15B6BD36043}" dt="2024-02-29T03:32:53.583" v="13" actId="1076"/>
        <pc:sldMkLst>
          <pc:docMk/>
          <pc:sldMk cId="2545676359" sldId="397"/>
        </pc:sldMkLst>
        <pc:graphicFrameChg chg="del">
          <ac:chgData name="沙織 浅野" userId="50989c1ea3c4bf50" providerId="LiveId" clId="{2716EEFC-8B33-4208-B810-A15B6BD36043}" dt="2024-02-29T03:31:50.847" v="6" actId="478"/>
          <ac:graphicFrameMkLst>
            <pc:docMk/>
            <pc:sldMk cId="2545676359" sldId="397"/>
            <ac:graphicFrameMk id="3" creationId="{EA19949D-4606-373B-6EF0-443FB5BAEC2E}"/>
          </ac:graphicFrameMkLst>
        </pc:graphicFrameChg>
        <pc:graphicFrameChg chg="del">
          <ac:chgData name="沙織 浅野" userId="50989c1ea3c4bf50" providerId="LiveId" clId="{2716EEFC-8B33-4208-B810-A15B6BD36043}" dt="2024-02-29T03:32:37.639" v="8" actId="478"/>
          <ac:graphicFrameMkLst>
            <pc:docMk/>
            <pc:sldMk cId="2545676359" sldId="397"/>
            <ac:graphicFrameMk id="4" creationId="{C4BC9EF4-7ACF-8174-3D18-F8B0C87EF8BD}"/>
          </ac:graphicFrameMkLst>
        </pc:graphicFrameChg>
        <pc:graphicFrameChg chg="add mod">
          <ac:chgData name="沙織 浅野" userId="50989c1ea3c4bf50" providerId="LiveId" clId="{2716EEFC-8B33-4208-B810-A15B6BD36043}" dt="2024-02-29T03:32:46.098" v="11" actId="14100"/>
          <ac:graphicFrameMkLst>
            <pc:docMk/>
            <pc:sldMk cId="2545676359" sldId="397"/>
            <ac:graphicFrameMk id="5" creationId="{FA491ECF-5ED9-E367-2FAE-29B024A08B3C}"/>
          </ac:graphicFrameMkLst>
        </pc:graphicFrameChg>
        <pc:graphicFrameChg chg="add mod">
          <ac:chgData name="沙織 浅野" userId="50989c1ea3c4bf50" providerId="LiveId" clId="{2716EEFC-8B33-4208-B810-A15B6BD36043}" dt="2024-02-29T03:32:53.583" v="13" actId="1076"/>
          <ac:graphicFrameMkLst>
            <pc:docMk/>
            <pc:sldMk cId="2545676359" sldId="397"/>
            <ac:graphicFrameMk id="9" creationId="{D6E3D857-9040-794B-3C5D-BFC8AC435A9C}"/>
          </ac:graphicFrameMkLst>
        </pc:graphicFrameChg>
      </pc:sldChg>
    </pc:docChg>
  </pc:docChgLst>
  <pc:docChgLst>
    <pc:chgData name="沙織 浅野" userId="50989c1ea3c4bf50" providerId="Windows Live" clId="Web-{FA9D28E7-B6A8-4EA3-9181-546884F1CDED}"/>
    <pc:docChg chg="modSld">
      <pc:chgData name="沙織 浅野" userId="50989c1ea3c4bf50" providerId="Windows Live" clId="Web-{FA9D28E7-B6A8-4EA3-9181-546884F1CDED}" dt="2024-02-29T03:33:35.978" v="83" actId="1076"/>
      <pc:docMkLst>
        <pc:docMk/>
      </pc:docMkLst>
      <pc:sldChg chg="modSp modNotes">
        <pc:chgData name="沙織 浅野" userId="50989c1ea3c4bf50" providerId="Windows Live" clId="Web-{FA9D28E7-B6A8-4EA3-9181-546884F1CDED}" dt="2024-02-29T03:22:43.735" v="34" actId="14100"/>
        <pc:sldMkLst>
          <pc:docMk/>
          <pc:sldMk cId="337909150" sldId="369"/>
        </pc:sldMkLst>
        <pc:spChg chg="mod">
          <ac:chgData name="沙織 浅野" userId="50989c1ea3c4bf50" providerId="Windows Live" clId="Web-{FA9D28E7-B6A8-4EA3-9181-546884F1CDED}" dt="2024-02-29T03:22:41.188" v="33" actId="1076"/>
          <ac:spMkLst>
            <pc:docMk/>
            <pc:sldMk cId="337909150" sldId="369"/>
            <ac:spMk id="2" creationId="{30FAA263-E2D7-E5D7-DBED-D8BE7A0816A5}"/>
          </ac:spMkLst>
        </pc:spChg>
        <pc:picChg chg="mod">
          <ac:chgData name="沙織 浅野" userId="50989c1ea3c4bf50" providerId="Windows Live" clId="Web-{FA9D28E7-B6A8-4EA3-9181-546884F1CDED}" dt="2024-02-29T03:22:43.735" v="34" actId="14100"/>
          <ac:picMkLst>
            <pc:docMk/>
            <pc:sldMk cId="337909150" sldId="369"/>
            <ac:picMk id="12" creationId="{58060E64-49ED-6EDD-583F-E7C69659F61C}"/>
          </ac:picMkLst>
        </pc:picChg>
      </pc:sldChg>
      <pc:sldChg chg="modNotes">
        <pc:chgData name="沙織 浅野" userId="50989c1ea3c4bf50" providerId="Windows Live" clId="Web-{FA9D28E7-B6A8-4EA3-9181-546884F1CDED}" dt="2024-02-29T03:23:32.927" v="41"/>
        <pc:sldMkLst>
          <pc:docMk/>
          <pc:sldMk cId="5197440" sldId="370"/>
        </pc:sldMkLst>
      </pc:sldChg>
      <pc:sldChg chg="modNotes">
        <pc:chgData name="沙織 浅野" userId="50989c1ea3c4bf50" providerId="Windows Live" clId="Web-{FA9D28E7-B6A8-4EA3-9181-546884F1CDED}" dt="2024-02-29T03:19:56.932" v="3"/>
        <pc:sldMkLst>
          <pc:docMk/>
          <pc:sldMk cId="2509120333" sldId="393"/>
        </pc:sldMkLst>
      </pc:sldChg>
      <pc:sldChg chg="modNotes">
        <pc:chgData name="沙織 浅野" userId="50989c1ea3c4bf50" providerId="Windows Live" clId="Web-{FA9D28E7-B6A8-4EA3-9181-546884F1CDED}" dt="2024-02-29T03:20:04.761" v="4"/>
        <pc:sldMkLst>
          <pc:docMk/>
          <pc:sldMk cId="3127592037" sldId="394"/>
        </pc:sldMkLst>
      </pc:sldChg>
      <pc:sldChg chg="modNotes">
        <pc:chgData name="沙織 浅野" userId="50989c1ea3c4bf50" providerId="Windows Live" clId="Web-{FA9D28E7-B6A8-4EA3-9181-546884F1CDED}" dt="2024-02-29T03:20:11.121" v="5"/>
        <pc:sldMkLst>
          <pc:docMk/>
          <pc:sldMk cId="109112222" sldId="395"/>
        </pc:sldMkLst>
      </pc:sldChg>
      <pc:sldChg chg="modSp modNotes">
        <pc:chgData name="沙織 浅野" userId="50989c1ea3c4bf50" providerId="Windows Live" clId="Web-{FA9D28E7-B6A8-4EA3-9181-546884F1CDED}" dt="2024-02-29T03:33:35.978" v="83" actId="1076"/>
        <pc:sldMkLst>
          <pc:docMk/>
          <pc:sldMk cId="2545676359" sldId="397"/>
        </pc:sldMkLst>
        <pc:spChg chg="mod">
          <ac:chgData name="沙織 浅野" userId="50989c1ea3c4bf50" providerId="Windows Live" clId="Web-{FA9D28E7-B6A8-4EA3-9181-546884F1CDED}" dt="2024-02-29T03:23:46.050" v="48" actId="20577"/>
          <ac:spMkLst>
            <pc:docMk/>
            <pc:sldMk cId="2545676359" sldId="397"/>
            <ac:spMk id="6" creationId="{D02676D4-26C7-C12D-B2A8-90DD8512D51B}"/>
          </ac:spMkLst>
        </pc:spChg>
        <pc:spChg chg="mod">
          <ac:chgData name="沙織 浅野" userId="50989c1ea3c4bf50" providerId="Windows Live" clId="Web-{FA9D28E7-B6A8-4EA3-9181-546884F1CDED}" dt="2024-02-29T03:33:33.587" v="81" actId="1076"/>
          <ac:spMkLst>
            <pc:docMk/>
            <pc:sldMk cId="2545676359" sldId="397"/>
            <ac:spMk id="7" creationId="{40E4BEF1-6308-43A2-C084-55332918627B}"/>
          </ac:spMkLst>
        </pc:spChg>
        <pc:graphicFrameChg chg="mod">
          <ac:chgData name="沙織 浅野" userId="50989c1ea3c4bf50" providerId="Windows Live" clId="Web-{FA9D28E7-B6A8-4EA3-9181-546884F1CDED}" dt="2024-02-29T03:33:35.978" v="83" actId="1076"/>
          <ac:graphicFrameMkLst>
            <pc:docMk/>
            <pc:sldMk cId="2545676359" sldId="397"/>
            <ac:graphicFrameMk id="5" creationId="{FA491ECF-5ED9-E367-2FAE-29B024A08B3C}"/>
          </ac:graphicFrameMkLst>
        </pc:graphicFrameChg>
        <pc:graphicFrameChg chg="mod">
          <ac:chgData name="沙織 浅野" userId="50989c1ea3c4bf50" providerId="Windows Live" clId="Web-{FA9D28E7-B6A8-4EA3-9181-546884F1CDED}" dt="2024-02-29T03:33:34.743" v="82" actId="1076"/>
          <ac:graphicFrameMkLst>
            <pc:docMk/>
            <pc:sldMk cId="2545676359" sldId="397"/>
            <ac:graphicFrameMk id="9" creationId="{D6E3D857-9040-794B-3C5D-BFC8AC435A9C}"/>
          </ac:graphicFrameMkLst>
        </pc:graphicFrameChg>
      </pc:sldChg>
      <pc:sldChg chg="modSp">
        <pc:chgData name="沙織 浅野" userId="50989c1ea3c4bf50" providerId="Windows Live" clId="Web-{FA9D28E7-B6A8-4EA3-9181-546884F1CDED}" dt="2024-02-29T03:24:10.645" v="73" actId="14100"/>
        <pc:sldMkLst>
          <pc:docMk/>
          <pc:sldMk cId="2491553095" sldId="398"/>
        </pc:sldMkLst>
        <pc:spChg chg="mod">
          <ac:chgData name="沙織 浅野" userId="50989c1ea3c4bf50" providerId="Windows Live" clId="Web-{FA9D28E7-B6A8-4EA3-9181-546884F1CDED}" dt="2024-02-29T03:24:10.645" v="73" actId="14100"/>
          <ac:spMkLst>
            <pc:docMk/>
            <pc:sldMk cId="2491553095" sldId="398"/>
            <ac:spMk id="6" creationId="{D02676D4-26C7-C12D-B2A8-90DD8512D51B}"/>
          </ac:spMkLst>
        </pc:spChg>
      </pc:sldChg>
      <pc:sldChg chg="addSp delSp modSp">
        <pc:chgData name="沙織 浅野" userId="50989c1ea3c4bf50" providerId="Windows Live" clId="Web-{FA9D28E7-B6A8-4EA3-9181-546884F1CDED}" dt="2024-02-29T03:24:38.427" v="76" actId="1076"/>
        <pc:sldMkLst>
          <pc:docMk/>
          <pc:sldMk cId="3782521553" sldId="399"/>
        </pc:sldMkLst>
        <pc:spChg chg="del">
          <ac:chgData name="沙織 浅野" userId="50989c1ea3c4bf50" providerId="Windows Live" clId="Web-{FA9D28E7-B6A8-4EA3-9181-546884F1CDED}" dt="2024-02-29T03:24:34.036" v="74"/>
          <ac:spMkLst>
            <pc:docMk/>
            <pc:sldMk cId="3782521553" sldId="399"/>
            <ac:spMk id="4" creationId="{5C00D97D-0876-46D3-464F-E21C568FECAE}"/>
          </ac:spMkLst>
        </pc:spChg>
        <pc:spChg chg="add mod">
          <ac:chgData name="沙織 浅野" userId="50989c1ea3c4bf50" providerId="Windows Live" clId="Web-{FA9D28E7-B6A8-4EA3-9181-546884F1CDED}" dt="2024-02-29T03:24:38.427" v="76" actId="1076"/>
          <ac:spMkLst>
            <pc:docMk/>
            <pc:sldMk cId="3782521553" sldId="399"/>
            <ac:spMk id="6" creationId="{784B9B8B-C717-CAB0-F4B0-308E62FB6F13}"/>
          </ac:spMkLst>
        </pc:spChg>
      </pc:sldChg>
      <pc:sldChg chg="delSp modSp">
        <pc:chgData name="沙織 浅野" userId="50989c1ea3c4bf50" providerId="Windows Live" clId="Web-{FA9D28E7-B6A8-4EA3-9181-546884F1CDED}" dt="2024-02-29T03:23:02.361" v="37"/>
        <pc:sldMkLst>
          <pc:docMk/>
          <pc:sldMk cId="2795464769" sldId="400"/>
        </pc:sldMkLst>
        <pc:spChg chg="del mod">
          <ac:chgData name="沙織 浅野" userId="50989c1ea3c4bf50" providerId="Windows Live" clId="Web-{FA9D28E7-B6A8-4EA3-9181-546884F1CDED}" dt="2024-02-29T03:23:02.361" v="37"/>
          <ac:spMkLst>
            <pc:docMk/>
            <pc:sldMk cId="2795464769" sldId="400"/>
            <ac:spMk id="3" creationId="{3D4EA8DD-0C98-F589-028C-D78D75CA2DA7}"/>
          </ac:spMkLst>
        </pc:spChg>
        <pc:picChg chg="mod">
          <ac:chgData name="沙織 浅野" userId="50989c1ea3c4bf50" providerId="Windows Live" clId="Web-{FA9D28E7-B6A8-4EA3-9181-546884F1CDED}" dt="2024-02-29T03:22:55.220" v="35"/>
          <ac:picMkLst>
            <pc:docMk/>
            <pc:sldMk cId="2795464769" sldId="400"/>
            <ac:picMk id="12" creationId="{58060E64-49ED-6EDD-583F-E7C69659F61C}"/>
          </ac:picMkLst>
        </pc:picChg>
      </pc:sldChg>
    </pc:docChg>
  </pc:docChgLst>
  <pc:docChgLst>
    <pc:chgData name="沙織 浅野" userId="50989c1ea3c4bf50" providerId="Windows Live" clId="Web-{6F4671B0-6D51-45F8-BCF8-E431D56B7785}"/>
    <pc:docChg chg="modSld">
      <pc:chgData name="沙織 浅野" userId="50989c1ea3c4bf50" providerId="Windows Live" clId="Web-{6F4671B0-6D51-45F8-BCF8-E431D56B7785}" dt="2024-03-01T00:51:56.439" v="9" actId="1076"/>
      <pc:docMkLst>
        <pc:docMk/>
      </pc:docMkLst>
      <pc:sldChg chg="modSp">
        <pc:chgData name="沙織 浅野" userId="50989c1ea3c4bf50" providerId="Windows Live" clId="Web-{6F4671B0-6D51-45F8-BCF8-E431D56B7785}" dt="2024-03-01T00:51:14.014" v="3"/>
        <pc:sldMkLst>
          <pc:docMk/>
          <pc:sldMk cId="2491553095" sldId="398"/>
        </pc:sldMkLst>
        <pc:graphicFrameChg chg="mod modGraphic">
          <ac:chgData name="沙織 浅野" userId="50989c1ea3c4bf50" providerId="Windows Live" clId="Web-{6F4671B0-6D51-45F8-BCF8-E431D56B7785}" dt="2024-03-01T00:51:14.014" v="3"/>
          <ac:graphicFrameMkLst>
            <pc:docMk/>
            <pc:sldMk cId="2491553095" sldId="398"/>
            <ac:graphicFrameMk id="5" creationId="{34589E4F-D1EA-4BA6-13F1-E2B2C6EA0B78}"/>
          </ac:graphicFrameMkLst>
        </pc:graphicFrameChg>
      </pc:sldChg>
      <pc:sldChg chg="modSp">
        <pc:chgData name="沙織 浅野" userId="50989c1ea3c4bf50" providerId="Windows Live" clId="Web-{6F4671B0-6D51-45F8-BCF8-E431D56B7785}" dt="2024-03-01T00:51:56.439" v="9" actId="1076"/>
        <pc:sldMkLst>
          <pc:docMk/>
          <pc:sldMk cId="3782521553" sldId="399"/>
        </pc:sldMkLst>
        <pc:spChg chg="mod">
          <ac:chgData name="沙織 浅野" userId="50989c1ea3c4bf50" providerId="Windows Live" clId="Web-{6F4671B0-6D51-45F8-BCF8-E431D56B7785}" dt="2024-03-01T00:51:56.439" v="9" actId="1076"/>
          <ac:spMkLst>
            <pc:docMk/>
            <pc:sldMk cId="3782521553" sldId="399"/>
            <ac:spMk id="4" creationId="{F8201EDD-4B51-5B33-7883-67120359B550}"/>
          </ac:spMkLst>
        </pc:spChg>
      </pc:sldChg>
    </pc:docChg>
  </pc:docChgLst>
  <pc:docChgLst>
    <pc:chgData name="沙織 浅野" userId="50989c1ea3c4bf50" providerId="Windows Live" clId="Web-{EB7E20D8-4E25-4F61-9C49-529A4EF6C48F}"/>
    <pc:docChg chg="modSld">
      <pc:chgData name="沙織 浅野" userId="50989c1ea3c4bf50" providerId="Windows Live" clId="Web-{EB7E20D8-4E25-4F61-9C49-529A4EF6C48F}" dt="2024-03-07T06:21:33.978" v="0"/>
      <pc:docMkLst>
        <pc:docMk/>
      </pc:docMkLst>
      <pc:sldChg chg="modNotes">
        <pc:chgData name="沙織 浅野" userId="50989c1ea3c4bf50" providerId="Windows Live" clId="Web-{EB7E20D8-4E25-4F61-9C49-529A4EF6C48F}" dt="2024-03-07T06:21:33.978" v="0"/>
        <pc:sldMkLst>
          <pc:docMk/>
          <pc:sldMk cId="2545676359" sldId="397"/>
        </pc:sldMkLst>
      </pc:sldChg>
    </pc:docChg>
  </pc:docChgLst>
  <pc:docChgLst>
    <pc:chgData name="沙織 浅野" userId="50989c1ea3c4bf50" providerId="Windows Live" clId="Web-{10EE361A-0964-4E76-AFF1-F3601889985A}"/>
    <pc:docChg chg="modSld">
      <pc:chgData name="沙織 浅野" userId="50989c1ea3c4bf50" providerId="Windows Live" clId="Web-{10EE361A-0964-4E76-AFF1-F3601889985A}" dt="2024-03-01T10:32:11.112" v="6"/>
      <pc:docMkLst>
        <pc:docMk/>
      </pc:docMkLst>
      <pc:sldChg chg="addSp delSp modSp">
        <pc:chgData name="沙織 浅野" userId="50989c1ea3c4bf50" providerId="Windows Live" clId="Web-{10EE361A-0964-4E76-AFF1-F3601889985A}" dt="2024-03-01T10:32:11.112" v="6"/>
        <pc:sldMkLst>
          <pc:docMk/>
          <pc:sldMk cId="2509120333" sldId="393"/>
        </pc:sldMkLst>
        <pc:spChg chg="del">
          <ac:chgData name="沙織 浅野" userId="50989c1ea3c4bf50" providerId="Windows Live" clId="Web-{10EE361A-0964-4E76-AFF1-F3601889985A}" dt="2024-03-01T10:31:58.549" v="2"/>
          <ac:spMkLst>
            <pc:docMk/>
            <pc:sldMk cId="2509120333" sldId="393"/>
            <ac:spMk id="4" creationId="{9C29C274-655F-744D-1C8C-D171F273E0A5}"/>
          </ac:spMkLst>
        </pc:spChg>
        <pc:spChg chg="add">
          <ac:chgData name="沙織 浅野" userId="50989c1ea3c4bf50" providerId="Windows Live" clId="Web-{10EE361A-0964-4E76-AFF1-F3601889985A}" dt="2024-03-01T10:32:11.112" v="6"/>
          <ac:spMkLst>
            <pc:docMk/>
            <pc:sldMk cId="2509120333" sldId="393"/>
            <ac:spMk id="7" creationId="{90D9D64F-EE61-D787-3148-960B40FFDA00}"/>
          </ac:spMkLst>
        </pc:spChg>
        <pc:spChg chg="del mod">
          <ac:chgData name="沙織 浅野" userId="50989c1ea3c4bf50" providerId="Windows Live" clId="Web-{10EE361A-0964-4E76-AFF1-F3601889985A}" dt="2024-03-01T10:31:57.299" v="1"/>
          <ac:spMkLst>
            <pc:docMk/>
            <pc:sldMk cId="2509120333" sldId="393"/>
            <ac:spMk id="10" creationId="{181F696A-96E7-427B-79E2-3D1F8E492319}"/>
          </ac:spMkLst>
        </pc:spChg>
        <pc:spChg chg="del mod">
          <ac:chgData name="沙織 浅野" userId="50989c1ea3c4bf50" providerId="Windows Live" clId="Web-{10EE361A-0964-4E76-AFF1-F3601889985A}" dt="2024-03-01T10:32:07.252" v="5"/>
          <ac:spMkLst>
            <pc:docMk/>
            <pc:sldMk cId="2509120333" sldId="393"/>
            <ac:spMk id="13" creationId="{F77FA7D7-F8F5-36F6-36FC-85FB105E0D85}"/>
          </ac:spMkLst>
        </pc:spChg>
        <pc:spChg chg="del">
          <ac:chgData name="沙織 浅野" userId="50989c1ea3c4bf50" providerId="Windows Live" clId="Web-{10EE361A-0964-4E76-AFF1-F3601889985A}" dt="2024-03-01T10:31:59.846" v="3"/>
          <ac:spMkLst>
            <pc:docMk/>
            <pc:sldMk cId="2509120333" sldId="393"/>
            <ac:spMk id="14" creationId="{8EF52EB6-8AC5-E2B9-63FB-6DC25B668F2D}"/>
          </ac:spMkLst>
        </pc:spChg>
      </pc:sldChg>
    </pc:docChg>
  </pc:docChgLst>
  <pc:docChgLst>
    <pc:chgData name="沙織 浅野" userId="50989c1ea3c4bf50" providerId="LiveId" clId="{531EE400-3087-4D66-B5DC-1642EAEC41A0}"/>
    <pc:docChg chg="undo custSel modSld">
      <pc:chgData name="沙織 浅野" userId="50989c1ea3c4bf50" providerId="LiveId" clId="{531EE400-3087-4D66-B5DC-1642EAEC41A0}" dt="2024-03-07T09:16:58.625" v="24"/>
      <pc:docMkLst>
        <pc:docMk/>
      </pc:docMkLst>
      <pc:sldChg chg="addSp delSp modSp mod">
        <pc:chgData name="沙織 浅野" userId="50989c1ea3c4bf50" providerId="LiveId" clId="{531EE400-3087-4D66-B5DC-1642EAEC41A0}" dt="2024-03-07T09:12:30.408" v="6"/>
        <pc:sldMkLst>
          <pc:docMk/>
          <pc:sldMk cId="5197440" sldId="370"/>
        </pc:sldMkLst>
        <pc:graphicFrameChg chg="add mod">
          <ac:chgData name="沙織 浅野" userId="50989c1ea3c4bf50" providerId="LiveId" clId="{531EE400-3087-4D66-B5DC-1642EAEC41A0}" dt="2024-03-07T09:12:30.408" v="6"/>
          <ac:graphicFrameMkLst>
            <pc:docMk/>
            <pc:sldMk cId="5197440" sldId="370"/>
            <ac:graphicFrameMk id="2" creationId="{8AFE7714-6446-24E5-F1CF-A5C6EBD42F0B}"/>
          </ac:graphicFrameMkLst>
        </pc:graphicFrameChg>
        <pc:graphicFrameChg chg="del mod">
          <ac:chgData name="沙織 浅野" userId="50989c1ea3c4bf50" providerId="LiveId" clId="{531EE400-3087-4D66-B5DC-1642EAEC41A0}" dt="2024-03-07T09:12:19.905" v="3" actId="478"/>
          <ac:graphicFrameMkLst>
            <pc:docMk/>
            <pc:sldMk cId="5197440" sldId="370"/>
            <ac:graphicFrameMk id="3" creationId="{50A692E9-B360-D965-299A-0DD88A5FC215}"/>
          </ac:graphicFrameMkLst>
        </pc:graphicFrameChg>
      </pc:sldChg>
      <pc:sldChg chg="addSp delSp modSp mod">
        <pc:chgData name="沙織 浅野" userId="50989c1ea3c4bf50" providerId="LiveId" clId="{531EE400-3087-4D66-B5DC-1642EAEC41A0}" dt="2024-03-07T09:16:58.625" v="24"/>
        <pc:sldMkLst>
          <pc:docMk/>
          <pc:sldMk cId="2545676359" sldId="397"/>
        </pc:sldMkLst>
        <pc:graphicFrameChg chg="add del mod">
          <ac:chgData name="沙織 浅野" userId="50989c1ea3c4bf50" providerId="LiveId" clId="{531EE400-3087-4D66-B5DC-1642EAEC41A0}" dt="2024-03-07T09:16:58.625" v="24"/>
          <ac:graphicFrameMkLst>
            <pc:docMk/>
            <pc:sldMk cId="2545676359" sldId="397"/>
            <ac:graphicFrameMk id="3" creationId="{F9B71B53-A540-F726-EE88-FB4586A6882C}"/>
          </ac:graphicFrameMkLst>
        </pc:graphicFrameChg>
        <pc:graphicFrameChg chg="add mod">
          <ac:chgData name="沙織 浅野" userId="50989c1ea3c4bf50" providerId="LiveId" clId="{531EE400-3087-4D66-B5DC-1642EAEC41A0}" dt="2024-03-07T09:16:44.548" v="23"/>
          <ac:graphicFrameMkLst>
            <pc:docMk/>
            <pc:sldMk cId="2545676359" sldId="397"/>
            <ac:graphicFrameMk id="4" creationId="{4A06B1E7-F74A-E477-50C4-AA49132792E9}"/>
          </ac:graphicFrameMkLst>
        </pc:graphicFrameChg>
        <pc:graphicFrameChg chg="del mod">
          <ac:chgData name="沙織 浅野" userId="50989c1ea3c4bf50" providerId="LiveId" clId="{531EE400-3087-4D66-B5DC-1642EAEC41A0}" dt="2024-03-07T09:14:28.436" v="10" actId="478"/>
          <ac:graphicFrameMkLst>
            <pc:docMk/>
            <pc:sldMk cId="2545676359" sldId="397"/>
            <ac:graphicFrameMk id="5" creationId="{FA491ECF-5ED9-E367-2FAE-29B024A08B3C}"/>
          </ac:graphicFrameMkLst>
        </pc:graphicFrameChg>
        <pc:graphicFrameChg chg="del mod">
          <ac:chgData name="沙織 浅野" userId="50989c1ea3c4bf50" providerId="LiveId" clId="{531EE400-3087-4D66-B5DC-1642EAEC41A0}" dt="2024-03-07T09:16:30.272" v="15" actId="478"/>
          <ac:graphicFrameMkLst>
            <pc:docMk/>
            <pc:sldMk cId="2545676359" sldId="397"/>
            <ac:graphicFrameMk id="9" creationId="{D6E3D857-9040-794B-3C5D-BFC8AC435A9C}"/>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D264B6-3CAE-48BA-8DCA-A1AF95CCFF6B}" type="datetimeFigureOut">
              <a:t>2024/4/1</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309CEA-355C-49A5-ABEF-E451EC98F822}" type="slidenum">
              <a:t>‹#›</a:t>
            </a:fld>
            <a:endParaRPr kumimoji="1" lang="ja-JP" altLang="en-US"/>
          </a:p>
        </p:txBody>
      </p:sp>
    </p:spTree>
    <p:extLst>
      <p:ext uri="{BB962C8B-B14F-4D97-AF65-F5344CB8AC3E}">
        <p14:creationId xmlns:p14="http://schemas.microsoft.com/office/powerpoint/2010/main" val="8248301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latin typeface="UD デジタル 教科書体 NK-R" panose="02020400000000000000" pitchFamily="18" charset="-128"/>
                <a:ea typeface="UD デジタル 教科書体 NK-R" panose="02020400000000000000" pitchFamily="18" charset="-128"/>
              </a:rPr>
              <a:t>・学習内容：本授業では、商品選択を行う際に、様々な観点から多面的に比較する必要があることを理解する。</a:t>
            </a:r>
            <a:endParaRPr kumimoji="1" lang="en-US" altLang="ja-JP" b="1" i="1" u="sng">
              <a:latin typeface="UD デジタル 教科書体 NK-R" panose="02020400000000000000" pitchFamily="18" charset="-128"/>
              <a:ea typeface="UD デジタル 教科書体 NK-R" panose="02020400000000000000" pitchFamily="18" charset="-128"/>
            </a:endParaRPr>
          </a:p>
          <a:p>
            <a:r>
              <a:rPr kumimoji="1" lang="ja-JP" altLang="en-US" b="1" i="1" u="sng">
                <a:latin typeface="UD デジタル 教科書体 NK-R" panose="02020400000000000000" pitchFamily="18" charset="-128"/>
                <a:ea typeface="UD デジタル 教科書体 NK-R" panose="02020400000000000000" pitchFamily="18" charset="-128"/>
              </a:rPr>
              <a:t>・教師の支援：めあてを示し、この時間に学習することを理解させる。</a:t>
            </a:r>
            <a:endParaRPr kumimoji="1" lang="en-US" altLang="ja-JP" b="1" i="1" u="sng">
              <a:latin typeface="UD デジタル 教科書体 NK-R" panose="02020400000000000000" pitchFamily="18" charset="-128"/>
              <a:ea typeface="UD デジタル 教科書体 NK-R" panose="02020400000000000000" pitchFamily="18" charset="-128"/>
            </a:endParaRPr>
          </a:p>
          <a:p>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この授業では、自立した消費者として、よりよい商品選択をするための、情報の収集・整理と意思決定の方法について学んでいきます。</a:t>
            </a:r>
            <a:endParaRPr kumimoji="1" lang="en-US" altLang="ja-JP">
              <a:latin typeface="UD デジタル 教科書体 NK-R" panose="02020400000000000000" pitchFamily="18" charset="-128"/>
              <a:ea typeface="UD デジタル 教科書体 NK-R" panose="02020400000000000000" pitchFamily="18" charset="-128"/>
            </a:endParaRPr>
          </a:p>
          <a:p>
            <a:endParaRPr kumimoji="1" lang="en-US" altLang="ja-JP">
              <a:latin typeface="UD デジタル 教科書体 NK-R" panose="02020400000000000000" pitchFamily="18" charset="-128"/>
              <a:ea typeface="UD デジタル 教科書体 NK-R" panose="02020400000000000000" pitchFamily="18" charset="-128"/>
            </a:endParaRPr>
          </a:p>
          <a:p>
            <a:endParaRPr kumimoji="1" lang="ja-JP" altLang="en-US"/>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a:t>
            </a:fld>
            <a:endParaRPr kumimoji="1" lang="ja-JP" altLang="en-US"/>
          </a:p>
        </p:txBody>
      </p:sp>
    </p:spTree>
    <p:extLst>
      <p:ext uri="{BB962C8B-B14F-4D97-AF65-F5344CB8AC3E}">
        <p14:creationId xmlns:p14="http://schemas.microsoft.com/office/powerpoint/2010/main" val="6446517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latin typeface="UD デジタル 教科書体 NK-R" panose="02020400000000000000" pitchFamily="18" charset="-128"/>
                <a:ea typeface="UD デジタル 教科書体 NK-R" panose="02020400000000000000" pitchFamily="18" charset="-128"/>
              </a:rPr>
              <a:t>次に、必要な情報を整理して、商品を選んでみたいと思います。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10</a:t>
            </a:fld>
            <a:endParaRPr kumimoji="1" lang="ja-JP" altLang="en-US"/>
          </a:p>
        </p:txBody>
      </p:sp>
    </p:spTree>
    <p:extLst>
      <p:ext uri="{BB962C8B-B14F-4D97-AF65-F5344CB8AC3E}">
        <p14:creationId xmlns:p14="http://schemas.microsoft.com/office/powerpoint/2010/main" val="25559466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latin typeface="UD デジタル 教科書体 NK-R" panose="02020400000000000000" pitchFamily="18" charset="-128"/>
                <a:ea typeface="UD デジタル 教科書体 NK-R" panose="02020400000000000000" pitchFamily="18" charset="-128"/>
              </a:rPr>
              <a:t>今回は、自転車Ａ・Ｂ・Ｃについての情報を表にまとめているので、この情報をもとにどの自転車を選ぶかをグループで話し合い、発表してください。</a:t>
            </a:r>
          </a:p>
          <a:p>
            <a:r>
              <a:rPr kumimoji="1" lang="ja-JP" altLang="en-US">
                <a:latin typeface="UD デジタル 教科書体 NK-R" panose="02020400000000000000" pitchFamily="18" charset="-128"/>
                <a:ea typeface="UD デジタル 教科書体 NK-R" panose="02020400000000000000" pitchFamily="18" charset="-128"/>
              </a:rPr>
              <a:t>自転車Ａ・Ｂ・Ｃそれぞれに特徴があります。また、「通学用として毎日使う」、「あまり使わないけれど、あれば便利」など使用頻度や用途によって購入条件も変わります。</a:t>
            </a:r>
          </a:p>
          <a:p>
            <a:r>
              <a:rPr kumimoji="1" lang="ja-JP" altLang="en-US">
                <a:latin typeface="UD デジタル 教科書体 NK-R" panose="02020400000000000000" pitchFamily="18" charset="-128"/>
                <a:ea typeface="UD デジタル 教科書体 NK-R" panose="02020400000000000000" pitchFamily="18" charset="-128"/>
              </a:rPr>
              <a:t>例えば、「３年間毎日使うから、予算オーバーでも仕方ない」、「めったに乗らないから安い方にしよう」などです。</a:t>
            </a:r>
          </a:p>
          <a:p>
            <a:r>
              <a:rPr kumimoji="1" lang="ja-JP" altLang="en-US">
                <a:latin typeface="UD デジタル 教科書体 NK-R"/>
                <a:ea typeface="UD デジタル 教科書体 NK-R"/>
              </a:rPr>
              <a:t>大切なことは、買う前によく考えることです。よく考えて購入したものであれば、それだけ愛着が</a:t>
            </a:r>
            <a:r>
              <a:rPr lang="ja-JP" altLang="en-US">
                <a:latin typeface="UD デジタル 教科書体 NK-R"/>
                <a:ea typeface="UD デジタル 教科書体 NK-R"/>
              </a:rPr>
              <a:t>湧いて</a:t>
            </a:r>
            <a:r>
              <a:rPr kumimoji="1" lang="ja-JP" altLang="en-US">
                <a:latin typeface="UD デジタル 教科書体 NK-R"/>
                <a:ea typeface="UD デジタル 教科書体 NK-R"/>
              </a:rPr>
              <a:t>、大切に扱えるかもしれませんね。</a:t>
            </a:r>
            <a:endParaRPr lang="ja-JP" altLang="en-US">
              <a:latin typeface="UD デジタル 教科書体 NK-R"/>
              <a:ea typeface="UD デジタル 教科書体 NK-R"/>
            </a:endParaRP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11</a:t>
            </a:fld>
            <a:endParaRPr kumimoji="1" lang="ja-JP" altLang="en-US"/>
          </a:p>
        </p:txBody>
      </p:sp>
    </p:spTree>
    <p:extLst>
      <p:ext uri="{BB962C8B-B14F-4D97-AF65-F5344CB8AC3E}">
        <p14:creationId xmlns:p14="http://schemas.microsoft.com/office/powerpoint/2010/main" val="10648292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latin typeface="UD デジタル 教科書体 NK-R" panose="02020400000000000000" pitchFamily="18" charset="-128"/>
                <a:ea typeface="UD デジタル 教科書体 NK-R" panose="02020400000000000000" pitchFamily="18" charset="-128"/>
              </a:rPr>
              <a:t>最後に、消費者の権利と責任についてです。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12</a:t>
            </a:fld>
            <a:endParaRPr kumimoji="1" lang="ja-JP" altLang="en-US"/>
          </a:p>
        </p:txBody>
      </p:sp>
    </p:spTree>
    <p:extLst>
      <p:ext uri="{BB962C8B-B14F-4D97-AF65-F5344CB8AC3E}">
        <p14:creationId xmlns:p14="http://schemas.microsoft.com/office/powerpoint/2010/main" val="24695876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latin typeface="UD デジタル 教科書体 NK-R" panose="02020400000000000000" pitchFamily="18" charset="-128"/>
                <a:ea typeface="UD デジタル 教科書体 NK-R" panose="02020400000000000000" pitchFamily="18" charset="-128"/>
              </a:rPr>
              <a:t>・学習内容：消費者には８つの権利と５つの責任があることを理解する。</a:t>
            </a:r>
            <a:endParaRPr kumimoji="1" lang="en-US" altLang="ja-JP" b="1" i="1" u="sng">
              <a:latin typeface="UD デジタル 教科書体 NK-R" panose="02020400000000000000" pitchFamily="18" charset="-128"/>
              <a:ea typeface="UD デジタル 教科書体 NK-R" panose="02020400000000000000" pitchFamily="18" charset="-128"/>
            </a:endParaRPr>
          </a:p>
          <a:p>
            <a:r>
              <a:rPr kumimoji="1" lang="ja-JP" altLang="en-US" b="1" i="1" u="sng">
                <a:latin typeface="UD デジタル 教科書体 NK-R"/>
                <a:ea typeface="UD デジタル 教科書体 NK-R"/>
              </a:rPr>
              <a:t>・教師の支援：教科書を使って説明した上で、関連資料を示し、過去に発生した消費者問題や事例、権利と</a:t>
            </a:r>
            <a:r>
              <a:rPr lang="ja-JP" altLang="en-US" b="1" i="1" u="sng">
                <a:latin typeface="UD デジタル 教科書体 NK-R"/>
                <a:ea typeface="UD デジタル 教科書体 NK-R"/>
              </a:rPr>
              <a:t>責任</a:t>
            </a:r>
            <a:r>
              <a:rPr kumimoji="1" lang="ja-JP" altLang="en-US" b="1" i="1" u="sng">
                <a:latin typeface="UD デジタル 教科書体 NK-R"/>
                <a:ea typeface="UD デジタル 教科書体 NK-R"/>
              </a:rPr>
              <a:t>の関連性を説明する。</a:t>
            </a:r>
            <a:endParaRPr kumimoji="1" lang="en-US" altLang="ja-JP" b="1" i="1" u="sng">
              <a:latin typeface="UD デジタル 教科書体 NK-R"/>
              <a:ea typeface="UD デジタル 教科書体 NK-R"/>
            </a:endParaRPr>
          </a:p>
          <a:p>
            <a:endParaRPr kumimoji="1" lang="en-US" altLang="ja-JP" b="1" i="1" u="sng">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それでは、</a:t>
            </a:r>
            <a:r>
              <a:rPr kumimoji="1" lang="en-US" altLang="ja-JP">
                <a:latin typeface="UD デジタル 教科書体 NK-R" panose="02020400000000000000" pitchFamily="18" charset="-128"/>
                <a:ea typeface="UD デジタル 教科書体 NK-R" panose="02020400000000000000" pitchFamily="18" charset="-128"/>
              </a:rPr>
              <a:t>『</a:t>
            </a:r>
            <a:r>
              <a:rPr kumimoji="1" lang="ja-JP" altLang="en-US">
                <a:latin typeface="UD デジタル 教科書体 NK-R" panose="02020400000000000000" pitchFamily="18" charset="-128"/>
                <a:ea typeface="UD デジタル 教科書体 NK-R" panose="02020400000000000000" pitchFamily="18" charset="-128"/>
              </a:rPr>
              <a:t>消費者の権利と責任</a:t>
            </a:r>
            <a:r>
              <a:rPr kumimoji="1" lang="en-US" altLang="ja-JP">
                <a:latin typeface="UD デジタル 教科書体 NK-R" panose="02020400000000000000" pitchFamily="18" charset="-128"/>
                <a:ea typeface="UD デジタル 教科書体 NK-R" panose="02020400000000000000" pitchFamily="18" charset="-128"/>
              </a:rPr>
              <a:t>』</a:t>
            </a:r>
            <a:r>
              <a:rPr kumimoji="1" lang="ja-JP" altLang="en-US">
                <a:latin typeface="UD デジタル 教科書体 NK-R" panose="02020400000000000000" pitchFamily="18" charset="-128"/>
                <a:ea typeface="UD デジタル 教科書体 NK-R" panose="02020400000000000000" pitchFamily="18" charset="-128"/>
              </a:rPr>
              <a:t>について勉強していきましょう。</a:t>
            </a:r>
          </a:p>
          <a:p>
            <a:r>
              <a:rPr kumimoji="1" lang="ja-JP" altLang="en-US">
                <a:latin typeface="UD デジタル 教科書体 NK-R"/>
                <a:ea typeface="UD デジタル 教科書体 NK-R"/>
              </a:rPr>
              <a:t>関連資料</a:t>
            </a:r>
            <a:r>
              <a:rPr kumimoji="1" lang="en-US" altLang="ja-JP">
                <a:latin typeface="UD デジタル 教科書体 NK-R"/>
                <a:ea typeface="UD デジタル 教科書体 NK-R"/>
              </a:rPr>
              <a:t>『</a:t>
            </a:r>
            <a:r>
              <a:rPr lang="ja-JP"/>
              <a:t>消費者</a:t>
            </a:r>
            <a:r>
              <a:rPr kumimoji="1" lang="ja-JP"/>
              <a:t>の権利と責任</a:t>
            </a:r>
            <a:r>
              <a:rPr kumimoji="1" lang="en-US" altLang="ja-JP">
                <a:latin typeface="UD デジタル 教科書体 NK-R"/>
                <a:ea typeface="UD デジタル 教科書体 NK-R"/>
              </a:rPr>
              <a:t>』</a:t>
            </a:r>
            <a:r>
              <a:rPr kumimoji="1" lang="ja-JP" altLang="en-US">
                <a:latin typeface="UD デジタル 教科書体 NK-R"/>
                <a:ea typeface="UD デジタル 教科書体 NK-R"/>
              </a:rPr>
              <a:t>を見てください。日本ではかつて、①から⑤のような消費者問題がありました。</a:t>
            </a:r>
            <a:endParaRPr lang="ja-JP" altLang="en-US">
              <a:latin typeface="UD デジタル 教科書体 NK-R"/>
              <a:ea typeface="UD デジタル 教科書体 NK-R"/>
            </a:endParaRPr>
          </a:p>
          <a:p>
            <a:r>
              <a:rPr kumimoji="1" lang="ja-JP" altLang="en-US">
                <a:latin typeface="UD デジタル 教科書体 NK-R" panose="02020400000000000000" pitchFamily="18" charset="-128"/>
                <a:ea typeface="UD デジタル 教科書体 NK-R" panose="02020400000000000000" pitchFamily="18" charset="-128"/>
              </a:rPr>
              <a:t>これら以外にも、産地や消費期限の改ざん、食中毒事件など、数多くの消費者問題が発生しています。</a:t>
            </a:r>
          </a:p>
          <a:p>
            <a:r>
              <a:rPr kumimoji="1" lang="ja-JP" altLang="en-US">
                <a:latin typeface="UD デジタル 教科書体 NK-R" panose="02020400000000000000" pitchFamily="18" charset="-128"/>
                <a:ea typeface="UD デジタル 教科書体 NK-R" panose="02020400000000000000" pitchFamily="18" charset="-128"/>
              </a:rPr>
              <a:t>このような問題から消費者を守るために、消費者の権利が主張されました。</a:t>
            </a:r>
          </a:p>
          <a:p>
            <a:r>
              <a:rPr kumimoji="1" lang="ja-JP" altLang="en-US">
                <a:latin typeface="UD デジタル 教科書体 NK-R"/>
                <a:ea typeface="UD デジタル 教科書体 NK-R"/>
              </a:rPr>
              <a:t>関連資料</a:t>
            </a:r>
            <a:r>
              <a:rPr kumimoji="1" lang="en-US" altLang="ja-JP">
                <a:latin typeface="UD デジタル 教科書体 NK-R"/>
                <a:ea typeface="UD デジタル 教科書体 NK-R"/>
              </a:rPr>
              <a:t>『</a:t>
            </a:r>
            <a:r>
              <a:rPr kumimoji="1" lang="ja-JP" altLang="en-US">
                <a:latin typeface="UD デジタル 教科書体 NK-R"/>
                <a:ea typeface="UD デジタル 教科書体 NK-R"/>
              </a:rPr>
              <a:t>チャート図</a:t>
            </a:r>
            <a:r>
              <a:rPr kumimoji="1" lang="en-US" altLang="ja-JP">
                <a:latin typeface="UD デジタル 教科書体 NK-R"/>
                <a:ea typeface="UD デジタル 教科書体 NK-R"/>
              </a:rPr>
              <a:t>』</a:t>
            </a:r>
            <a:r>
              <a:rPr kumimoji="1" lang="ja-JP" altLang="en-US">
                <a:latin typeface="UD デジタル 教科書体 NK-R"/>
                <a:ea typeface="UD デジタル 教科書体 NK-R"/>
              </a:rPr>
              <a:t>では、消費者の権利と</a:t>
            </a:r>
            <a:r>
              <a:rPr lang="ja-JP" altLang="en-US">
                <a:latin typeface="UD デジタル 教科書体 NK-R"/>
                <a:ea typeface="UD デジタル 教科書体 NK-R"/>
              </a:rPr>
              <a:t>責任</a:t>
            </a:r>
            <a:r>
              <a:rPr kumimoji="1" lang="ja-JP" altLang="en-US">
                <a:latin typeface="UD デジタル 教科書体 NK-R"/>
                <a:ea typeface="UD デジタル 教科書体 NK-R"/>
              </a:rPr>
              <a:t>の関連について、わかりやすく説明しています。</a:t>
            </a:r>
            <a:endParaRPr lang="ja-JP" altLang="en-US">
              <a:latin typeface="UD デジタル 教科書体 NK-R"/>
              <a:ea typeface="UD デジタル 教科書体 NK-R"/>
            </a:endParaRP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13</a:t>
            </a:fld>
            <a:endParaRPr kumimoji="1" lang="ja-JP" altLang="en-US"/>
          </a:p>
        </p:txBody>
      </p:sp>
    </p:spTree>
    <p:extLst>
      <p:ext uri="{BB962C8B-B14F-4D97-AF65-F5344CB8AC3E}">
        <p14:creationId xmlns:p14="http://schemas.microsoft.com/office/powerpoint/2010/main" val="21608047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latin typeface="UD デジタル 教科書体 NK-R" panose="02020400000000000000" pitchFamily="18" charset="-128"/>
                <a:ea typeface="UD デジタル 教科書体 NK-R" panose="02020400000000000000" pitchFamily="18" charset="-128"/>
              </a:rPr>
              <a:t>・教師の支援：消費者の８つの権利を簡潔に説明する。</a:t>
            </a:r>
            <a:endParaRPr kumimoji="1" lang="en-US" altLang="ja-JP" b="1" i="1" u="sng">
              <a:latin typeface="UD デジタル 教科書体 NK-R" panose="02020400000000000000" pitchFamily="18" charset="-128"/>
              <a:ea typeface="UD デジタル 教科書体 NK-R" panose="02020400000000000000" pitchFamily="18" charset="-128"/>
            </a:endParaRPr>
          </a:p>
          <a:p>
            <a:endParaRPr kumimoji="1" lang="en-US" altLang="ja-JP" b="1" i="1" u="sng">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消費者には、スライドにある８つの権利があります。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14</a:t>
            </a:fld>
            <a:endParaRPr kumimoji="1" lang="ja-JP" altLang="en-US"/>
          </a:p>
        </p:txBody>
      </p:sp>
    </p:spTree>
    <p:extLst>
      <p:ext uri="{BB962C8B-B14F-4D97-AF65-F5344CB8AC3E}">
        <p14:creationId xmlns:p14="http://schemas.microsoft.com/office/powerpoint/2010/main" val="8365981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latin typeface="UD デジタル 教科書体 NK-R" panose="02020400000000000000" pitchFamily="18" charset="-128"/>
                <a:ea typeface="UD デジタル 教科書体 NK-R" panose="02020400000000000000" pitchFamily="18" charset="-128"/>
              </a:rPr>
              <a:t>・教師の支援：消費者の５つの責任を簡潔に説明する。</a:t>
            </a:r>
            <a:endParaRPr kumimoji="1" lang="en-US" altLang="ja-JP" b="1" i="1" u="sng">
              <a:latin typeface="UD デジタル 教科書体 NK-R" panose="02020400000000000000" pitchFamily="18" charset="-128"/>
              <a:ea typeface="UD デジタル 教科書体 NK-R" panose="02020400000000000000" pitchFamily="18" charset="-128"/>
            </a:endParaRPr>
          </a:p>
          <a:p>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また、消費者トラブルを未然に防止するために、スライドにある５つの責任があります。これらの権利と責任を行使することが、私たちの安全で安心な暮らしを支えることになります。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15</a:t>
            </a:fld>
            <a:endParaRPr kumimoji="1" lang="ja-JP" altLang="en-US"/>
          </a:p>
        </p:txBody>
      </p:sp>
    </p:spTree>
    <p:extLst>
      <p:ext uri="{BB962C8B-B14F-4D97-AF65-F5344CB8AC3E}">
        <p14:creationId xmlns:p14="http://schemas.microsoft.com/office/powerpoint/2010/main" val="18971867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latin typeface="UD デジタル 教科書体 NK-R" panose="02020400000000000000" pitchFamily="18" charset="-128"/>
                <a:ea typeface="UD デジタル 教科書体 NK-R" panose="02020400000000000000" pitchFamily="18" charset="-128"/>
              </a:rPr>
              <a:t>・教師の支援：この時間に学習する内容を示す。</a:t>
            </a:r>
            <a:endParaRPr kumimoji="1" lang="en-US" altLang="ja-JP" b="1" i="1" u="sng">
              <a:latin typeface="UD デジタル 教科書体 NK-R" panose="02020400000000000000" pitchFamily="18" charset="-128"/>
              <a:ea typeface="UD デジタル 教科書体 NK-R" panose="02020400000000000000" pitchFamily="18" charset="-128"/>
            </a:endParaRPr>
          </a:p>
          <a:p>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選ぶ商品の使用目的や予算、支払い方法などの条件を設定しよう」、「商品を購入する時に、必要となる情報の観点について考え、優先順位とその理由を考えてみよう」、「必要な情報を整理して、商品を選ぼう」、「消費者の権利と責任について学ぼう」という内容です。</a:t>
            </a:r>
          </a:p>
          <a:p>
            <a:endParaRPr kumimoji="1" lang="ja-JP" altLang="en-US"/>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2</a:t>
            </a:fld>
            <a:endParaRPr kumimoji="1" lang="ja-JP" altLang="en-US"/>
          </a:p>
        </p:txBody>
      </p:sp>
    </p:spTree>
    <p:extLst>
      <p:ext uri="{BB962C8B-B14F-4D97-AF65-F5344CB8AC3E}">
        <p14:creationId xmlns:p14="http://schemas.microsoft.com/office/powerpoint/2010/main" val="20957234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latin typeface="UD デジタル 教科書体 NK-R" panose="02020400000000000000" pitchFamily="18" charset="-128"/>
                <a:ea typeface="UD デジタル 教科書体 NK-R" panose="02020400000000000000" pitchFamily="18" charset="-128"/>
              </a:rPr>
              <a:t>では最初に、選ぶ商品の使用目的や予算、支払い方法などの条件を設定してみましょう。</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3</a:t>
            </a:fld>
            <a:endParaRPr kumimoji="1" lang="ja-JP" altLang="en-US"/>
          </a:p>
        </p:txBody>
      </p:sp>
    </p:spTree>
    <p:extLst>
      <p:ext uri="{BB962C8B-B14F-4D97-AF65-F5344CB8AC3E}">
        <p14:creationId xmlns:p14="http://schemas.microsoft.com/office/powerpoint/2010/main" val="22534890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latin typeface="UD デジタル 教科書体 NK-R" panose="02020400000000000000" pitchFamily="18" charset="-128"/>
                <a:ea typeface="UD デジタル 教科書体 NK-R" panose="02020400000000000000" pitchFamily="18" charset="-128"/>
              </a:rPr>
              <a:t>・学習内容：商品を購入する際には、その商品の使用目的や使用頻度、予算など、さまざまな条件を考えなければならないことを理解する。</a:t>
            </a:r>
            <a:endParaRPr kumimoji="1" lang="en-US" altLang="ja-JP" b="1" i="1" u="sng">
              <a:latin typeface="UD デジタル 教科書体 NK-R" panose="02020400000000000000" pitchFamily="18" charset="-128"/>
              <a:ea typeface="UD デジタル 教科書体 NK-R" panose="02020400000000000000" pitchFamily="18" charset="-128"/>
            </a:endParaRPr>
          </a:p>
          <a:p>
            <a:endParaRPr kumimoji="1" lang="ja-JP" altLang="en-US">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私たちが買い物をする際には、スライドにあるさまざまな条件を考えています。例えば、「何に使うか（使用目的）」、「どのぐらい使うか（使用頻度）」などによって、予算も変わります。「毎日、長い期間使うので少し高くても買おう」であるとか、「たまにしか使わないので急いで買わなくても大丈夫」、などです。</a:t>
            </a:r>
          </a:p>
          <a:p>
            <a:endParaRPr kumimoji="1" lang="ja-JP" altLang="en-US"/>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4</a:t>
            </a:fld>
            <a:endParaRPr kumimoji="1" lang="ja-JP" altLang="en-US"/>
          </a:p>
        </p:txBody>
      </p:sp>
    </p:spTree>
    <p:extLst>
      <p:ext uri="{BB962C8B-B14F-4D97-AF65-F5344CB8AC3E}">
        <p14:creationId xmlns:p14="http://schemas.microsoft.com/office/powerpoint/2010/main" val="23854610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latin typeface="UD デジタル 教科書体 NK-R" panose="02020400000000000000" pitchFamily="18" charset="-128"/>
                <a:ea typeface="UD デジタル 教科書体 NK-R" panose="02020400000000000000" pitchFamily="18" charset="-128"/>
              </a:rPr>
              <a:t>・教師の支援：「商品」、「使用目的」、「使用頻度」、「置き場所」については教師が設定する（ワークシートでは「自転車」で設定しているが、Ｔシャツ、スニーカー、バッグなどに変更可。１年以上使用する半耐久財で、男女ともに使用するものを扱うのが中学生に適しています）。</a:t>
            </a:r>
            <a:endParaRPr kumimoji="1" lang="en-US" altLang="ja-JP" b="1" i="1" u="sng">
              <a:latin typeface="UD デジタル 教科書体 NK-R" panose="02020400000000000000" pitchFamily="18" charset="-128"/>
              <a:ea typeface="UD デジタル 教科書体 NK-R" panose="02020400000000000000" pitchFamily="18" charset="-128"/>
            </a:endParaRPr>
          </a:p>
          <a:p>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a:ea typeface="UD デジタル 教科書体 NK-R"/>
              </a:rPr>
              <a:t>この時間は、〇〇を買う場合について考えます。〇〇を何に使うか、ど</a:t>
            </a:r>
            <a:r>
              <a:rPr lang="ja-JP" altLang="en-US">
                <a:latin typeface="UD デジタル 教科書体 NK-R"/>
                <a:ea typeface="UD デジタル 教科書体 NK-R"/>
              </a:rPr>
              <a:t>のぐ</a:t>
            </a:r>
            <a:r>
              <a:rPr kumimoji="1" lang="ja-JP" altLang="en-US">
                <a:latin typeface="UD デジタル 教科書体 NK-R"/>
                <a:ea typeface="UD デジタル 教科書体 NK-R"/>
              </a:rPr>
              <a:t>らい使うか、どこに置くか、いつ買うかなど、スライドを参考に設定してください。</a:t>
            </a:r>
            <a:endParaRPr lang="ja-JP" altLang="en-US">
              <a:latin typeface="UD デジタル 教科書体 NK-R"/>
              <a:ea typeface="UD デジタル 教科書体 NK-R"/>
            </a:endParaRP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5</a:t>
            </a:fld>
            <a:endParaRPr kumimoji="1" lang="ja-JP" altLang="en-US"/>
          </a:p>
        </p:txBody>
      </p:sp>
    </p:spTree>
    <p:extLst>
      <p:ext uri="{BB962C8B-B14F-4D97-AF65-F5344CB8AC3E}">
        <p14:creationId xmlns:p14="http://schemas.microsoft.com/office/powerpoint/2010/main" val="14688239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latin typeface="UD デジタル 教科書体 NK-R"/>
                <a:ea typeface="UD デジタル 教科書体 NK-R"/>
              </a:rPr>
              <a:t>それでは、設定した商品を購入する</a:t>
            </a:r>
            <a:r>
              <a:rPr lang="ja-JP" altLang="en-US">
                <a:latin typeface="UD デジタル 教科書体 NK-R"/>
                <a:ea typeface="UD デジタル 教科書体 NK-R"/>
              </a:rPr>
              <a:t>時</a:t>
            </a:r>
            <a:r>
              <a:rPr kumimoji="1" lang="ja-JP" altLang="en-US">
                <a:latin typeface="UD デジタル 教科書体 NK-R"/>
                <a:ea typeface="UD デジタル 教科書体 NK-R"/>
              </a:rPr>
              <a:t>に必要となる情報の観点について考え、優先順位とその理由を考えてみましょう。</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6</a:t>
            </a:fld>
            <a:endParaRPr kumimoji="1" lang="ja-JP" altLang="en-US"/>
          </a:p>
        </p:txBody>
      </p:sp>
    </p:spTree>
    <p:extLst>
      <p:ext uri="{BB962C8B-B14F-4D97-AF65-F5344CB8AC3E}">
        <p14:creationId xmlns:p14="http://schemas.microsoft.com/office/powerpoint/2010/main" val="1468882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latin typeface="UD デジタル 教科書体 NK-R" panose="02020400000000000000" pitchFamily="18" charset="-128"/>
                <a:ea typeface="UD デジタル 教科書体 NK-R" panose="02020400000000000000" pitchFamily="18" charset="-128"/>
              </a:rPr>
              <a:t>・教師の支援：Ｔシャツ、スニーカー、バッグなどで授業を実施する際には、吹き出しのセリフをその商品に変更してください。</a:t>
            </a:r>
            <a:endParaRPr kumimoji="1" lang="en-US" altLang="ja-JP" b="1" i="1" u="sng">
              <a:latin typeface="UD デジタル 教科書体 NK-R" panose="02020400000000000000" pitchFamily="18" charset="-128"/>
              <a:ea typeface="UD デジタル 教科書体 NK-R" panose="02020400000000000000" pitchFamily="18" charset="-128"/>
            </a:endParaRPr>
          </a:p>
          <a:p>
            <a:endParaRPr kumimoji="1" lang="en-US" altLang="ja-JP" b="1" i="1" u="sng">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a:ea typeface="UD デジタル 教科書体 NK-R"/>
              </a:rPr>
              <a:t>今回は自転車を購入する</a:t>
            </a:r>
            <a:r>
              <a:rPr lang="ja-JP" altLang="en-US">
                <a:latin typeface="UD デジタル 教科書体 NK-R"/>
                <a:ea typeface="UD デジタル 教科書体 NK-R"/>
              </a:rPr>
              <a:t>時</a:t>
            </a:r>
            <a:r>
              <a:rPr kumimoji="1" lang="ja-JP" altLang="en-US">
                <a:latin typeface="UD デジタル 教科書体 NK-R"/>
                <a:ea typeface="UD デジタル 教科書体 NK-R"/>
              </a:rPr>
              <a:t>の条件について考えましょう。</a:t>
            </a:r>
            <a:endParaRPr lang="ja-JP" altLang="en-US">
              <a:latin typeface="UD デジタル 教科書体 NK-R"/>
              <a:ea typeface="UD デジタル 教科書体 NK-R"/>
            </a:endParaRP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7</a:t>
            </a:fld>
            <a:endParaRPr kumimoji="1" lang="ja-JP" altLang="en-US"/>
          </a:p>
        </p:txBody>
      </p:sp>
    </p:spTree>
    <p:extLst>
      <p:ext uri="{BB962C8B-B14F-4D97-AF65-F5344CB8AC3E}">
        <p14:creationId xmlns:p14="http://schemas.microsoft.com/office/powerpoint/2010/main" val="20512488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latin typeface="UD デジタル 教科書体 NK-R"/>
                <a:ea typeface="UD デジタル 教科書体 NK-R"/>
              </a:rPr>
              <a:t>・教師の支援：ダイヤモンドランキングについて説明する。「情報の観点（例：安全性）」などを記入させる。時間配分によっては、最初から各グループで話し合いをさせる。</a:t>
            </a:r>
            <a:endParaRPr kumimoji="1" lang="en-US" altLang="ja-JP" b="1" i="1" u="sng">
              <a:latin typeface="UD デジタル 教科書体 NK-R"/>
              <a:ea typeface="UD デジタル 教科書体 NK-R"/>
            </a:endParaRPr>
          </a:p>
          <a:p>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a:ea typeface="UD デジタル 教科書体 NK-R"/>
              </a:rPr>
              <a:t>この表は「ダイヤモンドランキング」といいます。</a:t>
            </a:r>
            <a:r>
              <a:rPr lang="ja-JP" altLang="en-US">
                <a:latin typeface="UD デジタル 教科書体 NK-R"/>
                <a:ea typeface="UD デジタル 教科書体 NK-R"/>
              </a:rPr>
              <a:t>ワークシート2枚目の①〜⑨に</a:t>
            </a:r>
            <a:r>
              <a:rPr kumimoji="1" lang="ja-JP" altLang="en-US">
                <a:latin typeface="UD デジタル 教科書体 NK-R"/>
                <a:ea typeface="UD デジタル 教科書体 NK-R"/>
              </a:rPr>
              <a:t>必要となる情報の観点を、優先順位の高い順から低い順に</a:t>
            </a:r>
            <a:r>
              <a:rPr lang="ja-JP" altLang="en-US">
                <a:latin typeface="UD デジタル 教科書体 NK-R"/>
                <a:ea typeface="UD デジタル 教科書体 NK-R"/>
              </a:rPr>
              <a:t>記入し</a:t>
            </a:r>
            <a:r>
              <a:rPr kumimoji="1" lang="ja-JP" altLang="en-US">
                <a:latin typeface="UD デジタル 教科書体 NK-R"/>
                <a:ea typeface="UD デジタル 教科書体 NK-R"/>
              </a:rPr>
              <a:t>、なぜその順位にするか（したか）理由を話し合ってください。</a:t>
            </a:r>
            <a:endParaRPr kumimoji="1" lang="ja-JP" altLang="en-US">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8</a:t>
            </a:fld>
            <a:endParaRPr kumimoji="1" lang="ja-JP" altLang="en-US"/>
          </a:p>
        </p:txBody>
      </p:sp>
    </p:spTree>
    <p:extLst>
      <p:ext uri="{BB962C8B-B14F-4D97-AF65-F5344CB8AC3E}">
        <p14:creationId xmlns:p14="http://schemas.microsoft.com/office/powerpoint/2010/main" val="23816057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latin typeface="UD デジタル 教科書体 NK-R" panose="02020400000000000000" pitchFamily="18" charset="-128"/>
                <a:ea typeface="UD デジタル 教科書体 NK-R" panose="02020400000000000000" pitchFamily="18" charset="-128"/>
              </a:rPr>
              <a:t>・学習内容：グループで話し合った内容を発表する</a:t>
            </a:r>
            <a:r>
              <a:rPr kumimoji="1" lang="ja-JP" altLang="en-US">
                <a:latin typeface="UD デジタル 教科書体 NK-R" panose="02020400000000000000" pitchFamily="18" charset="-128"/>
                <a:ea typeface="UD デジタル 教科書体 NK-R" panose="02020400000000000000" pitchFamily="18" charset="-128"/>
              </a:rPr>
              <a:t>。</a:t>
            </a:r>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b="1" i="1" u="sng">
                <a:latin typeface="UD デジタル 教科書体 NK-R" panose="02020400000000000000" pitchFamily="18" charset="-128"/>
                <a:ea typeface="UD デジタル 教科書体 NK-R" panose="02020400000000000000" pitchFamily="18" charset="-128"/>
              </a:rPr>
              <a:t>・教師の支援：「必要となる情報の観点」例を示す。９種類以上が望ましいが、９種類なくても可。また、生徒に提案させることも可。</a:t>
            </a:r>
          </a:p>
          <a:p>
            <a:r>
              <a:rPr kumimoji="1" lang="ja-JP" altLang="en-US" b="0" i="0" u="none">
                <a:latin typeface="UD デジタル 教科書体 NK-R" panose="02020400000000000000" pitchFamily="18" charset="-128"/>
                <a:ea typeface="UD デジタル 教科書体 NK-R" panose="02020400000000000000" pitchFamily="18" charset="-128"/>
              </a:rPr>
              <a:t>○自転車の場合：スライド例の通り。</a:t>
            </a:r>
          </a:p>
          <a:p>
            <a:r>
              <a:rPr kumimoji="1" lang="ja-JP" altLang="en-US" b="0" i="0" u="none">
                <a:latin typeface="UD デジタル 教科書体 NK-R" panose="02020400000000000000" pitchFamily="18" charset="-128"/>
                <a:ea typeface="UD デジタル 教科書体 NK-R" panose="02020400000000000000" pitchFamily="18" charset="-128"/>
              </a:rPr>
              <a:t>○Ｔシャツ、スニーカーの場合：アフターサービス、価格、環境に優しい、デザイン、ブランド、素材、耐久性、機能性（速乾性、通気性、クッション性）、着心地（履き心地）など</a:t>
            </a:r>
          </a:p>
          <a:p>
            <a:r>
              <a:rPr kumimoji="1" lang="ja-JP" altLang="en-US" b="0" i="0" u="none">
                <a:latin typeface="UD デジタル 教科書体 NK-R" panose="02020400000000000000" pitchFamily="18" charset="-128"/>
                <a:ea typeface="UD デジタル 教科書体 NK-R" panose="02020400000000000000" pitchFamily="18" charset="-128"/>
              </a:rPr>
              <a:t>○バッグの場合：アフターサービス、価格、環境に優しい、デザイン、ブランド、素材、耐久性、防水、軽さ、容量、ポケット数など</a:t>
            </a:r>
            <a:endParaRPr kumimoji="1" lang="en-US" altLang="ja-JP" b="0" i="0" u="none">
              <a:latin typeface="UD デジタル 教科書体 NK-R" panose="02020400000000000000" pitchFamily="18" charset="-128"/>
              <a:ea typeface="UD デジタル 教科書体 NK-R" panose="02020400000000000000" pitchFamily="18" charset="-128"/>
            </a:endParaRPr>
          </a:p>
          <a:p>
            <a:endParaRPr kumimoji="1" lang="en-US" altLang="ja-JP" b="0" i="0" u="none">
              <a:latin typeface="UD デジタル 教科書体 NK-R" panose="02020400000000000000" pitchFamily="18" charset="-128"/>
              <a:ea typeface="UD デジタル 教科書体 NK-R" panose="02020400000000000000" pitchFamily="18" charset="-128"/>
            </a:endParaRPr>
          </a:p>
          <a:p>
            <a:r>
              <a:rPr kumimoji="1" lang="ja-JP" altLang="en-US" b="0" i="0" u="none">
                <a:latin typeface="UD デジタル 教科書体 NK-R" panose="02020400000000000000" pitchFamily="18" charset="-128"/>
                <a:ea typeface="UD デジタル 教科書体 NK-R" panose="02020400000000000000" pitchFamily="18" charset="-128"/>
              </a:rPr>
              <a:t>それでは、グループで決定した情報の観点の優先順位と、その理由を発表してください。</a:t>
            </a:r>
            <a:endParaRPr kumimoji="1" lang="en-US" altLang="ja-JP" b="0" i="0" u="none">
              <a:latin typeface="UD デジタル 教科書体 NK-R" panose="02020400000000000000" pitchFamily="18" charset="-128"/>
              <a:ea typeface="UD デジタル 教科書体 NK-R" panose="02020400000000000000" pitchFamily="18" charset="-128"/>
            </a:endParaRPr>
          </a:p>
          <a:p>
            <a:endParaRPr kumimoji="1" lang="en-US" altLang="ja-JP">
              <a:latin typeface="UD デジタル 教科書体 NK-R" panose="02020400000000000000" pitchFamily="18" charset="-128"/>
              <a:ea typeface="UD デジタル 教科書体 NK-R" panose="02020400000000000000" pitchFamily="18" charset="-128"/>
            </a:endParaRPr>
          </a:p>
          <a:p>
            <a:endParaRPr kumimoji="1" lang="en-US" altLang="ja-JP">
              <a:latin typeface="UD デジタル 教科書体 NK-R" panose="02020400000000000000" pitchFamily="18" charset="-128"/>
              <a:ea typeface="UD デジタル 教科書体 NK-R" panose="02020400000000000000" pitchFamily="18" charset="-128"/>
            </a:endParaRPr>
          </a:p>
          <a:p>
            <a:endParaRPr kumimoji="1" lang="en-US" altLang="ja-JP"/>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9</a:t>
            </a:fld>
            <a:endParaRPr kumimoji="1" lang="ja-JP" altLang="en-US"/>
          </a:p>
        </p:txBody>
      </p:sp>
    </p:spTree>
    <p:extLst>
      <p:ext uri="{BB962C8B-B14F-4D97-AF65-F5344CB8AC3E}">
        <p14:creationId xmlns:p14="http://schemas.microsoft.com/office/powerpoint/2010/main" val="11911493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3849106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575747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950866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040515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4083904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1395402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797884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539588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042860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3888451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189387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02A643-9BB0-4E02-80B2-2C0A5E5D738E}" type="datetimeFigureOut">
              <a:rPr kumimoji="1" lang="ja-JP" altLang="en-US" smtClean="0"/>
              <a:t>2024/4/1</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907289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4.e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7.emf"/><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oleObject" Target="../embeddings/oleObject1.bin"/><Relationship Id="rId5" Type="http://schemas.openxmlformats.org/officeDocument/2006/relationships/image" Target="../media/image6.emf"/><Relationship Id="rId4" Type="http://schemas.openxmlformats.org/officeDocument/2006/relationships/package" Target="../embeddings/Microsoft_Word_Document1.docx"/></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B7278557-D78E-A01C-2A3A-5C0AA8C918D3}"/>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四角形: 上の 2 つの角を丸める 5">
            <a:extLst>
              <a:ext uri="{FF2B5EF4-FFF2-40B4-BE49-F238E27FC236}">
                <a16:creationId xmlns:a16="http://schemas.microsoft.com/office/drawing/2014/main" id="{D7A0A32D-07EB-0E3C-5A49-B648346F76A3}"/>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8" name="四角形: 上の 2 つの角を丸める 7">
            <a:extLst>
              <a:ext uri="{FF2B5EF4-FFF2-40B4-BE49-F238E27FC236}">
                <a16:creationId xmlns:a16="http://schemas.microsoft.com/office/drawing/2014/main" id="{E749BCAA-C669-C460-C50E-D13FF9CC9054}"/>
              </a:ext>
            </a:extLst>
          </p:cNvPr>
          <p:cNvSpPr/>
          <p:nvPr/>
        </p:nvSpPr>
        <p:spPr>
          <a:xfrm>
            <a:off x="3769178" y="-2"/>
            <a:ext cx="5559774" cy="46916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b="1">
                <a:latin typeface="UD Digi Kyokasho NK-R"/>
                <a:ea typeface="UD Digi Kyokasho NK-R"/>
                <a:cs typeface="Calibri" panose="020F0502020204030204"/>
              </a:rPr>
              <a:t>５　〇〇を購入しよう～情報の収集・整理と意思決定～</a:t>
            </a:r>
            <a:endParaRPr lang="ja-JP" altLang="en-US">
              <a:latin typeface="UD Digi Kyokasho NK-R"/>
              <a:ea typeface="UD Digi Kyokasho NK-R"/>
            </a:endParaRPr>
          </a:p>
        </p:txBody>
      </p:sp>
      <p:sp>
        <p:nvSpPr>
          <p:cNvPr id="11" name="正方形/長方形 10">
            <a:extLst>
              <a:ext uri="{FF2B5EF4-FFF2-40B4-BE49-F238E27FC236}">
                <a16:creationId xmlns:a16="http://schemas.microsoft.com/office/drawing/2014/main" id="{77407057-3910-7B4C-B549-4A84A29FFFFC}"/>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適切な商品の選択と購入の仕方</a:t>
            </a:r>
            <a:endParaRPr lang="ja-JP"/>
          </a:p>
        </p:txBody>
      </p:sp>
      <p:sp>
        <p:nvSpPr>
          <p:cNvPr id="12" name="テキスト ボックス 11">
            <a:extLst>
              <a:ext uri="{FF2B5EF4-FFF2-40B4-BE49-F238E27FC236}">
                <a16:creationId xmlns:a16="http://schemas.microsoft.com/office/drawing/2014/main" id="{3ADF7548-9CFE-21E7-C583-DE8A8EC7E48C}"/>
              </a:ext>
            </a:extLst>
          </p:cNvPr>
          <p:cNvSpPr txBox="1"/>
          <p:nvPr/>
        </p:nvSpPr>
        <p:spPr>
          <a:xfrm>
            <a:off x="4427764" y="2752725"/>
            <a:ext cx="3345996"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めあて</a:t>
            </a:r>
          </a:p>
        </p:txBody>
      </p:sp>
      <p:sp>
        <p:nvSpPr>
          <p:cNvPr id="13" name="テキスト ボックス 12">
            <a:extLst>
              <a:ext uri="{FF2B5EF4-FFF2-40B4-BE49-F238E27FC236}">
                <a16:creationId xmlns:a16="http://schemas.microsoft.com/office/drawing/2014/main" id="{335980E3-55E1-7621-2A7B-125903CB860D}"/>
              </a:ext>
            </a:extLst>
          </p:cNvPr>
          <p:cNvSpPr txBox="1"/>
          <p:nvPr/>
        </p:nvSpPr>
        <p:spPr>
          <a:xfrm>
            <a:off x="1200150" y="3716111"/>
            <a:ext cx="9805306" cy="14465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400">
                <a:latin typeface="UD Digi Kyokasho NK-R"/>
                <a:ea typeface="UD Digi Kyokasho NK-R"/>
                <a:cs typeface="+mn-lt"/>
              </a:rPr>
              <a:t>さまざまな観</a:t>
            </a:r>
            <a:r>
              <a:rPr lang="ja-JP" sz="4400">
                <a:latin typeface="UD Digi Kyokasho NK-R"/>
                <a:ea typeface="UD Digi Kyokasho NK-R"/>
                <a:cs typeface="+mn-lt"/>
              </a:rPr>
              <a:t>点</a:t>
            </a:r>
            <a:r>
              <a:rPr lang="ja-JP" altLang="en-US" sz="4400">
                <a:latin typeface="UD Digi Kyokasho NK-R"/>
                <a:ea typeface="UD Digi Kyokasho NK-R"/>
                <a:cs typeface="+mn-lt"/>
              </a:rPr>
              <a:t>から</a:t>
            </a:r>
            <a:endParaRPr lang="ja-JP" sz="4400">
              <a:solidFill>
                <a:srgbClr val="808080"/>
              </a:solidFill>
              <a:latin typeface="UD Digi Kyokasho NK-R"/>
              <a:ea typeface="UD Digi Kyokasho NK-R"/>
              <a:cs typeface="+mn-lt"/>
            </a:endParaRPr>
          </a:p>
          <a:p>
            <a:pPr algn="ctr"/>
            <a:r>
              <a:rPr lang="ja-JP" altLang="en-US" sz="4400">
                <a:latin typeface="UD Digi Kyokasho NK-R"/>
                <a:ea typeface="UD Digi Kyokasho NK-R"/>
                <a:cs typeface="+mn-lt"/>
              </a:rPr>
              <a:t>多面的に比較し、商品を選ぼう</a:t>
            </a:r>
            <a:endParaRPr lang="ja-JP" sz="4400">
              <a:solidFill>
                <a:srgbClr val="808080"/>
              </a:solidFill>
              <a:latin typeface="UD Digi Kyokasho NK-R"/>
              <a:ea typeface="UD Digi Kyokasho NK-R"/>
              <a:cs typeface="+mn-lt"/>
            </a:endParaRPr>
          </a:p>
        </p:txBody>
      </p:sp>
    </p:spTree>
    <p:extLst>
      <p:ext uri="{BB962C8B-B14F-4D97-AF65-F5344CB8AC3E}">
        <p14:creationId xmlns:p14="http://schemas.microsoft.com/office/powerpoint/2010/main" val="2497163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graphicFrame>
        <p:nvGraphicFramePr>
          <p:cNvPr id="10" name="表 9">
            <a:extLst>
              <a:ext uri="{FF2B5EF4-FFF2-40B4-BE49-F238E27FC236}">
                <a16:creationId xmlns:a16="http://schemas.microsoft.com/office/drawing/2014/main" id="{4167F4AA-DAA5-BA06-CD80-94FCAC3835BF}"/>
              </a:ext>
            </a:extLst>
          </p:cNvPr>
          <p:cNvGraphicFramePr>
            <a:graphicFrameLocks noGrp="1"/>
          </p:cNvGraphicFramePr>
          <p:nvPr>
            <p:extLst>
              <p:ext uri="{D42A27DB-BD31-4B8C-83A1-F6EECF244321}">
                <p14:modId xmlns:p14="http://schemas.microsoft.com/office/powerpoint/2010/main" val="1475307144"/>
              </p:ext>
            </p:extLst>
          </p:nvPr>
        </p:nvGraphicFramePr>
        <p:xfrm>
          <a:off x="3309483" y="1749500"/>
          <a:ext cx="8897273" cy="4754880"/>
        </p:xfrm>
        <a:graphic>
          <a:graphicData uri="http://schemas.openxmlformats.org/drawingml/2006/table">
            <a:tbl>
              <a:tblPr firstRow="1" bandRow="1">
                <a:tableStyleId>{5C22544A-7EE6-4342-B048-85BDC9FD1C3A}</a:tableStyleId>
              </a:tblPr>
              <a:tblGrid>
                <a:gridCol w="8897273">
                  <a:extLst>
                    <a:ext uri="{9D8B030D-6E8A-4147-A177-3AD203B41FA5}">
                      <a16:colId xmlns:a16="http://schemas.microsoft.com/office/drawing/2014/main" val="3364355719"/>
                    </a:ext>
                  </a:extLst>
                </a:gridCol>
              </a:tblGrid>
              <a:tr h="1133475">
                <a:tc>
                  <a:txBody>
                    <a:bodyPr/>
                    <a:lstStyle/>
                    <a:p>
                      <a:pPr marL="0" marR="0" indent="0" algn="l" fontAlgn="base">
                        <a:lnSpc>
                          <a:spcPct val="100000"/>
                        </a:lnSpc>
                        <a:spcBef>
                          <a:spcPts val="0"/>
                        </a:spcBef>
                        <a:spcAft>
                          <a:spcPts val="0"/>
                        </a:spcAft>
                      </a:pPr>
                      <a:r>
                        <a:rPr lang="ja-JP" altLang="en-US" sz="3600" b="0">
                          <a:solidFill>
                            <a:schemeClr val="tx1"/>
                          </a:solidFill>
                          <a:effectLst/>
                          <a:ea typeface="UD Digi Kyokasho NK-R"/>
                        </a:rPr>
                        <a:t>◎　</a:t>
                      </a:r>
                      <a:r>
                        <a:rPr lang="ja-JP" sz="3200" b="0" i="0" u="none" strike="noStrike" noProof="0">
                          <a:solidFill>
                            <a:schemeClr val="tx1"/>
                          </a:solidFill>
                          <a:effectLst/>
                          <a:latin typeface="UD デジタル 教科書体 N-R"/>
                          <a:ea typeface="UD デジタル 教科書体 N-R"/>
                        </a:rPr>
                        <a:t>選ぶ商品の使用目的や予算、</a:t>
                      </a:r>
                      <a:endParaRPr lang="en-US" altLang="ja-JP" sz="3200" b="0" i="0" u="none" strike="noStrike" noProof="0">
                        <a:solidFill>
                          <a:schemeClr val="tx1"/>
                        </a:solidFill>
                        <a:effectLst/>
                        <a:latin typeface="UD デジタル 教科書体 N-R"/>
                        <a:ea typeface="UD デジタル 教科書体 N-R"/>
                      </a:endParaRPr>
                    </a:p>
                    <a:p>
                      <a:pPr marL="0" marR="0" lvl="0" indent="0" algn="l">
                        <a:lnSpc>
                          <a:spcPct val="100000"/>
                        </a:lnSpc>
                        <a:spcBef>
                          <a:spcPts val="0"/>
                        </a:spcBef>
                        <a:spcAft>
                          <a:spcPts val="0"/>
                        </a:spcAft>
                        <a:buNone/>
                      </a:pPr>
                      <a:r>
                        <a:rPr lang="ja-JP" altLang="en-US" sz="3600" b="0" i="0" u="none" strike="noStrike" noProof="0">
                          <a:solidFill>
                            <a:schemeClr val="tx1"/>
                          </a:solidFill>
                          <a:effectLst/>
                          <a:latin typeface="UD Digi Kyokasho NK-R"/>
                          <a:ea typeface="UD Digi Kyokasho NK-R"/>
                        </a:rPr>
                        <a:t>　　　</a:t>
                      </a:r>
                      <a:r>
                        <a:rPr lang="ja-JP" sz="3200" b="0" i="0" u="none" strike="noStrike" noProof="0">
                          <a:solidFill>
                            <a:schemeClr val="tx1"/>
                          </a:solidFill>
                          <a:effectLst/>
                          <a:latin typeface="UD デジタル 教科書体 N-R"/>
                          <a:ea typeface="UD デジタル 教科書体 N-R"/>
                        </a:rPr>
                        <a:t>支払い方法などの条件を設定しよう</a:t>
                      </a:r>
                      <a:endParaRPr lang="ja-JP" sz="3200" b="0" i="0" u="none" strike="noStrike" noProof="0">
                        <a:solidFill>
                          <a:schemeClr val="tx1"/>
                        </a:solidFill>
                        <a:latin typeface="UD デジタル 教科書体 N-R"/>
                        <a:ea typeface="UD デジタル 教科書体 N-R"/>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692615981"/>
                  </a:ext>
                </a:extLst>
              </a:tr>
              <a:tr h="1143000">
                <a:tc>
                  <a:txBody>
                    <a:bodyPr/>
                    <a:lstStyle/>
                    <a:p>
                      <a:pPr fontAlgn="base">
                        <a:lnSpc>
                          <a:spcPct val="100000"/>
                        </a:lnSpc>
                      </a:pPr>
                      <a:endParaRPr lang="ja-JP" altLang="en-US" sz="3600">
                        <a:effectLst/>
                        <a:ea typeface="UD Digi Kyokasho NK-R"/>
                      </a:endParaRPr>
                    </a:p>
                    <a:p>
                      <a:pPr lvl="0">
                        <a:buNone/>
                      </a:pPr>
                      <a:r>
                        <a:rPr lang="ja-JP" sz="3200" b="0" i="0" u="none" strike="noStrike" noProof="0">
                          <a:solidFill>
                            <a:schemeClr val="tx1"/>
                          </a:solidFill>
                          <a:effectLst/>
                          <a:latin typeface="UD Digi Kyokasho NK-R"/>
                          <a:ea typeface="UD Digi Kyokasho NK-R"/>
                        </a:rPr>
                        <a:t>◎　商品を購入する時に、必要となる情報の観点に</a:t>
                      </a:r>
                      <a:endParaRPr lang="en-US" altLang="ja-JP" sz="3200" b="0" i="0" u="none" strike="noStrike" noProof="0">
                        <a:solidFill>
                          <a:schemeClr val="tx1"/>
                        </a:solidFill>
                        <a:effectLst/>
                        <a:latin typeface="UD Digi Kyokasho NK-R"/>
                      </a:endParaRPr>
                    </a:p>
                    <a:p>
                      <a:pPr lvl="0">
                        <a:buNone/>
                      </a:pPr>
                      <a:r>
                        <a:rPr lang="ja-JP" sz="3200" b="0" i="0" u="none" strike="noStrike" noProof="0">
                          <a:solidFill>
                            <a:schemeClr val="tx1"/>
                          </a:solidFill>
                          <a:effectLst/>
                          <a:latin typeface="UD Digi Kyokasho NK-R"/>
                          <a:ea typeface="UD Digi Kyokasho NK-R"/>
                        </a:rPr>
                        <a:t>　　　ついて考え、優先順位とその理由を考えてみよう</a:t>
                      </a:r>
                    </a:p>
                    <a:p>
                      <a:pPr lvl="0">
                        <a:buNone/>
                      </a:pPr>
                      <a:endParaRPr lang="ja-JP" altLang="en-US" sz="3200" b="0" i="0" u="none" strike="noStrike" noProof="0">
                        <a:solidFill>
                          <a:srgbClr val="000000"/>
                        </a:solidFill>
                        <a:effectLst/>
                        <a:latin typeface="UD Digi Kyokasho NK-R"/>
                        <a:ea typeface="UD Digi Kyokasho NK-R"/>
                      </a:endParaRPr>
                    </a:p>
                    <a:p>
                      <a:pPr lvl="0">
                        <a:buNone/>
                      </a:pPr>
                      <a:r>
                        <a:rPr lang="ja-JP" sz="3200" b="1" i="0" u="none" strike="noStrike" noProof="0">
                          <a:solidFill>
                            <a:srgbClr val="FF00A2"/>
                          </a:solidFill>
                          <a:effectLst/>
                          <a:latin typeface="UD Digi Kyokasho NK-R"/>
                          <a:ea typeface="UD Digi Kyokasho NK-R"/>
                        </a:rPr>
                        <a:t>◎　必要な情報を整理して、商品を選ぼう</a:t>
                      </a:r>
                      <a:endParaRPr lang="ja-JP" b="1">
                        <a:solidFill>
                          <a:srgbClr val="FF00A2"/>
                        </a:solidFill>
                      </a:endParaRPr>
                    </a:p>
                    <a:p>
                      <a:pPr lvl="0">
                        <a:buNone/>
                      </a:pPr>
                      <a:endParaRPr lang="ja-JP" sz="3200" b="1" i="0" u="none" strike="noStrike" noProof="0">
                        <a:solidFill>
                          <a:srgbClr val="FF00A2"/>
                        </a:solidFill>
                        <a:effectLst/>
                        <a:latin typeface="UD Digi Kyokasho NK-R"/>
                        <a:ea typeface="UD Digi Kyokasho NK-R"/>
                      </a:endParaRPr>
                    </a:p>
                    <a:p>
                      <a:pPr lvl="0">
                        <a:buNone/>
                      </a:pPr>
                      <a:r>
                        <a:rPr lang="ja-JP" altLang="en-US" sz="3200" b="0" i="0" u="none" strike="noStrike" noProof="0">
                          <a:solidFill>
                            <a:srgbClr val="000000"/>
                          </a:solidFill>
                          <a:effectLst/>
                          <a:latin typeface="UD Digi Kyokasho NK-R"/>
                          <a:ea typeface="UD Digi Kyokasho NK-R"/>
                        </a:rPr>
                        <a:t>◎　消費者の権利と責任について学ぼう</a:t>
                      </a:r>
                      <a:endParaRPr lang="ja-JP"/>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926707466"/>
                  </a:ext>
                </a:extLst>
              </a:tr>
            </a:tbl>
          </a:graphicData>
        </a:graphic>
      </p:graphicFrame>
      <p:sp>
        <p:nvSpPr>
          <p:cNvPr id="2" name="正方形/長方形 1">
            <a:extLst>
              <a:ext uri="{FF2B5EF4-FFF2-40B4-BE49-F238E27FC236}">
                <a16:creationId xmlns:a16="http://schemas.microsoft.com/office/drawing/2014/main" id="{F29C1D02-B265-B28B-581B-CD86CE4CC094}"/>
              </a:ext>
            </a:extLst>
          </p:cNvPr>
          <p:cNvSpPr/>
          <p:nvPr/>
        </p:nvSpPr>
        <p:spPr>
          <a:xfrm>
            <a:off x="0" y="1074963"/>
            <a:ext cx="2627853" cy="57830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5" name="テキスト ボックス 4">
            <a:extLst>
              <a:ext uri="{FF2B5EF4-FFF2-40B4-BE49-F238E27FC236}">
                <a16:creationId xmlns:a16="http://schemas.microsoft.com/office/drawing/2014/main" id="{8EA74E1B-2834-76A4-FB88-D1E741CEB5DB}"/>
              </a:ext>
            </a:extLst>
          </p:cNvPr>
          <p:cNvSpPr txBox="1"/>
          <p:nvPr/>
        </p:nvSpPr>
        <p:spPr>
          <a:xfrm>
            <a:off x="0" y="1746020"/>
            <a:ext cx="2487168" cy="76944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400" b="1">
                <a:solidFill>
                  <a:schemeClr val="bg1"/>
                </a:solidFill>
                <a:latin typeface="UD Digi Kyokasho NK-B"/>
                <a:ea typeface="UD Digi Kyokasho NK-B"/>
                <a:cs typeface="Calibri" panose="020F0502020204030204"/>
              </a:rPr>
              <a:t>目　次</a:t>
            </a:r>
          </a:p>
        </p:txBody>
      </p:sp>
      <p:sp>
        <p:nvSpPr>
          <p:cNvPr id="7" name="四角形: 角を丸くする 6">
            <a:extLst>
              <a:ext uri="{FF2B5EF4-FFF2-40B4-BE49-F238E27FC236}">
                <a16:creationId xmlns:a16="http://schemas.microsoft.com/office/drawing/2014/main" id="{6B0E3C1C-D3D8-77FA-337A-0E0F72C3547D}"/>
              </a:ext>
            </a:extLst>
          </p:cNvPr>
          <p:cNvSpPr/>
          <p:nvPr/>
        </p:nvSpPr>
        <p:spPr>
          <a:xfrm>
            <a:off x="3050835" y="4715826"/>
            <a:ext cx="9009367" cy="986156"/>
          </a:xfrm>
          <a:prstGeom prst="round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12" name="正方形/長方形 11">
            <a:extLst>
              <a:ext uri="{FF2B5EF4-FFF2-40B4-BE49-F238E27FC236}">
                <a16:creationId xmlns:a16="http://schemas.microsoft.com/office/drawing/2014/main" id="{7A8A7302-9795-80B8-070D-E8752526C479}"/>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適切な商品の選択と購入の仕方</a:t>
            </a:r>
            <a:endParaRPr lang="ja-JP"/>
          </a:p>
        </p:txBody>
      </p:sp>
      <p:sp>
        <p:nvSpPr>
          <p:cNvPr id="4" name="正方形/長方形 3">
            <a:extLst>
              <a:ext uri="{FF2B5EF4-FFF2-40B4-BE49-F238E27FC236}">
                <a16:creationId xmlns:a16="http://schemas.microsoft.com/office/drawing/2014/main" id="{A1757A77-FB33-5FDD-0696-A2C12A2E9AC6}"/>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 name="四角形: 上の 2 つの角を丸める 8">
            <a:extLst>
              <a:ext uri="{FF2B5EF4-FFF2-40B4-BE49-F238E27FC236}">
                <a16:creationId xmlns:a16="http://schemas.microsoft.com/office/drawing/2014/main" id="{CA3A7C90-44E0-2A23-32B2-E8512BCAE032}"/>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3" name="四角形: 上の 2 つの角を丸める 12">
            <a:extLst>
              <a:ext uri="{FF2B5EF4-FFF2-40B4-BE49-F238E27FC236}">
                <a16:creationId xmlns:a16="http://schemas.microsoft.com/office/drawing/2014/main" id="{470A9330-AB1C-719F-CDD0-79284465F919}"/>
              </a:ext>
            </a:extLst>
          </p:cNvPr>
          <p:cNvSpPr/>
          <p:nvPr/>
        </p:nvSpPr>
        <p:spPr>
          <a:xfrm>
            <a:off x="3769178" y="-2"/>
            <a:ext cx="5559774" cy="46916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b="1">
                <a:latin typeface="UD Digi Kyokasho NK-R"/>
                <a:ea typeface="UD Digi Kyokasho NK-R"/>
                <a:cs typeface="Calibri" panose="020F0502020204030204"/>
              </a:rPr>
              <a:t>５　〇〇を購入しよう～情報の収集・整理と意思決定～</a:t>
            </a:r>
            <a:endParaRPr lang="ja-JP" altLang="en-US">
              <a:latin typeface="UD Digi Kyokasho NK-R"/>
              <a:ea typeface="UD Digi Kyokasho NK-R"/>
            </a:endParaRPr>
          </a:p>
        </p:txBody>
      </p:sp>
    </p:spTree>
    <p:extLst>
      <p:ext uri="{BB962C8B-B14F-4D97-AF65-F5344CB8AC3E}">
        <p14:creationId xmlns:p14="http://schemas.microsoft.com/office/powerpoint/2010/main" val="23535682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3BD89F9F-58E8-70CA-96AC-4870C224DD48}"/>
            </a:ext>
          </a:extLst>
        </p:cNvPr>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799B39DB-2B08-F99D-0CCE-104ACC39C3DF}"/>
              </a:ext>
            </a:extLst>
          </p:cNvPr>
          <p:cNvSpPr txBox="1"/>
          <p:nvPr/>
        </p:nvSpPr>
        <p:spPr>
          <a:xfrm>
            <a:off x="1716080" y="1226141"/>
            <a:ext cx="9465495" cy="76194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altLang="en-US" sz="3200">
                <a:solidFill>
                  <a:srgbClr val="000000"/>
                </a:solidFill>
                <a:latin typeface="UD Digi Kyokasho NK-R"/>
                <a:ea typeface="UD Digi Kyokasho NK-R"/>
                <a:cs typeface="+mn-lt"/>
              </a:rPr>
              <a:t>必要な情報を整理して、商品を選ぼ</a:t>
            </a:r>
            <a:r>
              <a:rPr lang="ja-JP" sz="3200">
                <a:solidFill>
                  <a:srgbClr val="000000"/>
                </a:solidFill>
                <a:latin typeface="UD Digi Kyokasho NK-R"/>
                <a:ea typeface="UD Digi Kyokasho NK-R"/>
                <a:cs typeface="+mn-lt"/>
              </a:rPr>
              <a:t>う</a:t>
            </a:r>
            <a:endParaRPr lang="ja-JP" sz="3200">
              <a:solidFill>
                <a:srgbClr val="000000"/>
              </a:solidFill>
            </a:endParaRPr>
          </a:p>
        </p:txBody>
      </p:sp>
      <p:sp>
        <p:nvSpPr>
          <p:cNvPr id="8" name="テキスト ボックス 11">
            <a:extLst>
              <a:ext uri="{FF2B5EF4-FFF2-40B4-BE49-F238E27FC236}">
                <a16:creationId xmlns:a16="http://schemas.microsoft.com/office/drawing/2014/main" id="{5C132E8A-9C3E-9AA1-E6A7-855D11A67677}"/>
              </a:ext>
            </a:extLst>
          </p:cNvPr>
          <p:cNvSpPr txBox="1"/>
          <p:nvPr/>
        </p:nvSpPr>
        <p:spPr>
          <a:xfrm>
            <a:off x="563858" y="1338144"/>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3</a:t>
            </a:r>
          </a:p>
        </p:txBody>
      </p:sp>
      <p:sp>
        <p:nvSpPr>
          <p:cNvPr id="11" name="正方形/長方形 10">
            <a:extLst>
              <a:ext uri="{FF2B5EF4-FFF2-40B4-BE49-F238E27FC236}">
                <a16:creationId xmlns:a16="http://schemas.microsoft.com/office/drawing/2014/main" id="{C769FE1B-94B1-1E10-21FE-9E7CF9800B5E}"/>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適切な商品の選択と購入の仕方</a:t>
            </a:r>
            <a:endParaRPr lang="ja-JP"/>
          </a:p>
        </p:txBody>
      </p:sp>
      <p:graphicFrame>
        <p:nvGraphicFramePr>
          <p:cNvPr id="15" name="表 14">
            <a:extLst>
              <a:ext uri="{FF2B5EF4-FFF2-40B4-BE49-F238E27FC236}">
                <a16:creationId xmlns:a16="http://schemas.microsoft.com/office/drawing/2014/main" id="{4B6C1B15-64A8-9403-1C66-815B6B581DB2}"/>
              </a:ext>
            </a:extLst>
          </p:cNvPr>
          <p:cNvGraphicFramePr>
            <a:graphicFrameLocks noGrp="1"/>
          </p:cNvGraphicFramePr>
          <p:nvPr>
            <p:extLst>
              <p:ext uri="{D42A27DB-BD31-4B8C-83A1-F6EECF244321}">
                <p14:modId xmlns:p14="http://schemas.microsoft.com/office/powerpoint/2010/main" val="1708678782"/>
              </p:ext>
            </p:extLst>
          </p:nvPr>
        </p:nvGraphicFramePr>
        <p:xfrm>
          <a:off x="1719385" y="2041768"/>
          <a:ext cx="10165164" cy="4663440"/>
        </p:xfrm>
        <a:graphic>
          <a:graphicData uri="http://schemas.openxmlformats.org/drawingml/2006/table">
            <a:tbl>
              <a:tblPr bandRow="1">
                <a:tableStyleId>{5C22544A-7EE6-4342-B048-85BDC9FD1C3A}</a:tableStyleId>
              </a:tblPr>
              <a:tblGrid>
                <a:gridCol w="477707">
                  <a:extLst>
                    <a:ext uri="{9D8B030D-6E8A-4147-A177-3AD203B41FA5}">
                      <a16:colId xmlns:a16="http://schemas.microsoft.com/office/drawing/2014/main" val="2734653072"/>
                    </a:ext>
                  </a:extLst>
                </a:gridCol>
                <a:gridCol w="1891471">
                  <a:extLst>
                    <a:ext uri="{9D8B030D-6E8A-4147-A177-3AD203B41FA5}">
                      <a16:colId xmlns:a16="http://schemas.microsoft.com/office/drawing/2014/main" val="1974839661"/>
                    </a:ext>
                  </a:extLst>
                </a:gridCol>
                <a:gridCol w="945218">
                  <a:extLst>
                    <a:ext uri="{9D8B030D-6E8A-4147-A177-3AD203B41FA5}">
                      <a16:colId xmlns:a16="http://schemas.microsoft.com/office/drawing/2014/main" val="2291586828"/>
                    </a:ext>
                  </a:extLst>
                </a:gridCol>
                <a:gridCol w="2178980">
                  <a:extLst>
                    <a:ext uri="{9D8B030D-6E8A-4147-A177-3AD203B41FA5}">
                      <a16:colId xmlns:a16="http://schemas.microsoft.com/office/drawing/2014/main" val="1439273847"/>
                    </a:ext>
                  </a:extLst>
                </a:gridCol>
                <a:gridCol w="2397875">
                  <a:extLst>
                    <a:ext uri="{9D8B030D-6E8A-4147-A177-3AD203B41FA5}">
                      <a16:colId xmlns:a16="http://schemas.microsoft.com/office/drawing/2014/main" val="975425758"/>
                    </a:ext>
                  </a:extLst>
                </a:gridCol>
                <a:gridCol w="2273913">
                  <a:extLst>
                    <a:ext uri="{9D8B030D-6E8A-4147-A177-3AD203B41FA5}">
                      <a16:colId xmlns:a16="http://schemas.microsoft.com/office/drawing/2014/main" val="3675567142"/>
                    </a:ext>
                  </a:extLst>
                </a:gridCol>
              </a:tblGrid>
              <a:tr h="306748">
                <a:tc>
                  <a:txBody>
                    <a:bodyPr/>
                    <a:lstStyle/>
                    <a:p>
                      <a:pPr fontAlgn="auto"/>
                      <a:endParaRPr lang="ja-JP" altLang="en-US" sz="1800" b="1">
                        <a:solidFill>
                          <a:srgbClr val="000000"/>
                        </a:solidFill>
                        <a:effectLst/>
                        <a:latin typeface="UD デジタル 教科書体 N-R"/>
                        <a:ea typeface="UD デジタル 教科書体 N-R"/>
                      </a:endParaRP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4472C4"/>
                    </a:solidFill>
                  </a:tcPr>
                </a:tc>
                <a:tc gridSpan="2">
                  <a:txBody>
                    <a:bodyPr/>
                    <a:lstStyle/>
                    <a:p>
                      <a:pPr algn="ctr" fontAlgn="base"/>
                      <a:r>
                        <a:rPr lang="ja-JP" altLang="en-US" sz="1800" b="1">
                          <a:solidFill>
                            <a:srgbClr val="FFFFFF"/>
                          </a:solidFill>
                          <a:effectLst/>
                          <a:latin typeface="UD デジタル 教科書体 N-R"/>
                          <a:ea typeface="UD デジタル 教科書体 N-R"/>
                        </a:rPr>
                        <a:t>商品の情報</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4472C4"/>
                    </a:solidFill>
                  </a:tcPr>
                </a:tc>
                <a:tc hMerge="1">
                  <a:txBody>
                    <a:bodyPr/>
                    <a:lstStyle/>
                    <a:p>
                      <a:endParaRPr kumimoji="1" lang="ja-JP" altLang="en-US"/>
                    </a:p>
                  </a:txBody>
                  <a:tcPr/>
                </a:tc>
                <a:tc>
                  <a:txBody>
                    <a:bodyPr/>
                    <a:lstStyle/>
                    <a:p>
                      <a:pPr algn="ctr" fontAlgn="base"/>
                      <a:r>
                        <a:rPr lang="ja-JP" altLang="en-US" sz="1800" b="1">
                          <a:solidFill>
                            <a:srgbClr val="FFFFFF"/>
                          </a:solidFill>
                          <a:effectLst/>
                          <a:latin typeface="UD デジタル 教科書体 N-R"/>
                          <a:ea typeface="UD デジタル 教科書体 N-R"/>
                        </a:rPr>
                        <a:t>自転車</a:t>
                      </a:r>
                      <a:r>
                        <a:rPr lang="ja-JP" altLang="af-ZA" sz="1800" b="1">
                          <a:solidFill>
                            <a:srgbClr val="FFFFFF"/>
                          </a:solidFill>
                          <a:effectLst/>
                          <a:latin typeface="UD デジタル 教科書体 N-R"/>
                          <a:ea typeface="UD デジタル 教科書体 N-R"/>
                        </a:rPr>
                        <a:t>Ａ</a:t>
                      </a:r>
                      <a:endParaRPr lang="af-ZA" sz="1800" b="1">
                        <a:solidFill>
                          <a:srgbClr val="FFFFFF"/>
                        </a:solidFill>
                        <a:effectLst/>
                        <a:latin typeface="UD デジタル 教科書体 N-R"/>
                        <a:ea typeface="UD デジタル 教科書体 N-R"/>
                      </a:endParaRP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4472C4"/>
                    </a:solidFill>
                  </a:tcPr>
                </a:tc>
                <a:tc>
                  <a:txBody>
                    <a:bodyPr/>
                    <a:lstStyle/>
                    <a:p>
                      <a:pPr algn="ctr" fontAlgn="base"/>
                      <a:r>
                        <a:rPr lang="ja-JP" altLang="en-US" sz="1800" b="1">
                          <a:solidFill>
                            <a:srgbClr val="FFFFFF"/>
                          </a:solidFill>
                          <a:effectLst/>
                          <a:latin typeface="UD デジタル 教科書体 N-R"/>
                          <a:ea typeface="UD デジタル 教科書体 N-R"/>
                        </a:rPr>
                        <a:t>自転車</a:t>
                      </a:r>
                      <a:r>
                        <a:rPr lang="ja-JP" altLang="af-ZA" sz="1800" b="1">
                          <a:solidFill>
                            <a:srgbClr val="FFFFFF"/>
                          </a:solidFill>
                          <a:effectLst/>
                          <a:latin typeface="UD デジタル 教科書体 N-R"/>
                          <a:ea typeface="UD デジタル 教科書体 N-R"/>
                        </a:rPr>
                        <a:t>Ｂ</a:t>
                      </a:r>
                      <a:endParaRPr lang="af-ZA" sz="1800" b="1">
                        <a:solidFill>
                          <a:srgbClr val="FFFFFF"/>
                        </a:solidFill>
                        <a:effectLst/>
                        <a:latin typeface="UD デジタル 教科書体 N-R"/>
                        <a:ea typeface="UD デジタル 教科書体 N-R"/>
                      </a:endParaRP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4472C4"/>
                    </a:solidFill>
                  </a:tcPr>
                </a:tc>
                <a:tc>
                  <a:txBody>
                    <a:bodyPr/>
                    <a:lstStyle/>
                    <a:p>
                      <a:pPr algn="ctr" fontAlgn="base"/>
                      <a:r>
                        <a:rPr lang="ja-JP" altLang="en-US" sz="1800" b="1">
                          <a:solidFill>
                            <a:srgbClr val="FFFFFF"/>
                          </a:solidFill>
                          <a:effectLst/>
                          <a:latin typeface="UD デジタル 教科書体 N-R"/>
                          <a:ea typeface="UD デジタル 教科書体 N-R"/>
                        </a:rPr>
                        <a:t>自転車</a:t>
                      </a:r>
                      <a:r>
                        <a:rPr lang="ja-JP" altLang="af-ZA" sz="1800" b="1">
                          <a:solidFill>
                            <a:srgbClr val="FFFFFF"/>
                          </a:solidFill>
                          <a:effectLst/>
                          <a:latin typeface="UD デジタル 教科書体 N-R"/>
                          <a:ea typeface="UD デジタル 教科書体 N-R"/>
                        </a:rPr>
                        <a:t>Ｃ</a:t>
                      </a:r>
                      <a:endParaRPr lang="af-ZA" sz="1800" b="1">
                        <a:solidFill>
                          <a:srgbClr val="FFFFFF"/>
                        </a:solidFill>
                        <a:effectLst/>
                        <a:latin typeface="UD デジタル 教科書体 N-R"/>
                        <a:ea typeface="UD デジタル 教科書体 N-R"/>
                      </a:endParaRP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4472C4"/>
                    </a:solidFill>
                  </a:tcPr>
                </a:tc>
                <a:extLst>
                  <a:ext uri="{0D108BD9-81ED-4DB2-BD59-A6C34878D82A}">
                    <a16:rowId xmlns:a16="http://schemas.microsoft.com/office/drawing/2014/main" val="2373897480"/>
                  </a:ext>
                </a:extLst>
              </a:tr>
              <a:tr h="306748">
                <a:tc rowSpan="5">
                  <a:txBody>
                    <a:bodyPr/>
                    <a:lstStyle/>
                    <a:p>
                      <a:pPr algn="ctr" fontAlgn="base"/>
                      <a:r>
                        <a:rPr lang="ja-JP" altLang="en-US" sz="1800">
                          <a:effectLst/>
                          <a:latin typeface="UD デジタル 教科書体 N-R"/>
                          <a:ea typeface="UD デジタル 教科書体 N-R"/>
                        </a:rPr>
                        <a:t>選択の観点</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CFD5EA"/>
                    </a:solidFill>
                  </a:tcPr>
                </a:tc>
                <a:tc gridSpan="2">
                  <a:txBody>
                    <a:bodyPr/>
                    <a:lstStyle/>
                    <a:p>
                      <a:pPr fontAlgn="base"/>
                      <a:r>
                        <a:rPr lang="ja-JP" altLang="en-US" sz="1800">
                          <a:effectLst/>
                          <a:latin typeface="UD デジタル 教科書体 N-R"/>
                          <a:ea typeface="UD デジタル 教科書体 N-R"/>
                        </a:rPr>
                        <a:t>安全性</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CFD5EA"/>
                    </a:solidFill>
                  </a:tcPr>
                </a:tc>
                <a:tc hMerge="1">
                  <a:txBody>
                    <a:bodyPr/>
                    <a:lstStyle/>
                    <a:p>
                      <a:endParaRPr kumimoji="1" lang="ja-JP" altLang="en-US"/>
                    </a:p>
                  </a:txBody>
                  <a:tcPr/>
                </a:tc>
                <a:tc>
                  <a:txBody>
                    <a:bodyPr/>
                    <a:lstStyle/>
                    <a:p>
                      <a:pPr algn="ctr" fontAlgn="base"/>
                      <a:r>
                        <a:rPr lang="ja-JP" altLang="en-US" sz="1800">
                          <a:effectLst/>
                          <a:latin typeface="UD デジタル 教科書体 N-R"/>
                          <a:ea typeface="UD デジタル 教科書体 N-R"/>
                        </a:rPr>
                        <a:t>◎</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CFD5EA"/>
                    </a:solidFill>
                  </a:tcPr>
                </a:tc>
                <a:tc>
                  <a:txBody>
                    <a:bodyPr/>
                    <a:lstStyle/>
                    <a:p>
                      <a:pPr algn="ctr" fontAlgn="base"/>
                      <a:r>
                        <a:rPr lang="ja-JP" altLang="en-US" sz="1800">
                          <a:effectLst/>
                          <a:latin typeface="UD デジタル 教科書体 N-R"/>
                          <a:ea typeface="UD デジタル 教科書体 N-R"/>
                        </a:rPr>
                        <a:t>◎</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CFD5EA"/>
                    </a:solidFill>
                  </a:tcPr>
                </a:tc>
                <a:tc>
                  <a:txBody>
                    <a:bodyPr/>
                    <a:lstStyle/>
                    <a:p>
                      <a:pPr algn="ctr" fontAlgn="base"/>
                      <a:r>
                        <a:rPr lang="ja-JP" altLang="en-US" sz="1800">
                          <a:effectLst/>
                          <a:latin typeface="UD デジタル 教科書体 N-R"/>
                          <a:ea typeface="UD デジタル 教科書体 N-R"/>
                        </a:rPr>
                        <a:t>記載なし</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CFD5EA"/>
                    </a:solidFill>
                  </a:tcPr>
                </a:tc>
                <a:extLst>
                  <a:ext uri="{0D108BD9-81ED-4DB2-BD59-A6C34878D82A}">
                    <a16:rowId xmlns:a16="http://schemas.microsoft.com/office/drawing/2014/main" val="3983780608"/>
                  </a:ext>
                </a:extLst>
              </a:tr>
              <a:tr h="348201">
                <a:tc vMerge="1">
                  <a:txBody>
                    <a:bodyPr/>
                    <a:lstStyle/>
                    <a:p>
                      <a:endParaRPr kumimoji="1" lang="ja-JP" altLang="en-US"/>
                    </a:p>
                  </a:txBody>
                  <a:tcPr/>
                </a:tc>
                <a:tc gridSpan="2">
                  <a:txBody>
                    <a:bodyPr/>
                    <a:lstStyle/>
                    <a:p>
                      <a:pPr fontAlgn="base"/>
                      <a:r>
                        <a:rPr lang="ja-JP" altLang="en-US" sz="1800">
                          <a:effectLst/>
                          <a:latin typeface="UD デジタル 教科書体 N-R"/>
                          <a:ea typeface="UD デジタル 教科書体 N-R"/>
                        </a:rPr>
                        <a:t>機能</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E9EBF5"/>
                    </a:solidFill>
                  </a:tcPr>
                </a:tc>
                <a:tc hMerge="1">
                  <a:txBody>
                    <a:bodyPr/>
                    <a:lstStyle/>
                    <a:p>
                      <a:endParaRPr kumimoji="1" lang="ja-JP" altLang="en-US"/>
                    </a:p>
                  </a:txBody>
                  <a:tcPr/>
                </a:tc>
                <a:tc>
                  <a:txBody>
                    <a:bodyPr/>
                    <a:lstStyle/>
                    <a:p>
                      <a:pPr algn="ctr" fontAlgn="base"/>
                      <a:r>
                        <a:rPr lang="ja-JP" altLang="en-US" sz="1800">
                          <a:effectLst/>
                          <a:latin typeface="UD デジタル 教科書体 N-R"/>
                          <a:ea typeface="UD デジタル 教科書体 N-R"/>
                        </a:rPr>
                        <a:t>〇</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E9EBF5"/>
                    </a:solidFill>
                  </a:tcPr>
                </a:tc>
                <a:tc>
                  <a:txBody>
                    <a:bodyPr/>
                    <a:lstStyle/>
                    <a:p>
                      <a:pPr algn="ctr" fontAlgn="base"/>
                      <a:r>
                        <a:rPr lang="ja-JP" altLang="en-US" sz="1800">
                          <a:effectLst/>
                          <a:latin typeface="UD デジタル 教科書体 N-R"/>
                          <a:ea typeface="UD デジタル 教科書体 N-R"/>
                        </a:rPr>
                        <a:t>△（かごが小さい）</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E9EBF5"/>
                    </a:solidFill>
                  </a:tcPr>
                </a:tc>
                <a:tc>
                  <a:txBody>
                    <a:bodyPr/>
                    <a:lstStyle/>
                    <a:p>
                      <a:pPr algn="ctr" fontAlgn="base"/>
                      <a:r>
                        <a:rPr lang="ja-JP" altLang="en-US" sz="1800">
                          <a:effectLst/>
                          <a:latin typeface="UD デジタル 教科書体 N-R"/>
                          <a:ea typeface="UD デジタル 教科書体 N-R"/>
                        </a:rPr>
                        <a:t>△（片足スタンド）</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946208992"/>
                  </a:ext>
                </a:extLst>
              </a:tr>
              <a:tr h="306748">
                <a:tc vMerge="1">
                  <a:txBody>
                    <a:bodyPr/>
                    <a:lstStyle/>
                    <a:p>
                      <a:endParaRPr kumimoji="1" lang="ja-JP" altLang="en-US"/>
                    </a:p>
                  </a:txBody>
                  <a:tcPr/>
                </a:tc>
                <a:tc gridSpan="2">
                  <a:txBody>
                    <a:bodyPr/>
                    <a:lstStyle/>
                    <a:p>
                      <a:pPr fontAlgn="base"/>
                      <a:r>
                        <a:rPr lang="ja-JP" altLang="en-US" sz="1800">
                          <a:effectLst/>
                          <a:latin typeface="UD デジタル 教科書体 N-R"/>
                          <a:ea typeface="UD デジタル 教科書体 N-R"/>
                        </a:rPr>
                        <a:t>価格</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CFD5EA"/>
                    </a:solidFill>
                  </a:tcPr>
                </a:tc>
                <a:tc hMerge="1">
                  <a:txBody>
                    <a:bodyPr/>
                    <a:lstStyle/>
                    <a:p>
                      <a:endParaRPr kumimoji="1" lang="ja-JP" altLang="en-US"/>
                    </a:p>
                  </a:txBody>
                  <a:tcPr/>
                </a:tc>
                <a:tc>
                  <a:txBody>
                    <a:bodyPr/>
                    <a:lstStyle/>
                    <a:p>
                      <a:pPr algn="ctr" fontAlgn="base"/>
                      <a:r>
                        <a:rPr lang="ja-JP" altLang="en-US" sz="1800">
                          <a:effectLst/>
                          <a:latin typeface="UD デジタル 教科書体 N-R"/>
                          <a:ea typeface="UD デジタル 教科書体 N-R"/>
                        </a:rPr>
                        <a:t>５５，０００円</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CFD5EA"/>
                    </a:solidFill>
                  </a:tcPr>
                </a:tc>
                <a:tc>
                  <a:txBody>
                    <a:bodyPr/>
                    <a:lstStyle/>
                    <a:p>
                      <a:pPr algn="ctr" fontAlgn="base"/>
                      <a:r>
                        <a:rPr lang="ja-JP" altLang="en-US" sz="1800">
                          <a:effectLst/>
                          <a:latin typeface="UD デジタル 教科書体 N-R"/>
                          <a:ea typeface="UD デジタル 教科書体 N-R"/>
                        </a:rPr>
                        <a:t>４８，０００円</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CFD5EA"/>
                    </a:solidFill>
                  </a:tcPr>
                </a:tc>
                <a:tc>
                  <a:txBody>
                    <a:bodyPr/>
                    <a:lstStyle/>
                    <a:p>
                      <a:pPr algn="ctr" fontAlgn="base"/>
                      <a:r>
                        <a:rPr lang="ja-JP" altLang="en-US" sz="1800">
                          <a:effectLst/>
                          <a:latin typeface="UD デジタル 教科書体 N-R"/>
                          <a:ea typeface="UD デジタル 教科書体 N-R"/>
                        </a:rPr>
                        <a:t>２０，０００円</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CFD5EA"/>
                    </a:solidFill>
                  </a:tcPr>
                </a:tc>
                <a:extLst>
                  <a:ext uri="{0D108BD9-81ED-4DB2-BD59-A6C34878D82A}">
                    <a16:rowId xmlns:a16="http://schemas.microsoft.com/office/drawing/2014/main" val="2597672124"/>
                  </a:ext>
                </a:extLst>
              </a:tr>
              <a:tr h="306748">
                <a:tc vMerge="1">
                  <a:txBody>
                    <a:bodyPr/>
                    <a:lstStyle/>
                    <a:p>
                      <a:endParaRPr kumimoji="1" lang="ja-JP" altLang="en-US"/>
                    </a:p>
                  </a:txBody>
                  <a:tcPr/>
                </a:tc>
                <a:tc gridSpan="2">
                  <a:txBody>
                    <a:bodyPr/>
                    <a:lstStyle/>
                    <a:p>
                      <a:pPr fontAlgn="base"/>
                      <a:r>
                        <a:rPr lang="ja-JP" altLang="en-US" sz="1800">
                          <a:effectLst/>
                          <a:latin typeface="UD デジタル 教科書体 N-R"/>
                          <a:ea typeface="UD デジタル 教科書体 N-R"/>
                        </a:rPr>
                        <a:t>環境への配慮</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E9EBF5"/>
                    </a:solidFill>
                  </a:tcPr>
                </a:tc>
                <a:tc hMerge="1">
                  <a:txBody>
                    <a:bodyPr/>
                    <a:lstStyle/>
                    <a:p>
                      <a:endParaRPr kumimoji="1" lang="ja-JP" altLang="en-US"/>
                    </a:p>
                  </a:txBody>
                  <a:tcPr/>
                </a:tc>
                <a:tc>
                  <a:txBody>
                    <a:bodyPr/>
                    <a:lstStyle/>
                    <a:p>
                      <a:pPr algn="ctr" fontAlgn="base"/>
                      <a:r>
                        <a:rPr lang="ja-JP" altLang="en-US" sz="1800">
                          <a:effectLst/>
                          <a:latin typeface="UD デジタル 教科書体 N-R"/>
                          <a:ea typeface="UD デジタル 教科書体 N-R"/>
                        </a:rPr>
                        <a:t>◎</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E9EBF5"/>
                    </a:solidFill>
                  </a:tcPr>
                </a:tc>
                <a:tc>
                  <a:txBody>
                    <a:bodyPr/>
                    <a:lstStyle/>
                    <a:p>
                      <a:pPr algn="ctr" fontAlgn="base"/>
                      <a:r>
                        <a:rPr lang="ja-JP" altLang="en-US" sz="1800">
                          <a:effectLst/>
                          <a:latin typeface="UD デジタル 教科書体 N-R"/>
                          <a:ea typeface="UD デジタル 教科書体 N-R"/>
                        </a:rPr>
                        <a:t>◎</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E9EBF5"/>
                    </a:solidFill>
                  </a:tcPr>
                </a:tc>
                <a:tc>
                  <a:txBody>
                    <a:bodyPr/>
                    <a:lstStyle/>
                    <a:p>
                      <a:pPr algn="ctr" fontAlgn="base"/>
                      <a:r>
                        <a:rPr lang="ja-JP" altLang="en-US" sz="1800">
                          <a:effectLst/>
                          <a:latin typeface="UD デジタル 教科書体 N-R"/>
                          <a:ea typeface="UD デジタル 教科書体 N-R"/>
                        </a:rPr>
                        <a:t>△</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136375501"/>
                  </a:ext>
                </a:extLst>
              </a:tr>
              <a:tr h="306748">
                <a:tc vMerge="1">
                  <a:txBody>
                    <a:bodyPr/>
                    <a:lstStyle/>
                    <a:p>
                      <a:endParaRPr kumimoji="1" lang="ja-JP" altLang="en-US"/>
                    </a:p>
                  </a:txBody>
                  <a:tcPr/>
                </a:tc>
                <a:tc gridSpan="2">
                  <a:txBody>
                    <a:bodyPr/>
                    <a:lstStyle/>
                    <a:p>
                      <a:pPr fontAlgn="base"/>
                      <a:r>
                        <a:rPr lang="ja-JP" altLang="en-US" sz="1800">
                          <a:effectLst/>
                          <a:latin typeface="UD デジタル 教科書体 N-R"/>
                          <a:ea typeface="UD デジタル 教科書体 N-R"/>
                        </a:rPr>
                        <a:t>アフターサービス</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CFD5EA"/>
                    </a:solidFill>
                  </a:tcPr>
                </a:tc>
                <a:tc hMerge="1">
                  <a:txBody>
                    <a:bodyPr/>
                    <a:lstStyle/>
                    <a:p>
                      <a:endParaRPr kumimoji="1" lang="ja-JP" altLang="en-US"/>
                    </a:p>
                  </a:txBody>
                  <a:tcPr/>
                </a:tc>
                <a:tc>
                  <a:txBody>
                    <a:bodyPr/>
                    <a:lstStyle/>
                    <a:p>
                      <a:pPr algn="ctr" fontAlgn="base"/>
                      <a:r>
                        <a:rPr lang="ja-JP" altLang="en-US" sz="1800">
                          <a:effectLst/>
                          <a:latin typeface="UD デジタル 教科書体 N-R"/>
                          <a:ea typeface="UD デジタル 教科書体 N-R"/>
                        </a:rPr>
                        <a:t>◎</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CFD5EA"/>
                    </a:solidFill>
                  </a:tcPr>
                </a:tc>
                <a:tc>
                  <a:txBody>
                    <a:bodyPr/>
                    <a:lstStyle/>
                    <a:p>
                      <a:pPr algn="ctr" fontAlgn="base"/>
                      <a:r>
                        <a:rPr lang="ja-JP" altLang="en-US" sz="1800">
                          <a:effectLst/>
                          <a:latin typeface="UD デジタル 教科書体 N-R"/>
                          <a:ea typeface="UD デジタル 教科書体 N-R"/>
                        </a:rPr>
                        <a:t>◎</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CFD5EA"/>
                    </a:solidFill>
                  </a:tcPr>
                </a:tc>
                <a:tc>
                  <a:txBody>
                    <a:bodyPr/>
                    <a:lstStyle/>
                    <a:p>
                      <a:pPr algn="ctr" fontAlgn="base"/>
                      <a:r>
                        <a:rPr lang="ja-JP" altLang="en-US" sz="1800">
                          <a:effectLst/>
                          <a:latin typeface="UD デジタル 教科書体 N-R"/>
                          <a:ea typeface="UD デジタル 教科書体 N-R"/>
                        </a:rPr>
                        <a:t>〇</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CFD5EA"/>
                    </a:solidFill>
                  </a:tcPr>
                </a:tc>
                <a:extLst>
                  <a:ext uri="{0D108BD9-81ED-4DB2-BD59-A6C34878D82A}">
                    <a16:rowId xmlns:a16="http://schemas.microsoft.com/office/drawing/2014/main" val="2194263372"/>
                  </a:ext>
                </a:extLst>
              </a:tr>
              <a:tr h="306748">
                <a:tc rowSpan="6">
                  <a:txBody>
                    <a:bodyPr/>
                    <a:lstStyle/>
                    <a:p>
                      <a:pPr algn="ctr" fontAlgn="base"/>
                      <a:r>
                        <a:rPr lang="en-US" altLang="ja-JP" sz="1800">
                          <a:effectLst/>
                          <a:latin typeface="UD デジタル 教科書体 N-R"/>
                          <a:ea typeface="UD デジタル 教科書体 NK-R"/>
                        </a:rPr>
                        <a:t>5</a:t>
                      </a:r>
                      <a:r>
                        <a:rPr lang="ja-JP" altLang="en-US" sz="1800">
                          <a:effectLst/>
                          <a:latin typeface="UD デジタル 教科書体 N-R"/>
                          <a:ea typeface="UD デジタル 教科書体 N-R"/>
                        </a:rPr>
                        <a:t>つ以外の観点</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E9EBF5"/>
                    </a:solidFill>
                  </a:tcPr>
                </a:tc>
                <a:tc gridSpan="2">
                  <a:txBody>
                    <a:bodyPr/>
                    <a:lstStyle/>
                    <a:p>
                      <a:pPr fontAlgn="base"/>
                      <a:r>
                        <a:rPr lang="ja-JP" altLang="en-US" sz="1800">
                          <a:effectLst/>
                          <a:latin typeface="UD デジタル 教科書体 N-R"/>
                          <a:ea typeface="UD デジタル 教科書体 N-R"/>
                        </a:rPr>
                        <a:t>観点　　　デザイン</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E9EBF5"/>
                    </a:solidFill>
                  </a:tcPr>
                </a:tc>
                <a:tc hMerge="1">
                  <a:txBody>
                    <a:bodyPr/>
                    <a:lstStyle/>
                    <a:p>
                      <a:endParaRPr kumimoji="1" lang="ja-JP" altLang="en-US"/>
                    </a:p>
                  </a:txBody>
                  <a:tcPr/>
                </a:tc>
                <a:tc>
                  <a:txBody>
                    <a:bodyPr/>
                    <a:lstStyle/>
                    <a:p>
                      <a:pPr algn="ctr" fontAlgn="base"/>
                      <a:r>
                        <a:rPr lang="ja-JP" altLang="en-US" sz="1800">
                          <a:effectLst/>
                          <a:latin typeface="UD デジタル 教科書体 N-R"/>
                          <a:ea typeface="UD デジタル 教科書体 N-R"/>
                        </a:rPr>
                        <a:t>〇</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E9EBF5"/>
                    </a:solidFill>
                  </a:tcPr>
                </a:tc>
                <a:tc>
                  <a:txBody>
                    <a:bodyPr/>
                    <a:lstStyle/>
                    <a:p>
                      <a:pPr algn="ctr" fontAlgn="base"/>
                      <a:r>
                        <a:rPr lang="ja-JP" altLang="en-US" sz="1800">
                          <a:effectLst/>
                          <a:latin typeface="UD デジタル 教科書体 N-R"/>
                          <a:ea typeface="UD デジタル 教科書体 N-R"/>
                        </a:rPr>
                        <a:t>〇</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E9EBF5"/>
                    </a:solidFill>
                  </a:tcPr>
                </a:tc>
                <a:tc>
                  <a:txBody>
                    <a:bodyPr/>
                    <a:lstStyle/>
                    <a:p>
                      <a:pPr algn="ctr" fontAlgn="base"/>
                      <a:r>
                        <a:rPr lang="ja-JP" altLang="en-US" sz="1800">
                          <a:effectLst/>
                          <a:latin typeface="UD デジタル 教科書体 N-R"/>
                          <a:ea typeface="UD デジタル 教科書体 N-R"/>
                        </a:rPr>
                        <a:t>◎</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724636048"/>
                  </a:ext>
                </a:extLst>
              </a:tr>
              <a:tr h="348201">
                <a:tc vMerge="1">
                  <a:txBody>
                    <a:bodyPr/>
                    <a:lstStyle/>
                    <a:p>
                      <a:endParaRPr kumimoji="1" lang="ja-JP" altLang="en-US"/>
                    </a:p>
                  </a:txBody>
                  <a:tcPr/>
                </a:tc>
                <a:tc gridSpan="2">
                  <a:txBody>
                    <a:bodyPr/>
                    <a:lstStyle/>
                    <a:p>
                      <a:pPr fontAlgn="base"/>
                      <a:r>
                        <a:rPr lang="ja-JP" altLang="en-US" sz="1800">
                          <a:effectLst/>
                          <a:latin typeface="UD デジタル 教科書体 N-R"/>
                          <a:ea typeface="UD デジタル 教科書体 N-R"/>
                        </a:rPr>
                        <a:t>観点　　　耐久性</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CFD5EA"/>
                    </a:solidFill>
                  </a:tcPr>
                </a:tc>
                <a:tc hMerge="1">
                  <a:txBody>
                    <a:bodyPr/>
                    <a:lstStyle/>
                    <a:p>
                      <a:endParaRPr kumimoji="1" lang="ja-JP" altLang="en-US"/>
                    </a:p>
                  </a:txBody>
                  <a:tcPr/>
                </a:tc>
                <a:tc>
                  <a:txBody>
                    <a:bodyPr/>
                    <a:lstStyle/>
                    <a:p>
                      <a:pPr algn="ctr" fontAlgn="base"/>
                      <a:r>
                        <a:rPr lang="ja-JP" altLang="en-US" sz="1800">
                          <a:effectLst/>
                          <a:latin typeface="UD デジタル 教科書体 N-R"/>
                          <a:ea typeface="UD デジタル 教科書体 N-R"/>
                        </a:rPr>
                        <a:t>保証あり</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CFD5EA"/>
                    </a:solidFill>
                  </a:tcPr>
                </a:tc>
                <a:tc>
                  <a:txBody>
                    <a:bodyPr/>
                    <a:lstStyle/>
                    <a:p>
                      <a:pPr algn="ctr" fontAlgn="base"/>
                      <a:r>
                        <a:rPr lang="ja-JP" altLang="en-US" sz="1800">
                          <a:effectLst/>
                          <a:latin typeface="UD デジタル 教科書体 N-R"/>
                          <a:ea typeface="UD デジタル 教科書体 N-R"/>
                        </a:rPr>
                        <a:t>部品が交換できる</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CFD5EA"/>
                    </a:solidFill>
                  </a:tcPr>
                </a:tc>
                <a:tc>
                  <a:txBody>
                    <a:bodyPr/>
                    <a:lstStyle/>
                    <a:p>
                      <a:pPr algn="ctr" fontAlgn="base"/>
                      <a:r>
                        <a:rPr lang="ja-JP" altLang="en-US" sz="1800">
                          <a:effectLst/>
                          <a:latin typeface="UD デジタル 教科書体 N-R"/>
                          <a:ea typeface="UD デジタル 教科書体 N-R"/>
                        </a:rPr>
                        <a:t>記載なし</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CFD5EA"/>
                    </a:solidFill>
                  </a:tcPr>
                </a:tc>
                <a:extLst>
                  <a:ext uri="{0D108BD9-81ED-4DB2-BD59-A6C34878D82A}">
                    <a16:rowId xmlns:a16="http://schemas.microsoft.com/office/drawing/2014/main" val="2892290789"/>
                  </a:ext>
                </a:extLst>
              </a:tr>
              <a:tr h="306748">
                <a:tc vMerge="1">
                  <a:txBody>
                    <a:bodyPr/>
                    <a:lstStyle/>
                    <a:p>
                      <a:endParaRPr kumimoji="1" lang="ja-JP" altLang="en-US"/>
                    </a:p>
                  </a:txBody>
                  <a:tcPr/>
                </a:tc>
                <a:tc gridSpan="2">
                  <a:txBody>
                    <a:bodyPr/>
                    <a:lstStyle/>
                    <a:p>
                      <a:pPr fontAlgn="base"/>
                      <a:r>
                        <a:rPr lang="ja-JP" altLang="en-US" sz="1800">
                          <a:effectLst/>
                          <a:latin typeface="UD デジタル 教科書体 N-R"/>
                          <a:ea typeface="UD デジタル 教科書体 N-R"/>
                        </a:rPr>
                        <a:t>観点　　　変速機</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E9EBF5"/>
                    </a:solidFill>
                  </a:tcPr>
                </a:tc>
                <a:tc hMerge="1">
                  <a:txBody>
                    <a:bodyPr/>
                    <a:lstStyle/>
                    <a:p>
                      <a:endParaRPr kumimoji="1" lang="ja-JP" altLang="en-US"/>
                    </a:p>
                  </a:txBody>
                  <a:tcPr/>
                </a:tc>
                <a:tc>
                  <a:txBody>
                    <a:bodyPr/>
                    <a:lstStyle/>
                    <a:p>
                      <a:pPr algn="ctr" fontAlgn="base"/>
                      <a:r>
                        <a:rPr lang="ja-JP" altLang="en-US" sz="1800">
                          <a:effectLst/>
                          <a:latin typeface="UD デジタル 教科書体 N-R"/>
                          <a:ea typeface="UD デジタル 教科書体 N-R"/>
                        </a:rPr>
                        <a:t>３段変速</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E9EBF5"/>
                    </a:solidFill>
                  </a:tcPr>
                </a:tc>
                <a:tc>
                  <a:txBody>
                    <a:bodyPr/>
                    <a:lstStyle/>
                    <a:p>
                      <a:pPr algn="ctr" fontAlgn="base"/>
                      <a:r>
                        <a:rPr lang="ja-JP" altLang="en-US" sz="1800">
                          <a:effectLst/>
                          <a:latin typeface="UD デジタル 教科書体 N-R"/>
                          <a:ea typeface="UD デジタル 教科書体 N-R"/>
                        </a:rPr>
                        <a:t>３段変速</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E9EBF5"/>
                    </a:solidFill>
                  </a:tcPr>
                </a:tc>
                <a:tc>
                  <a:txBody>
                    <a:bodyPr/>
                    <a:lstStyle/>
                    <a:p>
                      <a:pPr algn="ctr" fontAlgn="base"/>
                      <a:r>
                        <a:rPr lang="ja-JP" altLang="en-US" sz="1800">
                          <a:effectLst/>
                          <a:latin typeface="UD デジタル 教科書体 N-R"/>
                          <a:ea typeface="UD デジタル 教科書体 N-R"/>
                        </a:rPr>
                        <a:t>変速なし</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1294174583"/>
                  </a:ext>
                </a:extLst>
              </a:tr>
              <a:tr h="306748">
                <a:tc vMerge="1">
                  <a:txBody>
                    <a:bodyPr/>
                    <a:lstStyle/>
                    <a:p>
                      <a:endParaRPr kumimoji="1" lang="ja-JP" altLang="en-US"/>
                    </a:p>
                  </a:txBody>
                  <a:tcPr/>
                </a:tc>
                <a:tc gridSpan="2">
                  <a:txBody>
                    <a:bodyPr/>
                    <a:lstStyle/>
                    <a:p>
                      <a:pPr fontAlgn="base"/>
                      <a:r>
                        <a:rPr lang="ja-JP" altLang="en-US" sz="1800">
                          <a:effectLst/>
                          <a:latin typeface="UD デジタル 教科書体 N-R"/>
                          <a:ea typeface="UD デジタル 教科書体 N-R"/>
                        </a:rPr>
                        <a:t>観点　　　さびにくさ</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CFD5EA"/>
                    </a:solidFill>
                  </a:tcPr>
                </a:tc>
                <a:tc hMerge="1">
                  <a:txBody>
                    <a:bodyPr/>
                    <a:lstStyle/>
                    <a:p>
                      <a:endParaRPr kumimoji="1" lang="ja-JP" altLang="en-US"/>
                    </a:p>
                  </a:txBody>
                  <a:tcPr/>
                </a:tc>
                <a:tc>
                  <a:txBody>
                    <a:bodyPr/>
                    <a:lstStyle/>
                    <a:p>
                      <a:pPr algn="ctr" fontAlgn="base"/>
                      <a:r>
                        <a:rPr lang="ja-JP" altLang="en-US" sz="1800">
                          <a:effectLst/>
                          <a:latin typeface="UD デジタル 教科書体 N-R"/>
                          <a:ea typeface="UD デジタル 教科書体 N-R"/>
                        </a:rPr>
                        <a:t>◎</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CFD5EA"/>
                    </a:solidFill>
                  </a:tcPr>
                </a:tc>
                <a:tc>
                  <a:txBody>
                    <a:bodyPr/>
                    <a:lstStyle/>
                    <a:p>
                      <a:pPr algn="ctr" fontAlgn="base"/>
                      <a:r>
                        <a:rPr lang="ja-JP" altLang="en-US" sz="1800">
                          <a:effectLst/>
                          <a:latin typeface="UD デジタル 教科書体 N-R"/>
                          <a:ea typeface="UD デジタル 教科書体 N-R"/>
                        </a:rPr>
                        <a:t>〇</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CFD5EA"/>
                    </a:solidFill>
                  </a:tcPr>
                </a:tc>
                <a:tc>
                  <a:txBody>
                    <a:bodyPr/>
                    <a:lstStyle/>
                    <a:p>
                      <a:pPr algn="ctr" fontAlgn="base"/>
                      <a:r>
                        <a:rPr lang="ja-JP" altLang="en-US" sz="1800">
                          <a:effectLst/>
                          <a:latin typeface="UD デジタル 教科書体 N-R"/>
                          <a:ea typeface="UD デジタル 教科書体 N-R"/>
                        </a:rPr>
                        <a:t>記載なし</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CFD5EA"/>
                    </a:solidFill>
                  </a:tcPr>
                </a:tc>
                <a:extLst>
                  <a:ext uri="{0D108BD9-81ED-4DB2-BD59-A6C34878D82A}">
                    <a16:rowId xmlns:a16="http://schemas.microsoft.com/office/drawing/2014/main" val="3249527062"/>
                  </a:ext>
                </a:extLst>
              </a:tr>
              <a:tr h="538883">
                <a:tc vMerge="1">
                  <a:txBody>
                    <a:bodyPr/>
                    <a:lstStyle/>
                    <a:p>
                      <a:endParaRPr kumimoji="1" lang="ja-JP" altLang="en-US"/>
                    </a:p>
                  </a:txBody>
                  <a:tcPr/>
                </a:tc>
                <a:tc rowSpan="2">
                  <a:txBody>
                    <a:bodyPr/>
                    <a:lstStyle/>
                    <a:p>
                      <a:pPr fontAlgn="base"/>
                      <a:r>
                        <a:rPr lang="ja-JP" altLang="en-US" sz="1800">
                          <a:effectLst/>
                          <a:latin typeface="UD デジタル 教科書体 N-R"/>
                          <a:ea typeface="UD デジタル 教科書体 N-R"/>
                        </a:rPr>
                        <a:t>評価のまとめ</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E9EBF5"/>
                    </a:solidFill>
                  </a:tcPr>
                </a:tc>
                <a:tc>
                  <a:txBody>
                    <a:bodyPr/>
                    <a:lstStyle/>
                    <a:p>
                      <a:pPr fontAlgn="base"/>
                      <a:r>
                        <a:rPr lang="ja-JP" altLang="en-US" sz="1800">
                          <a:effectLst/>
                          <a:latin typeface="UD デジタル 教科書体 N-R"/>
                          <a:ea typeface="UD デジタル 教科書体 N-R"/>
                        </a:rPr>
                        <a:t>利点</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E9EBF5"/>
                    </a:solidFill>
                  </a:tcPr>
                </a:tc>
                <a:tc>
                  <a:txBody>
                    <a:bodyPr/>
                    <a:lstStyle/>
                    <a:p>
                      <a:pPr algn="ctr" fontAlgn="base"/>
                      <a:r>
                        <a:rPr lang="ja-JP" altLang="en-US" sz="1800">
                          <a:effectLst/>
                          <a:latin typeface="UD デジタル 教科書体 N-R"/>
                          <a:ea typeface="UD デジタル 教科書体 N-R"/>
                        </a:rPr>
                        <a:t>全体的によい</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E9EBF5"/>
                    </a:solidFill>
                  </a:tcPr>
                </a:tc>
                <a:tc>
                  <a:txBody>
                    <a:bodyPr/>
                    <a:lstStyle/>
                    <a:p>
                      <a:pPr algn="ctr" fontAlgn="base"/>
                      <a:r>
                        <a:rPr lang="ja-JP" altLang="en-US" sz="1800">
                          <a:effectLst/>
                          <a:latin typeface="UD デジタル 教科書体 N-R"/>
                          <a:ea typeface="UD デジタル 教科書体 N-R"/>
                        </a:rPr>
                        <a:t>予算内で、</a:t>
                      </a:r>
                    </a:p>
                    <a:p>
                      <a:pPr algn="ctr" fontAlgn="base"/>
                      <a:r>
                        <a:rPr lang="ja-JP" altLang="en-US" sz="1800">
                          <a:effectLst/>
                          <a:latin typeface="UD デジタル 教科書体 N-R"/>
                          <a:ea typeface="UD デジタル 教科書体 N-R"/>
                        </a:rPr>
                        <a:t>全体的によい</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E9EBF5"/>
                    </a:solidFill>
                  </a:tcPr>
                </a:tc>
                <a:tc>
                  <a:txBody>
                    <a:bodyPr/>
                    <a:lstStyle/>
                    <a:p>
                      <a:pPr algn="ctr" fontAlgn="base"/>
                      <a:r>
                        <a:rPr lang="ja-JP" altLang="en-US" sz="1800">
                          <a:effectLst/>
                          <a:latin typeface="UD デジタル 教科書体 N-R"/>
                          <a:ea typeface="UD デジタル 教科書体 N-R"/>
                        </a:rPr>
                        <a:t>デザインがよく、</a:t>
                      </a:r>
                    </a:p>
                    <a:p>
                      <a:pPr algn="ctr" fontAlgn="base"/>
                      <a:r>
                        <a:rPr lang="ja-JP" altLang="en-US" sz="1800">
                          <a:effectLst/>
                          <a:latin typeface="UD デジタル 教科書体 N-R"/>
                          <a:ea typeface="UD デジタル 教科書体 N-R"/>
                        </a:rPr>
                        <a:t>価格が安い</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4220953001"/>
                  </a:ext>
                </a:extLst>
              </a:tr>
              <a:tr h="348201">
                <a:tc vMerge="1">
                  <a:txBody>
                    <a:bodyPr/>
                    <a:lstStyle/>
                    <a:p>
                      <a:endParaRPr kumimoji="1" lang="ja-JP" altLang="en-US"/>
                    </a:p>
                  </a:txBody>
                  <a:tcPr/>
                </a:tc>
                <a:tc vMerge="1">
                  <a:txBody>
                    <a:bodyPr/>
                    <a:lstStyle/>
                    <a:p>
                      <a:endParaRPr kumimoji="1" lang="ja-JP" altLang="en-US"/>
                    </a:p>
                  </a:txBody>
                  <a:tcPr/>
                </a:tc>
                <a:tc>
                  <a:txBody>
                    <a:bodyPr/>
                    <a:lstStyle/>
                    <a:p>
                      <a:pPr fontAlgn="base"/>
                      <a:r>
                        <a:rPr lang="ja-JP" altLang="en-US" sz="1800">
                          <a:effectLst/>
                          <a:latin typeface="UD デジタル 教科書体 N-R"/>
                          <a:ea typeface="UD デジタル 教科書体 N-R"/>
                        </a:rPr>
                        <a:t>問題点</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CFD5EA"/>
                    </a:solidFill>
                  </a:tcPr>
                </a:tc>
                <a:tc>
                  <a:txBody>
                    <a:bodyPr/>
                    <a:lstStyle/>
                    <a:p>
                      <a:pPr algn="ctr" fontAlgn="base"/>
                      <a:r>
                        <a:rPr lang="ja-JP" altLang="en-US" sz="1800">
                          <a:effectLst/>
                          <a:latin typeface="UD デジタル 教科書体 N-R"/>
                          <a:ea typeface="UD デジタル 教科書体 N-R"/>
                        </a:rPr>
                        <a:t>予算オーバー</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CFD5EA"/>
                    </a:solidFill>
                  </a:tcPr>
                </a:tc>
                <a:tc>
                  <a:txBody>
                    <a:bodyPr/>
                    <a:lstStyle/>
                    <a:p>
                      <a:pPr algn="ctr" fontAlgn="base"/>
                      <a:r>
                        <a:rPr lang="ja-JP" altLang="en-US" sz="1800">
                          <a:effectLst/>
                          <a:latin typeface="UD デジタル 教科書体 N-R"/>
                          <a:ea typeface="UD デジタル 教科書体 N-R"/>
                        </a:rPr>
                        <a:t>かごが小さい</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CFD5EA"/>
                    </a:solidFill>
                  </a:tcPr>
                </a:tc>
                <a:tc>
                  <a:txBody>
                    <a:bodyPr/>
                    <a:lstStyle/>
                    <a:p>
                      <a:pPr algn="ctr" fontAlgn="base"/>
                      <a:r>
                        <a:rPr lang="ja-JP" altLang="en-US" sz="1800">
                          <a:effectLst/>
                          <a:latin typeface="UD デジタル 教科書体 N-R"/>
                          <a:ea typeface="UD デジタル 教科書体 N-R"/>
                        </a:rPr>
                        <a:t>安全性・耐久性不明</a:t>
                      </a:r>
                    </a:p>
                  </a:txBody>
                  <a:tcPr>
                    <a:lnL w="9839" cap="flat" cmpd="sng" algn="ctr">
                      <a:solidFill>
                        <a:srgbClr val="FFFFFF"/>
                      </a:solidFill>
                      <a:prstDash val="solid"/>
                      <a:round/>
                      <a:headEnd type="none" w="med" len="med"/>
                      <a:tailEnd type="none" w="med" len="med"/>
                    </a:lnL>
                    <a:lnR w="9839" cap="flat" cmpd="sng" algn="ctr">
                      <a:solidFill>
                        <a:srgbClr val="FFFFFF"/>
                      </a:solidFill>
                      <a:prstDash val="solid"/>
                      <a:round/>
                      <a:headEnd type="none" w="med" len="med"/>
                      <a:tailEnd type="none" w="med" len="med"/>
                    </a:lnR>
                    <a:lnT w="9839" cap="flat" cmpd="sng" algn="ctr">
                      <a:solidFill>
                        <a:srgbClr val="FFFFFF"/>
                      </a:solidFill>
                      <a:prstDash val="solid"/>
                      <a:round/>
                      <a:headEnd type="none" w="med" len="med"/>
                      <a:tailEnd type="none" w="med" len="med"/>
                    </a:lnT>
                    <a:lnB w="9839" cap="flat" cmpd="sng" algn="ctr">
                      <a:solidFill>
                        <a:srgbClr val="FFFFFF"/>
                      </a:solidFill>
                      <a:prstDash val="solid"/>
                      <a:round/>
                      <a:headEnd type="none" w="med" len="med"/>
                      <a:tailEnd type="none" w="med" len="med"/>
                    </a:lnB>
                    <a:solidFill>
                      <a:srgbClr val="CFD5EA"/>
                    </a:solidFill>
                  </a:tcPr>
                </a:tc>
                <a:extLst>
                  <a:ext uri="{0D108BD9-81ED-4DB2-BD59-A6C34878D82A}">
                    <a16:rowId xmlns:a16="http://schemas.microsoft.com/office/drawing/2014/main" val="1361977717"/>
                  </a:ext>
                </a:extLst>
              </a:tr>
            </a:tbl>
          </a:graphicData>
        </a:graphic>
      </p:graphicFrame>
      <p:sp>
        <p:nvSpPr>
          <p:cNvPr id="4" name="正方形/長方形 3">
            <a:extLst>
              <a:ext uri="{FF2B5EF4-FFF2-40B4-BE49-F238E27FC236}">
                <a16:creationId xmlns:a16="http://schemas.microsoft.com/office/drawing/2014/main" id="{909F1696-E41F-7446-1DCF-EA7DE76716EF}"/>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四角形: 上の 2 つの角を丸める 6">
            <a:extLst>
              <a:ext uri="{FF2B5EF4-FFF2-40B4-BE49-F238E27FC236}">
                <a16:creationId xmlns:a16="http://schemas.microsoft.com/office/drawing/2014/main" id="{2B252677-2C8C-8C23-00E4-B0F6EBEBA215}"/>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2" name="四角形: 上の 2 つの角を丸める 11">
            <a:extLst>
              <a:ext uri="{FF2B5EF4-FFF2-40B4-BE49-F238E27FC236}">
                <a16:creationId xmlns:a16="http://schemas.microsoft.com/office/drawing/2014/main" id="{4D39900D-535D-F25F-41C5-F22EA325FD37}"/>
              </a:ext>
            </a:extLst>
          </p:cNvPr>
          <p:cNvSpPr/>
          <p:nvPr/>
        </p:nvSpPr>
        <p:spPr>
          <a:xfrm>
            <a:off x="3769178" y="-2"/>
            <a:ext cx="5559774" cy="46916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b="1">
                <a:latin typeface="UD Digi Kyokasho NK-R"/>
                <a:ea typeface="UD Digi Kyokasho NK-R"/>
                <a:cs typeface="Calibri" panose="020F0502020204030204"/>
              </a:rPr>
              <a:t>５　〇〇を購入しよう～情報の収集・整理と意思決定～</a:t>
            </a:r>
            <a:endParaRPr lang="ja-JP" altLang="en-US">
              <a:latin typeface="UD Digi Kyokasho NK-R"/>
              <a:ea typeface="UD Digi Kyokasho NK-R"/>
            </a:endParaRPr>
          </a:p>
        </p:txBody>
      </p:sp>
      <p:graphicFrame>
        <p:nvGraphicFramePr>
          <p:cNvPr id="2" name="オブジェクト 1">
            <a:hlinkClick r:id="" action="ppaction://ole?verb=1"/>
            <a:extLst>
              <a:ext uri="{FF2B5EF4-FFF2-40B4-BE49-F238E27FC236}">
                <a16:creationId xmlns:a16="http://schemas.microsoft.com/office/drawing/2014/main" id="{8AFE7714-6446-24E5-F1CF-A5C6EBD42F0B}"/>
              </a:ext>
            </a:extLst>
          </p:cNvPr>
          <p:cNvGraphicFramePr>
            <a:graphicFrameLocks noChangeAspect="1"/>
          </p:cNvGraphicFramePr>
          <p:nvPr>
            <p:extLst>
              <p:ext uri="{D42A27DB-BD31-4B8C-83A1-F6EECF244321}">
                <p14:modId xmlns:p14="http://schemas.microsoft.com/office/powerpoint/2010/main" val="2254503106"/>
              </p:ext>
            </p:extLst>
          </p:nvPr>
        </p:nvGraphicFramePr>
        <p:xfrm>
          <a:off x="296863" y="5440363"/>
          <a:ext cx="1098550" cy="946150"/>
        </p:xfrm>
        <a:graphic>
          <a:graphicData uri="http://schemas.openxmlformats.org/presentationml/2006/ole">
            <mc:AlternateContent xmlns:mc="http://schemas.openxmlformats.org/markup-compatibility/2006">
              <mc:Choice xmlns:v="urn:schemas-microsoft-com:vml" Requires="v">
                <p:oleObj name="Document" showAsIcon="1" r:id="rId3" imgW="774000" imgH="666000" progId="Word.Document.12">
                  <p:embed/>
                </p:oleObj>
              </mc:Choice>
              <mc:Fallback>
                <p:oleObj name="Document" showAsIcon="1" r:id="rId3" imgW="774000" imgH="666000" progId="Word.Document.12">
                  <p:embed/>
                  <p:pic>
                    <p:nvPicPr>
                      <p:cNvPr id="2" name="オブジェクト 1">
                        <a:hlinkClick r:id="" action="ppaction://ole?verb=1"/>
                        <a:extLst>
                          <a:ext uri="{FF2B5EF4-FFF2-40B4-BE49-F238E27FC236}">
                            <a16:creationId xmlns:a16="http://schemas.microsoft.com/office/drawing/2014/main" id="{8AFE7714-6446-24E5-F1CF-A5C6EBD42F0B}"/>
                          </a:ext>
                        </a:extLst>
                      </p:cNvPr>
                      <p:cNvPicPr/>
                      <p:nvPr/>
                    </p:nvPicPr>
                    <p:blipFill>
                      <a:blip r:embed="rId4"/>
                      <a:stretch>
                        <a:fillRect/>
                      </a:stretch>
                    </p:blipFill>
                    <p:spPr>
                      <a:xfrm>
                        <a:off x="296863" y="5440363"/>
                        <a:ext cx="1098550" cy="946150"/>
                      </a:xfrm>
                      <a:prstGeom prst="rect">
                        <a:avLst/>
                      </a:prstGeom>
                    </p:spPr>
                  </p:pic>
                </p:oleObj>
              </mc:Fallback>
            </mc:AlternateContent>
          </a:graphicData>
        </a:graphic>
      </p:graphicFrame>
    </p:spTree>
    <p:extLst>
      <p:ext uri="{BB962C8B-B14F-4D97-AF65-F5344CB8AC3E}">
        <p14:creationId xmlns:p14="http://schemas.microsoft.com/office/powerpoint/2010/main" val="51974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graphicFrame>
        <p:nvGraphicFramePr>
          <p:cNvPr id="10" name="表 9">
            <a:extLst>
              <a:ext uri="{FF2B5EF4-FFF2-40B4-BE49-F238E27FC236}">
                <a16:creationId xmlns:a16="http://schemas.microsoft.com/office/drawing/2014/main" id="{4167F4AA-DAA5-BA06-CD80-94FCAC3835BF}"/>
              </a:ext>
            </a:extLst>
          </p:cNvPr>
          <p:cNvGraphicFramePr>
            <a:graphicFrameLocks noGrp="1"/>
          </p:cNvGraphicFramePr>
          <p:nvPr>
            <p:extLst>
              <p:ext uri="{D42A27DB-BD31-4B8C-83A1-F6EECF244321}">
                <p14:modId xmlns:p14="http://schemas.microsoft.com/office/powerpoint/2010/main" val="1218484381"/>
              </p:ext>
            </p:extLst>
          </p:nvPr>
        </p:nvGraphicFramePr>
        <p:xfrm>
          <a:off x="3309483" y="1749500"/>
          <a:ext cx="8897273" cy="4754880"/>
        </p:xfrm>
        <a:graphic>
          <a:graphicData uri="http://schemas.openxmlformats.org/drawingml/2006/table">
            <a:tbl>
              <a:tblPr firstRow="1" bandRow="1">
                <a:tableStyleId>{5C22544A-7EE6-4342-B048-85BDC9FD1C3A}</a:tableStyleId>
              </a:tblPr>
              <a:tblGrid>
                <a:gridCol w="8897273">
                  <a:extLst>
                    <a:ext uri="{9D8B030D-6E8A-4147-A177-3AD203B41FA5}">
                      <a16:colId xmlns:a16="http://schemas.microsoft.com/office/drawing/2014/main" val="3364355719"/>
                    </a:ext>
                  </a:extLst>
                </a:gridCol>
              </a:tblGrid>
              <a:tr h="1133475">
                <a:tc>
                  <a:txBody>
                    <a:bodyPr/>
                    <a:lstStyle/>
                    <a:p>
                      <a:pPr marL="0" marR="0" indent="0" algn="l" fontAlgn="base">
                        <a:lnSpc>
                          <a:spcPct val="100000"/>
                        </a:lnSpc>
                        <a:spcBef>
                          <a:spcPts val="0"/>
                        </a:spcBef>
                        <a:spcAft>
                          <a:spcPts val="0"/>
                        </a:spcAft>
                      </a:pPr>
                      <a:r>
                        <a:rPr lang="ja-JP" altLang="en-US" sz="3600" b="0">
                          <a:solidFill>
                            <a:schemeClr val="tx1"/>
                          </a:solidFill>
                          <a:effectLst/>
                          <a:ea typeface="UD Digi Kyokasho NK-R"/>
                        </a:rPr>
                        <a:t>◎　</a:t>
                      </a:r>
                      <a:r>
                        <a:rPr lang="ja-JP" sz="3200" b="0" i="0" u="none" strike="noStrike" noProof="0">
                          <a:solidFill>
                            <a:schemeClr val="tx1"/>
                          </a:solidFill>
                          <a:effectLst/>
                          <a:latin typeface="UD デジタル 教科書体 N-R"/>
                          <a:ea typeface="UD デジタル 教科書体 N-R"/>
                        </a:rPr>
                        <a:t>選ぶ商品の使用目的や予算、</a:t>
                      </a:r>
                      <a:endParaRPr lang="en-US" altLang="ja-JP" sz="3200" b="0" i="0" u="none" strike="noStrike" noProof="0">
                        <a:solidFill>
                          <a:schemeClr val="tx1"/>
                        </a:solidFill>
                        <a:effectLst/>
                        <a:latin typeface="UD デジタル 教科書体 N-R"/>
                        <a:ea typeface="UD デジタル 教科書体 N-R"/>
                      </a:endParaRPr>
                    </a:p>
                    <a:p>
                      <a:pPr marL="0" marR="0" lvl="0" indent="0" algn="l">
                        <a:lnSpc>
                          <a:spcPct val="100000"/>
                        </a:lnSpc>
                        <a:spcBef>
                          <a:spcPts val="0"/>
                        </a:spcBef>
                        <a:spcAft>
                          <a:spcPts val="0"/>
                        </a:spcAft>
                        <a:buNone/>
                      </a:pPr>
                      <a:r>
                        <a:rPr lang="ja-JP" altLang="en-US" sz="3600" b="0" i="0" u="none" strike="noStrike" noProof="0">
                          <a:solidFill>
                            <a:schemeClr val="tx1"/>
                          </a:solidFill>
                          <a:effectLst/>
                          <a:latin typeface="UD Digi Kyokasho NK-R"/>
                          <a:ea typeface="UD Digi Kyokasho NK-R"/>
                        </a:rPr>
                        <a:t>　　　</a:t>
                      </a:r>
                      <a:r>
                        <a:rPr lang="ja-JP" sz="3200" b="0" i="0" u="none" strike="noStrike" noProof="0">
                          <a:solidFill>
                            <a:schemeClr val="tx1"/>
                          </a:solidFill>
                          <a:effectLst/>
                          <a:latin typeface="UD デジタル 教科書体 N-R"/>
                          <a:ea typeface="UD デジタル 教科書体 N-R"/>
                        </a:rPr>
                        <a:t>支払い方法などの条件を設定しよう</a:t>
                      </a:r>
                      <a:endParaRPr lang="ja-JP" sz="3200" b="0" i="0" u="none" strike="noStrike" noProof="0">
                        <a:solidFill>
                          <a:schemeClr val="tx1"/>
                        </a:solidFill>
                        <a:latin typeface="UD デジタル 教科書体 N-R"/>
                        <a:ea typeface="UD デジタル 教科書体 N-R"/>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692615981"/>
                  </a:ext>
                </a:extLst>
              </a:tr>
              <a:tr h="1143000">
                <a:tc>
                  <a:txBody>
                    <a:bodyPr/>
                    <a:lstStyle/>
                    <a:p>
                      <a:pPr fontAlgn="base">
                        <a:lnSpc>
                          <a:spcPct val="100000"/>
                        </a:lnSpc>
                      </a:pPr>
                      <a:endParaRPr lang="ja-JP" altLang="en-US" sz="3600">
                        <a:effectLst/>
                        <a:ea typeface="UD Digi Kyokasho NK-R"/>
                      </a:endParaRPr>
                    </a:p>
                    <a:p>
                      <a:pPr lvl="0">
                        <a:buNone/>
                      </a:pPr>
                      <a:r>
                        <a:rPr lang="ja-JP" sz="3200" b="0" i="0" u="none" strike="noStrike" noProof="0">
                          <a:solidFill>
                            <a:schemeClr val="tx1"/>
                          </a:solidFill>
                          <a:effectLst/>
                          <a:latin typeface="UD Digi Kyokasho NK-R"/>
                          <a:ea typeface="UD Digi Kyokasho NK-R"/>
                        </a:rPr>
                        <a:t>◎　商品を購入する時に、必要となる情報の観点に</a:t>
                      </a:r>
                      <a:endParaRPr lang="en-US" altLang="ja-JP" sz="3200" b="0" i="0" u="none" strike="noStrike" noProof="0">
                        <a:solidFill>
                          <a:schemeClr val="tx1"/>
                        </a:solidFill>
                        <a:effectLst/>
                        <a:latin typeface="UD Digi Kyokasho NK-R"/>
                      </a:endParaRPr>
                    </a:p>
                    <a:p>
                      <a:pPr lvl="0">
                        <a:buNone/>
                      </a:pPr>
                      <a:r>
                        <a:rPr lang="ja-JP" sz="3200" b="0" i="0" u="none" strike="noStrike" noProof="0">
                          <a:solidFill>
                            <a:schemeClr val="tx1"/>
                          </a:solidFill>
                          <a:effectLst/>
                          <a:latin typeface="UD Digi Kyokasho NK-R"/>
                          <a:ea typeface="UD Digi Kyokasho NK-R"/>
                        </a:rPr>
                        <a:t>　　　ついて考え、優先順位とその理由を考えてみよう</a:t>
                      </a:r>
                    </a:p>
                    <a:p>
                      <a:pPr lvl="0">
                        <a:buNone/>
                      </a:pPr>
                      <a:endParaRPr lang="ja-JP" altLang="en-US" sz="3200" b="0" i="0" u="none" strike="noStrike" noProof="0">
                        <a:solidFill>
                          <a:srgbClr val="000000"/>
                        </a:solidFill>
                        <a:effectLst/>
                        <a:latin typeface="UD Digi Kyokasho NK-R"/>
                        <a:ea typeface="UD Digi Kyokasho NK-R"/>
                      </a:endParaRPr>
                    </a:p>
                    <a:p>
                      <a:pPr lvl="0">
                        <a:buNone/>
                      </a:pPr>
                      <a:r>
                        <a:rPr lang="ja-JP" sz="3200" b="0" i="0" u="none" strike="noStrike" noProof="0">
                          <a:solidFill>
                            <a:schemeClr val="tx1"/>
                          </a:solidFill>
                          <a:effectLst/>
                          <a:latin typeface="UD Digi Kyokasho NK-R"/>
                          <a:ea typeface="UD Digi Kyokasho NK-R"/>
                        </a:rPr>
                        <a:t>◎　必要な情報を整理して、商品を選ぼう</a:t>
                      </a:r>
                      <a:endParaRPr lang="ja-JP" b="0">
                        <a:solidFill>
                          <a:schemeClr val="tx1"/>
                        </a:solidFill>
                      </a:endParaRPr>
                    </a:p>
                    <a:p>
                      <a:pPr lvl="0">
                        <a:buNone/>
                      </a:pPr>
                      <a:endParaRPr lang="ja-JP" sz="3200" b="1" i="0" u="none" strike="noStrike" noProof="0">
                        <a:solidFill>
                          <a:srgbClr val="FF00A2"/>
                        </a:solidFill>
                        <a:effectLst/>
                        <a:latin typeface="UD Digi Kyokasho NK-R"/>
                        <a:ea typeface="UD Digi Kyokasho NK-R"/>
                      </a:endParaRPr>
                    </a:p>
                    <a:p>
                      <a:pPr lvl="0">
                        <a:buNone/>
                      </a:pPr>
                      <a:r>
                        <a:rPr lang="ja-JP" altLang="en-US" sz="3200" b="1" i="0" u="none" strike="noStrike" noProof="0">
                          <a:solidFill>
                            <a:srgbClr val="FF00A2"/>
                          </a:solidFill>
                          <a:effectLst/>
                          <a:latin typeface="UD Digi Kyokasho NK-R"/>
                          <a:ea typeface="UD Digi Kyokasho NK-R"/>
                        </a:rPr>
                        <a:t>◎　消費者の権利と責任について学ぼう</a:t>
                      </a:r>
                      <a:endParaRPr lang="ja-JP" b="1">
                        <a:solidFill>
                          <a:srgbClr val="FF00A2"/>
                        </a:solidFill>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926707466"/>
                  </a:ext>
                </a:extLst>
              </a:tr>
            </a:tbl>
          </a:graphicData>
        </a:graphic>
      </p:graphicFrame>
      <p:sp>
        <p:nvSpPr>
          <p:cNvPr id="2" name="正方形/長方形 1">
            <a:extLst>
              <a:ext uri="{FF2B5EF4-FFF2-40B4-BE49-F238E27FC236}">
                <a16:creationId xmlns:a16="http://schemas.microsoft.com/office/drawing/2014/main" id="{F29C1D02-B265-B28B-581B-CD86CE4CC094}"/>
              </a:ext>
            </a:extLst>
          </p:cNvPr>
          <p:cNvSpPr/>
          <p:nvPr/>
        </p:nvSpPr>
        <p:spPr>
          <a:xfrm>
            <a:off x="0" y="1074963"/>
            <a:ext cx="2627853" cy="57830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5" name="テキスト ボックス 4">
            <a:extLst>
              <a:ext uri="{FF2B5EF4-FFF2-40B4-BE49-F238E27FC236}">
                <a16:creationId xmlns:a16="http://schemas.microsoft.com/office/drawing/2014/main" id="{8EA74E1B-2834-76A4-FB88-D1E741CEB5DB}"/>
              </a:ext>
            </a:extLst>
          </p:cNvPr>
          <p:cNvSpPr txBox="1"/>
          <p:nvPr/>
        </p:nvSpPr>
        <p:spPr>
          <a:xfrm>
            <a:off x="0" y="1746020"/>
            <a:ext cx="2487168" cy="76944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400" b="1">
                <a:solidFill>
                  <a:schemeClr val="bg1"/>
                </a:solidFill>
                <a:latin typeface="UD Digi Kyokasho NK-B"/>
                <a:ea typeface="UD Digi Kyokasho NK-B"/>
                <a:cs typeface="Calibri" panose="020F0502020204030204"/>
              </a:rPr>
              <a:t>目　次</a:t>
            </a:r>
          </a:p>
        </p:txBody>
      </p:sp>
      <p:sp>
        <p:nvSpPr>
          <p:cNvPr id="7" name="四角形: 角を丸くする 6">
            <a:extLst>
              <a:ext uri="{FF2B5EF4-FFF2-40B4-BE49-F238E27FC236}">
                <a16:creationId xmlns:a16="http://schemas.microsoft.com/office/drawing/2014/main" id="{6B0E3C1C-D3D8-77FA-337A-0E0F72C3547D}"/>
              </a:ext>
            </a:extLst>
          </p:cNvPr>
          <p:cNvSpPr/>
          <p:nvPr/>
        </p:nvSpPr>
        <p:spPr>
          <a:xfrm>
            <a:off x="3050835" y="5634708"/>
            <a:ext cx="9009367" cy="986156"/>
          </a:xfrm>
          <a:prstGeom prst="round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12" name="正方形/長方形 11">
            <a:extLst>
              <a:ext uri="{FF2B5EF4-FFF2-40B4-BE49-F238E27FC236}">
                <a16:creationId xmlns:a16="http://schemas.microsoft.com/office/drawing/2014/main" id="{7A8A7302-9795-80B8-070D-E8752526C479}"/>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適切な商品の選択と購入の仕方</a:t>
            </a:r>
            <a:endParaRPr lang="ja-JP"/>
          </a:p>
        </p:txBody>
      </p:sp>
      <p:sp>
        <p:nvSpPr>
          <p:cNvPr id="4" name="正方形/長方形 3">
            <a:extLst>
              <a:ext uri="{FF2B5EF4-FFF2-40B4-BE49-F238E27FC236}">
                <a16:creationId xmlns:a16="http://schemas.microsoft.com/office/drawing/2014/main" id="{EACC613A-B3F4-FB23-E29A-7AE8FA57D64D}"/>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 name="四角形: 上の 2 つの角を丸める 8">
            <a:extLst>
              <a:ext uri="{FF2B5EF4-FFF2-40B4-BE49-F238E27FC236}">
                <a16:creationId xmlns:a16="http://schemas.microsoft.com/office/drawing/2014/main" id="{3CAED2EC-E497-F7FA-EAAB-B8C13111E911}"/>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3" name="四角形: 上の 2 つの角を丸める 12">
            <a:extLst>
              <a:ext uri="{FF2B5EF4-FFF2-40B4-BE49-F238E27FC236}">
                <a16:creationId xmlns:a16="http://schemas.microsoft.com/office/drawing/2014/main" id="{C6967715-1E56-EDC4-4147-D2AB8CAE1A0D}"/>
              </a:ext>
            </a:extLst>
          </p:cNvPr>
          <p:cNvSpPr/>
          <p:nvPr/>
        </p:nvSpPr>
        <p:spPr>
          <a:xfrm>
            <a:off x="3769178" y="-2"/>
            <a:ext cx="5559774" cy="46916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b="1">
                <a:latin typeface="UD Digi Kyokasho NK-R"/>
                <a:ea typeface="UD Digi Kyokasho NK-R"/>
                <a:cs typeface="Calibri" panose="020F0502020204030204"/>
              </a:rPr>
              <a:t>５　〇〇を購入しよう～情報の収集・整理と意思決定～</a:t>
            </a:r>
            <a:endParaRPr lang="ja-JP" altLang="en-US">
              <a:latin typeface="UD Digi Kyokasho NK-R"/>
              <a:ea typeface="UD Digi Kyokasho NK-R"/>
            </a:endParaRPr>
          </a:p>
        </p:txBody>
      </p:sp>
    </p:spTree>
    <p:extLst>
      <p:ext uri="{BB962C8B-B14F-4D97-AF65-F5344CB8AC3E}">
        <p14:creationId xmlns:p14="http://schemas.microsoft.com/office/powerpoint/2010/main" val="27127969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716081" y="2496141"/>
            <a:ext cx="5711374" cy="156966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4800">
                <a:solidFill>
                  <a:schemeClr val="accent1"/>
                </a:solidFill>
                <a:latin typeface="UD Digi Kyokasho NK-R"/>
                <a:ea typeface="UD Digi Kyokasho NK-R"/>
                <a:cs typeface="Calibri"/>
              </a:rPr>
              <a:t>消</a:t>
            </a:r>
            <a:r>
              <a:rPr lang="ja-JP" sz="4800">
                <a:solidFill>
                  <a:schemeClr val="accent1"/>
                </a:solidFill>
                <a:latin typeface="UD Digi Kyokasho NK-R"/>
                <a:ea typeface="UD Digi Kyokasho NK-R"/>
                <a:cs typeface="Calibri"/>
              </a:rPr>
              <a:t>費</a:t>
            </a:r>
            <a:r>
              <a:rPr lang="ja-JP" altLang="en-US" sz="4800">
                <a:solidFill>
                  <a:schemeClr val="accent1"/>
                </a:solidFill>
                <a:latin typeface="UD Digi Kyokasho NK-R"/>
                <a:ea typeface="UD Digi Kyokasho NK-R"/>
                <a:cs typeface="Calibri"/>
              </a:rPr>
              <a:t>者</a:t>
            </a:r>
            <a:r>
              <a:rPr lang="ja-JP" sz="4800">
                <a:solidFill>
                  <a:schemeClr val="accent1"/>
                </a:solidFill>
                <a:latin typeface="UD Digi Kyokasho NK-R"/>
                <a:ea typeface="UD Digi Kyokasho NK-R"/>
                <a:cs typeface="Calibri"/>
              </a:rPr>
              <a:t>の</a:t>
            </a:r>
            <a:r>
              <a:rPr lang="ja-JP" altLang="en-US" sz="4800">
                <a:solidFill>
                  <a:schemeClr val="accent1"/>
                </a:solidFill>
                <a:latin typeface="UD Digi Kyokasho NK-R"/>
                <a:ea typeface="UD Digi Kyokasho NK-R"/>
                <a:cs typeface="Calibri"/>
              </a:rPr>
              <a:t>権利</a:t>
            </a:r>
            <a:r>
              <a:rPr lang="ja-JP" sz="4800">
                <a:solidFill>
                  <a:schemeClr val="accent1"/>
                </a:solidFill>
                <a:latin typeface="UD Digi Kyokasho NK-R"/>
                <a:ea typeface="UD Digi Kyokasho NK-R"/>
                <a:cs typeface="Calibri"/>
              </a:rPr>
              <a:t>と責任</a:t>
            </a:r>
          </a:p>
          <a:p>
            <a:r>
              <a:rPr lang="ja-JP" altLang="en-US" sz="4800">
                <a:solidFill>
                  <a:schemeClr val="accent1"/>
                </a:solidFill>
                <a:latin typeface="UD Digi Kyokasho NK-R"/>
                <a:ea typeface="UD Digi Kyokasho NK-R"/>
                <a:cs typeface="Calibri"/>
              </a:rPr>
              <a:t>について学ぼう</a:t>
            </a: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3858" y="2608144"/>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4</a:t>
            </a:r>
          </a:p>
        </p:txBody>
      </p:sp>
      <p:grpSp>
        <p:nvGrpSpPr>
          <p:cNvPr id="10" name="グループ化 9">
            <a:extLst>
              <a:ext uri="{FF2B5EF4-FFF2-40B4-BE49-F238E27FC236}">
                <a16:creationId xmlns:a16="http://schemas.microsoft.com/office/drawing/2014/main" id="{607354D2-EE9F-1DC2-6211-63981C805277}"/>
              </a:ext>
            </a:extLst>
          </p:cNvPr>
          <p:cNvGrpSpPr/>
          <p:nvPr/>
        </p:nvGrpSpPr>
        <p:grpSpPr>
          <a:xfrm>
            <a:off x="2057811" y="5014530"/>
            <a:ext cx="7261116" cy="1287130"/>
            <a:chOff x="2036826" y="4947364"/>
            <a:chExt cx="7097736" cy="797873"/>
          </a:xfrm>
        </p:grpSpPr>
        <p:sp>
          <p:nvSpPr>
            <p:cNvPr id="12" name="二等辺三角形 11">
              <a:extLst>
                <a:ext uri="{FF2B5EF4-FFF2-40B4-BE49-F238E27FC236}">
                  <a16:creationId xmlns:a16="http://schemas.microsoft.com/office/drawing/2014/main" id="{CDCAAEFF-6D60-5F21-CF47-74E3CF98BDB4}"/>
                </a:ext>
              </a:extLst>
            </p:cNvPr>
            <p:cNvSpPr/>
            <p:nvPr/>
          </p:nvSpPr>
          <p:spPr>
            <a:xfrm rot="5400000">
              <a:off x="8842009" y="5205391"/>
              <a:ext cx="272142" cy="31296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3" name="四角形: 角を丸くする 12">
              <a:extLst>
                <a:ext uri="{FF2B5EF4-FFF2-40B4-BE49-F238E27FC236}">
                  <a16:creationId xmlns:a16="http://schemas.microsoft.com/office/drawing/2014/main" id="{76C9B263-630D-680E-BE64-A11633138094}"/>
                </a:ext>
              </a:extLst>
            </p:cNvPr>
            <p:cNvSpPr/>
            <p:nvPr/>
          </p:nvSpPr>
          <p:spPr>
            <a:xfrm>
              <a:off x="2036826" y="4947364"/>
              <a:ext cx="6886824" cy="797873"/>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grpSp>
      <p:sp>
        <p:nvSpPr>
          <p:cNvPr id="11" name="テキスト ボックス 29">
            <a:extLst>
              <a:ext uri="{FF2B5EF4-FFF2-40B4-BE49-F238E27FC236}">
                <a16:creationId xmlns:a16="http://schemas.microsoft.com/office/drawing/2014/main" id="{AAAB756F-2C76-02B8-5342-72DE110EDFA4}"/>
              </a:ext>
            </a:extLst>
          </p:cNvPr>
          <p:cNvSpPr txBox="1"/>
          <p:nvPr/>
        </p:nvSpPr>
        <p:spPr>
          <a:xfrm>
            <a:off x="2603201" y="5405383"/>
            <a:ext cx="6277163"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b="1">
                <a:solidFill>
                  <a:schemeClr val="accent1"/>
                </a:solidFill>
                <a:latin typeface="UD Digi Kyokasho NK-R"/>
                <a:ea typeface="UD Digi Kyokasho NK-R"/>
                <a:cs typeface="Calibri"/>
              </a:rPr>
              <a:t>私たちの権利と責任を確</a:t>
            </a:r>
            <a:r>
              <a:rPr lang="ja-JP" altLang="en-US" sz="3200" b="1">
                <a:solidFill>
                  <a:schemeClr val="accent1"/>
                </a:solidFill>
                <a:latin typeface="UD Digi Kyokasho NK-R"/>
                <a:ea typeface="UD Digi Kyokasho NK-R"/>
                <a:cs typeface="Calibri"/>
              </a:rPr>
              <a:t>認し</a:t>
            </a:r>
            <a:r>
              <a:rPr lang="ja-JP" sz="3200" b="1">
                <a:solidFill>
                  <a:schemeClr val="accent1"/>
                </a:solidFill>
                <a:latin typeface="UD Digi Kyokasho NK-R"/>
                <a:ea typeface="UD Digi Kyokasho NK-R"/>
                <a:cs typeface="Calibri"/>
              </a:rPr>
              <a:t>よう</a:t>
            </a:r>
            <a:endParaRPr lang="ja-JP" sz="3200"/>
          </a:p>
        </p:txBody>
      </p:sp>
      <p:sp>
        <p:nvSpPr>
          <p:cNvPr id="15" name="正方形/長方形 14">
            <a:extLst>
              <a:ext uri="{FF2B5EF4-FFF2-40B4-BE49-F238E27FC236}">
                <a16:creationId xmlns:a16="http://schemas.microsoft.com/office/drawing/2014/main" id="{0D5AF397-2114-CE42-FEB9-11F05938451F}"/>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適切な商品の選択と購入の仕方</a:t>
            </a:r>
            <a:endParaRPr lang="ja-JP"/>
          </a:p>
        </p:txBody>
      </p:sp>
      <p:pic>
        <p:nvPicPr>
          <p:cNvPr id="2" name="図 1" descr="アイコン&#10;&#10;説明は自動で生成されたものです">
            <a:extLst>
              <a:ext uri="{FF2B5EF4-FFF2-40B4-BE49-F238E27FC236}">
                <a16:creationId xmlns:a16="http://schemas.microsoft.com/office/drawing/2014/main" id="{39932B09-785E-891A-B579-B2ACF931F782}"/>
              </a:ext>
            </a:extLst>
          </p:cNvPr>
          <p:cNvPicPr>
            <a:picLocks noChangeAspect="1"/>
          </p:cNvPicPr>
          <p:nvPr/>
        </p:nvPicPr>
        <p:blipFill>
          <a:blip r:embed="rId3"/>
          <a:stretch>
            <a:fillRect/>
          </a:stretch>
        </p:blipFill>
        <p:spPr>
          <a:xfrm>
            <a:off x="9123514" y="3714750"/>
            <a:ext cx="2206020" cy="3202214"/>
          </a:xfrm>
          <a:prstGeom prst="rect">
            <a:avLst/>
          </a:prstGeom>
        </p:spPr>
      </p:pic>
      <p:sp>
        <p:nvSpPr>
          <p:cNvPr id="7" name="テキスト ボックス 6">
            <a:extLst>
              <a:ext uri="{FF2B5EF4-FFF2-40B4-BE49-F238E27FC236}">
                <a16:creationId xmlns:a16="http://schemas.microsoft.com/office/drawing/2014/main" id="{40E4BEF1-6308-43A2-C084-55332918627B}"/>
              </a:ext>
            </a:extLst>
          </p:cNvPr>
          <p:cNvSpPr txBox="1"/>
          <p:nvPr/>
        </p:nvSpPr>
        <p:spPr>
          <a:xfrm>
            <a:off x="8185434" y="2921041"/>
            <a:ext cx="3727539" cy="707886"/>
          </a:xfrm>
          <a:prstGeom prst="rect">
            <a:avLst/>
          </a:prstGeom>
          <a:noFill/>
        </p:spPr>
        <p:txBody>
          <a:bodyPr wrap="square" lIns="91440" tIns="45720" rIns="91440" bIns="45720" rtlCol="0" anchor="t">
            <a:spAutoFit/>
          </a:bodyPr>
          <a:lstStyle/>
          <a:p>
            <a:r>
              <a:rPr lang="ja-JP" altLang="en-US" sz="1000">
                <a:latin typeface="UD Digi Kyokasho NK-R"/>
                <a:ea typeface="UD Digi Kyokasho NK-R"/>
              </a:rPr>
              <a:t>出典：「消費者センスを身につけよう」（消費者庁）　（</a:t>
            </a:r>
            <a:r>
              <a:rPr lang="af-ZA" altLang="ja-JP" sz="1000" dirty="0">
                <a:latin typeface="UD Digi Kyokasho NK-R"/>
                <a:ea typeface="UD デジタル 教科書体 NK-R"/>
              </a:rPr>
              <a:t>https://www.caa.go.jp/policies/policy/consumer_education/public_awareness/teaching_material/material_004/pdf/material_004_190322_0007.pdf</a:t>
            </a:r>
            <a:r>
              <a:rPr lang="ja-JP" altLang="en-US" sz="1000">
                <a:latin typeface="UD Digi Kyokasho NK-R"/>
                <a:ea typeface="UD Digi Kyokasho NK-R"/>
              </a:rPr>
              <a:t>）</a:t>
            </a:r>
          </a:p>
        </p:txBody>
      </p:sp>
      <p:sp>
        <p:nvSpPr>
          <p:cNvPr id="14" name="正方形/長方形 13">
            <a:extLst>
              <a:ext uri="{FF2B5EF4-FFF2-40B4-BE49-F238E27FC236}">
                <a16:creationId xmlns:a16="http://schemas.microsoft.com/office/drawing/2014/main" id="{F3F09F4B-46CB-45D2-3005-9F587185BDA9}"/>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8" name="四角形: 上の 2 つの角を丸める 17">
            <a:extLst>
              <a:ext uri="{FF2B5EF4-FFF2-40B4-BE49-F238E27FC236}">
                <a16:creationId xmlns:a16="http://schemas.microsoft.com/office/drawing/2014/main" id="{B8A20DC4-4224-37B5-2306-4B6FF43F1F85}"/>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20" name="四角形: 上の 2 つの角を丸める 19">
            <a:extLst>
              <a:ext uri="{FF2B5EF4-FFF2-40B4-BE49-F238E27FC236}">
                <a16:creationId xmlns:a16="http://schemas.microsoft.com/office/drawing/2014/main" id="{74C9EB67-3C4C-D3EB-0743-F599F636C111}"/>
              </a:ext>
            </a:extLst>
          </p:cNvPr>
          <p:cNvSpPr/>
          <p:nvPr/>
        </p:nvSpPr>
        <p:spPr>
          <a:xfrm>
            <a:off x="3769178" y="-2"/>
            <a:ext cx="5559774" cy="46916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b="1">
                <a:latin typeface="UD Digi Kyokasho NK-R"/>
                <a:ea typeface="UD Digi Kyokasho NK-R"/>
                <a:cs typeface="Calibri" panose="020F0502020204030204"/>
              </a:rPr>
              <a:t>５　〇〇を購入しよう～情報の収集・整理と意思決定～</a:t>
            </a:r>
            <a:endParaRPr lang="ja-JP" altLang="en-US">
              <a:latin typeface="UD Digi Kyokasho NK-R"/>
              <a:ea typeface="UD Digi Kyokasho NK-R"/>
            </a:endParaRPr>
          </a:p>
        </p:txBody>
      </p:sp>
      <p:graphicFrame>
        <p:nvGraphicFramePr>
          <p:cNvPr id="3" name="オブジェクト 2">
            <a:hlinkClick r:id="" action="ppaction://ole?verb=1"/>
            <a:extLst>
              <a:ext uri="{FF2B5EF4-FFF2-40B4-BE49-F238E27FC236}">
                <a16:creationId xmlns:a16="http://schemas.microsoft.com/office/drawing/2014/main" id="{F9B71B53-A540-F726-EE88-FB4586A6882C}"/>
              </a:ext>
            </a:extLst>
          </p:cNvPr>
          <p:cNvGraphicFramePr>
            <a:graphicFrameLocks noChangeAspect="1"/>
          </p:cNvGraphicFramePr>
          <p:nvPr>
            <p:extLst>
              <p:ext uri="{D42A27DB-BD31-4B8C-83A1-F6EECF244321}">
                <p14:modId xmlns:p14="http://schemas.microsoft.com/office/powerpoint/2010/main" val="2025997521"/>
              </p:ext>
            </p:extLst>
          </p:nvPr>
        </p:nvGraphicFramePr>
        <p:xfrm>
          <a:off x="7385352" y="1465816"/>
          <a:ext cx="1898438" cy="1638061"/>
        </p:xfrm>
        <a:graphic>
          <a:graphicData uri="http://schemas.openxmlformats.org/presentationml/2006/ole">
            <mc:AlternateContent xmlns:mc="http://schemas.openxmlformats.org/markup-compatibility/2006">
              <mc:Choice xmlns:v="urn:schemas-microsoft-com:vml" Requires="v">
                <p:oleObj name="Document" showAsIcon="1" r:id="rId4" imgW="914400" imgH="788848" progId="Word.Document.12">
                  <p:embed/>
                </p:oleObj>
              </mc:Choice>
              <mc:Fallback>
                <p:oleObj name="Document" showAsIcon="1" r:id="rId4" imgW="914400" imgH="788848" progId="Word.Document.12">
                  <p:embed/>
                  <p:pic>
                    <p:nvPicPr>
                      <p:cNvPr id="3" name="オブジェクト 2">
                        <a:hlinkClick r:id="" action="ppaction://ole?verb=1"/>
                        <a:extLst>
                          <a:ext uri="{FF2B5EF4-FFF2-40B4-BE49-F238E27FC236}">
                            <a16:creationId xmlns:a16="http://schemas.microsoft.com/office/drawing/2014/main" id="{F9B71B53-A540-F726-EE88-FB4586A6882C}"/>
                          </a:ext>
                        </a:extLst>
                      </p:cNvPr>
                      <p:cNvPicPr/>
                      <p:nvPr/>
                    </p:nvPicPr>
                    <p:blipFill>
                      <a:blip r:embed="rId5"/>
                      <a:stretch>
                        <a:fillRect/>
                      </a:stretch>
                    </p:blipFill>
                    <p:spPr>
                      <a:xfrm>
                        <a:off x="7385352" y="1465816"/>
                        <a:ext cx="1898438" cy="1638061"/>
                      </a:xfrm>
                      <a:prstGeom prst="rect">
                        <a:avLst/>
                      </a:prstGeom>
                    </p:spPr>
                  </p:pic>
                </p:oleObj>
              </mc:Fallback>
            </mc:AlternateContent>
          </a:graphicData>
        </a:graphic>
      </p:graphicFrame>
      <p:graphicFrame>
        <p:nvGraphicFramePr>
          <p:cNvPr id="4" name="オブジェクト 3">
            <a:hlinkClick r:id="" action="ppaction://ole?verb=0"/>
            <a:extLst>
              <a:ext uri="{FF2B5EF4-FFF2-40B4-BE49-F238E27FC236}">
                <a16:creationId xmlns:a16="http://schemas.microsoft.com/office/drawing/2014/main" id="{4A06B1E7-F74A-E477-50C4-AA49132792E9}"/>
              </a:ext>
            </a:extLst>
          </p:cNvPr>
          <p:cNvGraphicFramePr>
            <a:graphicFrameLocks noChangeAspect="1"/>
          </p:cNvGraphicFramePr>
          <p:nvPr>
            <p:extLst>
              <p:ext uri="{D42A27DB-BD31-4B8C-83A1-F6EECF244321}">
                <p14:modId xmlns:p14="http://schemas.microsoft.com/office/powerpoint/2010/main" val="1539171686"/>
              </p:ext>
            </p:extLst>
          </p:nvPr>
        </p:nvGraphicFramePr>
        <p:xfrm>
          <a:off x="9606190" y="1465816"/>
          <a:ext cx="1898437" cy="1634933"/>
        </p:xfrm>
        <a:graphic>
          <a:graphicData uri="http://schemas.openxmlformats.org/presentationml/2006/ole">
            <mc:AlternateContent xmlns:mc="http://schemas.openxmlformats.org/markup-compatibility/2006">
              <mc:Choice xmlns:v="urn:schemas-microsoft-com:vml" Requires="v">
                <p:oleObj name="Acrobat Document" showAsIcon="1" r:id="rId6" imgW="774000" imgH="666000" progId="AcroExch.Document.DC">
                  <p:embed/>
                </p:oleObj>
              </mc:Choice>
              <mc:Fallback>
                <p:oleObj name="Acrobat Document" showAsIcon="1" r:id="rId6" imgW="774000" imgH="666000" progId="AcroExch.Document.DC">
                  <p:embed/>
                  <p:pic>
                    <p:nvPicPr>
                      <p:cNvPr id="4" name="オブジェクト 3">
                        <a:hlinkClick r:id="" action="ppaction://ole?verb=0"/>
                        <a:extLst>
                          <a:ext uri="{FF2B5EF4-FFF2-40B4-BE49-F238E27FC236}">
                            <a16:creationId xmlns:a16="http://schemas.microsoft.com/office/drawing/2014/main" id="{4A06B1E7-F74A-E477-50C4-AA49132792E9}"/>
                          </a:ext>
                        </a:extLst>
                      </p:cNvPr>
                      <p:cNvPicPr/>
                      <p:nvPr/>
                    </p:nvPicPr>
                    <p:blipFill>
                      <a:blip r:embed="rId7"/>
                      <a:stretch>
                        <a:fillRect/>
                      </a:stretch>
                    </p:blipFill>
                    <p:spPr>
                      <a:xfrm>
                        <a:off x="9606190" y="1465816"/>
                        <a:ext cx="1898437" cy="1634933"/>
                      </a:xfrm>
                      <a:prstGeom prst="rect">
                        <a:avLst/>
                      </a:prstGeom>
                    </p:spPr>
                  </p:pic>
                </p:oleObj>
              </mc:Fallback>
            </mc:AlternateContent>
          </a:graphicData>
        </a:graphic>
      </p:graphicFrame>
    </p:spTree>
    <p:extLst>
      <p:ext uri="{BB962C8B-B14F-4D97-AF65-F5344CB8AC3E}">
        <p14:creationId xmlns:p14="http://schemas.microsoft.com/office/powerpoint/2010/main" val="25456763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716080" y="1122224"/>
            <a:ext cx="6432315" cy="52322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2800">
                <a:solidFill>
                  <a:schemeClr val="accent1"/>
                </a:solidFill>
                <a:latin typeface="UD デジタル 教科書体 N-R"/>
                <a:ea typeface="UD デジタル 教科書体 N-R"/>
                <a:cs typeface="Calibri"/>
              </a:rPr>
              <a:t>消</a:t>
            </a:r>
            <a:r>
              <a:rPr lang="ja-JP" sz="2800">
                <a:solidFill>
                  <a:schemeClr val="accent1"/>
                </a:solidFill>
                <a:latin typeface="UD デジタル 教科書体 N-R"/>
                <a:ea typeface="UD デジタル 教科書体 N-R"/>
                <a:cs typeface="Calibri"/>
              </a:rPr>
              <a:t>費</a:t>
            </a:r>
            <a:r>
              <a:rPr lang="ja-JP" altLang="en-US" sz="2800">
                <a:solidFill>
                  <a:schemeClr val="accent1"/>
                </a:solidFill>
                <a:latin typeface="UD デジタル 教科書体 N-R"/>
                <a:ea typeface="UD デジタル 教科書体 N-R"/>
                <a:cs typeface="Calibri"/>
              </a:rPr>
              <a:t>者</a:t>
            </a:r>
            <a:r>
              <a:rPr lang="ja-JP" sz="2800">
                <a:solidFill>
                  <a:schemeClr val="accent1"/>
                </a:solidFill>
                <a:latin typeface="UD デジタル 教科書体 N-R"/>
                <a:ea typeface="UD デジタル 教科書体 N-R"/>
                <a:cs typeface="Calibri"/>
              </a:rPr>
              <a:t>の</a:t>
            </a:r>
            <a:r>
              <a:rPr lang="ja-JP" altLang="en-US" sz="2800">
                <a:solidFill>
                  <a:schemeClr val="accent1"/>
                </a:solidFill>
                <a:latin typeface="UD デジタル 教科書体 N-R"/>
                <a:ea typeface="UD デジタル 教科書体 N-R"/>
                <a:cs typeface="Calibri"/>
              </a:rPr>
              <a:t>権利</a:t>
            </a:r>
            <a:r>
              <a:rPr lang="ja-JP" sz="2800">
                <a:solidFill>
                  <a:schemeClr val="accent1"/>
                </a:solidFill>
                <a:latin typeface="UD デジタル 教科書体 N-R"/>
                <a:ea typeface="UD デジタル 教科書体 N-R"/>
                <a:cs typeface="Calibri"/>
              </a:rPr>
              <a:t>と責任について</a:t>
            </a:r>
            <a:r>
              <a:rPr lang="ja-JP" altLang="en-US" sz="2800">
                <a:solidFill>
                  <a:schemeClr val="accent1"/>
                </a:solidFill>
                <a:latin typeface="UD デジタル 教科書体 N-R"/>
                <a:ea typeface="UD デジタル 教科書体 N-R"/>
                <a:cs typeface="Calibri"/>
              </a:rPr>
              <a:t>学</a:t>
            </a:r>
            <a:r>
              <a:rPr lang="ja-JP" sz="2800">
                <a:solidFill>
                  <a:schemeClr val="accent1"/>
                </a:solidFill>
                <a:latin typeface="UD デジタル 教科書体 N-R"/>
                <a:ea typeface="UD デジタル 教科書体 N-R"/>
                <a:cs typeface="Calibri"/>
              </a:rPr>
              <a:t>ぼう</a:t>
            </a: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54147" y="1039664"/>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4</a:t>
            </a:r>
          </a:p>
        </p:txBody>
      </p:sp>
      <p:sp>
        <p:nvSpPr>
          <p:cNvPr id="15" name="正方形/長方形 14">
            <a:extLst>
              <a:ext uri="{FF2B5EF4-FFF2-40B4-BE49-F238E27FC236}">
                <a16:creationId xmlns:a16="http://schemas.microsoft.com/office/drawing/2014/main" id="{0D5AF397-2114-CE42-FEB9-11F05938451F}"/>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適切な商品の選択と購入の仕方</a:t>
            </a:r>
            <a:endParaRPr lang="ja-JP"/>
          </a:p>
        </p:txBody>
      </p:sp>
      <p:sp>
        <p:nvSpPr>
          <p:cNvPr id="3" name="テキスト ボックス 2">
            <a:extLst>
              <a:ext uri="{FF2B5EF4-FFF2-40B4-BE49-F238E27FC236}">
                <a16:creationId xmlns:a16="http://schemas.microsoft.com/office/drawing/2014/main" id="{CBB91AA0-51E6-2CB0-D1B3-B930500224AF}"/>
              </a:ext>
            </a:extLst>
          </p:cNvPr>
          <p:cNvSpPr txBox="1"/>
          <p:nvPr/>
        </p:nvSpPr>
        <p:spPr>
          <a:xfrm>
            <a:off x="290285" y="1692705"/>
            <a:ext cx="11095874"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sz="2400">
                <a:ea typeface="UD デジタル 教科書体 NK-R"/>
              </a:rPr>
              <a:t>（１）消費者の８つの権利</a:t>
            </a:r>
            <a:r>
              <a:rPr lang="ja-JP" altLang="en-US" sz="2400">
                <a:ea typeface="UD デジタル 教科書体 NK-R"/>
              </a:rPr>
              <a:t>　　</a:t>
            </a:r>
            <a:endParaRPr lang="en-US" altLang="ja-JP" sz="2400">
              <a:ea typeface="UD デジタル 教科書体 NK-R"/>
            </a:endParaRPr>
          </a:p>
        </p:txBody>
      </p:sp>
      <p:graphicFrame>
        <p:nvGraphicFramePr>
          <p:cNvPr id="5" name="表 4">
            <a:extLst>
              <a:ext uri="{FF2B5EF4-FFF2-40B4-BE49-F238E27FC236}">
                <a16:creationId xmlns:a16="http://schemas.microsoft.com/office/drawing/2014/main" id="{34589E4F-D1EA-4BA6-13F1-E2B2C6EA0B78}"/>
              </a:ext>
            </a:extLst>
          </p:cNvPr>
          <p:cNvGraphicFramePr>
            <a:graphicFrameLocks noGrp="1"/>
          </p:cNvGraphicFramePr>
          <p:nvPr>
            <p:extLst>
              <p:ext uri="{D42A27DB-BD31-4B8C-83A1-F6EECF244321}">
                <p14:modId xmlns:p14="http://schemas.microsoft.com/office/powerpoint/2010/main" val="3914302384"/>
              </p:ext>
            </p:extLst>
          </p:nvPr>
        </p:nvGraphicFramePr>
        <p:xfrm>
          <a:off x="290285" y="2404817"/>
          <a:ext cx="11688848" cy="4389120"/>
        </p:xfrm>
        <a:graphic>
          <a:graphicData uri="http://schemas.openxmlformats.org/drawingml/2006/table">
            <a:tbl>
              <a:tblPr bandRow="1">
                <a:tableStyleId>{5C22544A-7EE6-4342-B048-85BDC9FD1C3A}</a:tableStyleId>
              </a:tblPr>
              <a:tblGrid>
                <a:gridCol w="3462767">
                  <a:extLst>
                    <a:ext uri="{9D8B030D-6E8A-4147-A177-3AD203B41FA5}">
                      <a16:colId xmlns:a16="http://schemas.microsoft.com/office/drawing/2014/main" val="2465999951"/>
                    </a:ext>
                  </a:extLst>
                </a:gridCol>
                <a:gridCol w="8226081">
                  <a:extLst>
                    <a:ext uri="{9D8B030D-6E8A-4147-A177-3AD203B41FA5}">
                      <a16:colId xmlns:a16="http://schemas.microsoft.com/office/drawing/2014/main" val="3594190607"/>
                    </a:ext>
                  </a:extLst>
                </a:gridCol>
              </a:tblGrid>
              <a:tr h="457200">
                <a:tc>
                  <a:txBody>
                    <a:bodyPr/>
                    <a:lstStyle/>
                    <a:p>
                      <a:pPr fontAlgn="base"/>
                      <a:r>
                        <a:rPr lang="ja-JP" altLang="en-US" sz="1800">
                          <a:solidFill>
                            <a:srgbClr val="FFFFFF"/>
                          </a:solidFill>
                          <a:effectLst/>
                          <a:latin typeface="UD デジタル 教科書体 N-R"/>
                          <a:ea typeface="UD デジタル 教科書体 N-R"/>
                        </a:rPr>
                        <a:t>安全が確保される権利</a:t>
                      </a:r>
                      <a:endParaRPr lang="ja-JP" altLang="en-US">
                        <a:solidFill>
                          <a:srgbClr val="FFFFFF"/>
                        </a:solidFill>
                        <a:effectLst/>
                        <a:latin typeface="UD デジタル 教科書体 N-R"/>
                        <a:ea typeface="UD デジタル 教科書体 N-R"/>
                      </a:endParaRPr>
                    </a:p>
                  </a:txBody>
                  <a:tcPr anchor="ctr">
                    <a:solidFill>
                      <a:schemeClr val="accent1"/>
                    </a:solidFill>
                  </a:tcPr>
                </a:tc>
                <a:tc>
                  <a:txBody>
                    <a:bodyPr/>
                    <a:lstStyle/>
                    <a:p>
                      <a:pPr fontAlgn="base"/>
                      <a:r>
                        <a:rPr lang="ja-JP" altLang="en-US" sz="1800">
                          <a:effectLst/>
                          <a:latin typeface="UD デジタル 教科書体 N-R"/>
                          <a:ea typeface="UD デジタル 教科書体 N-R"/>
                        </a:rPr>
                        <a:t>健康や命に関わる危険な商品によって消費者が危害を受けることがないよう</a:t>
                      </a:r>
                      <a:endParaRPr lang="ja-JP" altLang="en-US">
                        <a:effectLst/>
                        <a:latin typeface="UD デジタル 教科書体 N-R"/>
                        <a:ea typeface="UD デジタル 教科書体 N-R"/>
                      </a:endParaRPr>
                    </a:p>
                    <a:p>
                      <a:pPr fontAlgn="base"/>
                      <a:r>
                        <a:rPr lang="ja-JP" altLang="en-US" sz="1800">
                          <a:solidFill>
                            <a:schemeClr val="tx1"/>
                          </a:solidFill>
                          <a:effectLst/>
                          <a:latin typeface="UD デジタル 教科書体 N-R"/>
                          <a:ea typeface="UD デジタル 教科書体 N-R"/>
                        </a:rPr>
                        <a:t>保障</a:t>
                      </a:r>
                      <a:r>
                        <a:rPr lang="ja-JP" altLang="en-US" sz="1800">
                          <a:effectLst/>
                          <a:latin typeface="UD デジタル 教科書体 N-R"/>
                          <a:ea typeface="UD デジタル 教科書体 N-R"/>
                        </a:rPr>
                        <a:t>される</a:t>
                      </a:r>
                      <a:endParaRPr lang="ja-JP" altLang="en-US">
                        <a:effectLst/>
                        <a:latin typeface="UD デジタル 教科書体 N-R"/>
                        <a:ea typeface="UD デジタル 教科書体 N-R"/>
                      </a:endParaRPr>
                    </a:p>
                  </a:txBody>
                  <a:tcPr anchor="ctr"/>
                </a:tc>
                <a:extLst>
                  <a:ext uri="{0D108BD9-81ED-4DB2-BD59-A6C34878D82A}">
                    <a16:rowId xmlns:a16="http://schemas.microsoft.com/office/drawing/2014/main" val="1418713351"/>
                  </a:ext>
                </a:extLst>
              </a:tr>
              <a:tr h="457200">
                <a:tc>
                  <a:txBody>
                    <a:bodyPr/>
                    <a:lstStyle/>
                    <a:p>
                      <a:pPr fontAlgn="base"/>
                      <a:r>
                        <a:rPr lang="ja-JP" altLang="en-US" sz="1800">
                          <a:solidFill>
                            <a:srgbClr val="FFFFFF"/>
                          </a:solidFill>
                          <a:effectLst/>
                          <a:latin typeface="UD デジタル 教科書体 N-R"/>
                          <a:ea typeface="UD デジタル 教科書体 N-R"/>
                        </a:rPr>
                        <a:t>選択する権利</a:t>
                      </a:r>
                      <a:endParaRPr lang="ja-JP" altLang="en-US">
                        <a:solidFill>
                          <a:srgbClr val="FFFFFF"/>
                        </a:solidFill>
                        <a:effectLst/>
                        <a:latin typeface="UD デジタル 教科書体 N-R"/>
                        <a:ea typeface="UD デジタル 教科書体 N-R"/>
                      </a:endParaRPr>
                    </a:p>
                  </a:txBody>
                  <a:tcPr anchor="ctr">
                    <a:solidFill>
                      <a:schemeClr val="accent1"/>
                    </a:solidFill>
                  </a:tcPr>
                </a:tc>
                <a:tc>
                  <a:txBody>
                    <a:bodyPr/>
                    <a:lstStyle/>
                    <a:p>
                      <a:pPr fontAlgn="base"/>
                      <a:r>
                        <a:rPr lang="ja-JP" altLang="en-US" sz="1800">
                          <a:effectLst/>
                          <a:latin typeface="UD デジタル 教科書体 N-R"/>
                          <a:ea typeface="UD デジタル 教科書体 N-R"/>
                        </a:rPr>
                        <a:t>自分の意思で自由に商品やサービスが選択できる機会が</a:t>
                      </a:r>
                      <a:r>
                        <a:rPr lang="ja-JP" altLang="en-US" sz="1800">
                          <a:solidFill>
                            <a:schemeClr val="tx1"/>
                          </a:solidFill>
                          <a:effectLst/>
                          <a:latin typeface="UD デジタル 教科書体 N-R"/>
                          <a:ea typeface="UD デジタル 教科書体 N-R"/>
                        </a:rPr>
                        <a:t>保障</a:t>
                      </a:r>
                      <a:r>
                        <a:rPr lang="ja-JP" altLang="en-US" sz="1800">
                          <a:effectLst/>
                          <a:latin typeface="UD デジタル 教科書体 N-R"/>
                          <a:ea typeface="UD デジタル 教科書体 N-R"/>
                        </a:rPr>
                        <a:t>される</a:t>
                      </a:r>
                      <a:endParaRPr lang="ja-JP" altLang="en-US">
                        <a:effectLst/>
                        <a:latin typeface="UD デジタル 教科書体 N-R"/>
                        <a:ea typeface="UD デジタル 教科書体 N-R"/>
                      </a:endParaRPr>
                    </a:p>
                  </a:txBody>
                  <a:tcPr anchor="ctr"/>
                </a:tc>
                <a:extLst>
                  <a:ext uri="{0D108BD9-81ED-4DB2-BD59-A6C34878D82A}">
                    <a16:rowId xmlns:a16="http://schemas.microsoft.com/office/drawing/2014/main" val="3932393636"/>
                  </a:ext>
                </a:extLst>
              </a:tr>
              <a:tr h="457200">
                <a:tc>
                  <a:txBody>
                    <a:bodyPr/>
                    <a:lstStyle/>
                    <a:p>
                      <a:pPr fontAlgn="base"/>
                      <a:r>
                        <a:rPr lang="ja-JP" altLang="en-US" sz="1800">
                          <a:solidFill>
                            <a:srgbClr val="FFFFFF"/>
                          </a:solidFill>
                          <a:effectLst/>
                          <a:latin typeface="UD デジタル 教科書体 N-R"/>
                          <a:ea typeface="UD デジタル 教科書体 N-R"/>
                        </a:rPr>
                        <a:t>知らされる権利</a:t>
                      </a:r>
                      <a:endParaRPr lang="ja-JP" altLang="en-US">
                        <a:solidFill>
                          <a:srgbClr val="FFFFFF"/>
                        </a:solidFill>
                        <a:effectLst/>
                        <a:latin typeface="UD デジタル 教科書体 N-R"/>
                        <a:ea typeface="UD デジタル 教科書体 N-R"/>
                      </a:endParaRPr>
                    </a:p>
                  </a:txBody>
                  <a:tcPr anchor="ctr">
                    <a:solidFill>
                      <a:schemeClr val="accent1"/>
                    </a:solidFill>
                  </a:tcPr>
                </a:tc>
                <a:tc>
                  <a:txBody>
                    <a:bodyPr/>
                    <a:lstStyle/>
                    <a:p>
                      <a:pPr fontAlgn="base"/>
                      <a:r>
                        <a:rPr lang="ja-JP" altLang="en-US" sz="1800">
                          <a:effectLst/>
                          <a:latin typeface="UD デジタル 教科書体 N-R"/>
                          <a:ea typeface="UD デジタル 教科書体 N-R"/>
                        </a:rPr>
                        <a:t>商品を選ぶときに、正しい表示やお店の人から適切な情報を知ることができる</a:t>
                      </a:r>
                      <a:endParaRPr lang="ja-JP" altLang="en-US">
                        <a:effectLst/>
                        <a:latin typeface="UD デジタル 教科書体 N-R"/>
                        <a:ea typeface="UD デジタル 教科書体 N-R"/>
                      </a:endParaRPr>
                    </a:p>
                  </a:txBody>
                  <a:tcPr anchor="ctr"/>
                </a:tc>
                <a:extLst>
                  <a:ext uri="{0D108BD9-81ED-4DB2-BD59-A6C34878D82A}">
                    <a16:rowId xmlns:a16="http://schemas.microsoft.com/office/drawing/2014/main" val="2762191376"/>
                  </a:ext>
                </a:extLst>
              </a:tr>
              <a:tr h="457200">
                <a:tc>
                  <a:txBody>
                    <a:bodyPr/>
                    <a:lstStyle/>
                    <a:p>
                      <a:pPr fontAlgn="base"/>
                      <a:r>
                        <a:rPr lang="ja-JP" altLang="en-US" sz="1800">
                          <a:solidFill>
                            <a:srgbClr val="FFFFFF"/>
                          </a:solidFill>
                          <a:effectLst/>
                          <a:latin typeface="UD デジタル 教科書体 N-R"/>
                          <a:ea typeface="UD デジタル 教科書体 N-R"/>
                        </a:rPr>
                        <a:t>意見が反映される権利</a:t>
                      </a:r>
                      <a:endParaRPr lang="ja-JP" altLang="en-US">
                        <a:solidFill>
                          <a:srgbClr val="FFFFFF"/>
                        </a:solidFill>
                        <a:effectLst/>
                        <a:latin typeface="UD デジタル 教科書体 N-R"/>
                        <a:ea typeface="UD デジタル 教科書体 N-R"/>
                      </a:endParaRPr>
                    </a:p>
                  </a:txBody>
                  <a:tcPr anchor="ctr">
                    <a:solidFill>
                      <a:schemeClr val="accent1"/>
                    </a:solidFill>
                  </a:tcPr>
                </a:tc>
                <a:tc>
                  <a:txBody>
                    <a:bodyPr/>
                    <a:lstStyle/>
                    <a:p>
                      <a:pPr fontAlgn="base"/>
                      <a:r>
                        <a:rPr lang="ja-JP" altLang="en-US" sz="1800">
                          <a:effectLst/>
                          <a:latin typeface="UD デジタル 教科書体 N-R"/>
                          <a:ea typeface="UD デジタル 教科書体 N-R"/>
                        </a:rPr>
                        <a:t>企業や消費生活センターなどに意見を申し出たときに、意見が反映されて対応策がとられる</a:t>
                      </a:r>
                      <a:endParaRPr lang="ja-JP" altLang="en-US">
                        <a:effectLst/>
                        <a:latin typeface="UD デジタル 教科書体 N-R"/>
                        <a:ea typeface="UD デジタル 教科書体 N-R"/>
                      </a:endParaRPr>
                    </a:p>
                  </a:txBody>
                  <a:tcPr anchor="ctr"/>
                </a:tc>
                <a:extLst>
                  <a:ext uri="{0D108BD9-81ED-4DB2-BD59-A6C34878D82A}">
                    <a16:rowId xmlns:a16="http://schemas.microsoft.com/office/drawing/2014/main" val="3529593224"/>
                  </a:ext>
                </a:extLst>
              </a:tr>
              <a:tr h="457200">
                <a:tc>
                  <a:txBody>
                    <a:bodyPr/>
                    <a:lstStyle/>
                    <a:p>
                      <a:pPr fontAlgn="base"/>
                      <a:r>
                        <a:rPr lang="ja-JP" altLang="en-US" sz="1800">
                          <a:solidFill>
                            <a:srgbClr val="FFFFFF"/>
                          </a:solidFill>
                          <a:effectLst/>
                          <a:latin typeface="UD デジタル 教科書体 N-R"/>
                          <a:ea typeface="UD デジタル 教科書体 N-R"/>
                        </a:rPr>
                        <a:t>消費者教育を受けられる権利</a:t>
                      </a:r>
                      <a:endParaRPr lang="ja-JP" altLang="en-US">
                        <a:solidFill>
                          <a:srgbClr val="FFFFFF"/>
                        </a:solidFill>
                        <a:effectLst/>
                        <a:latin typeface="UD デジタル 教科書体 N-R"/>
                        <a:ea typeface="UD デジタル 教科書体 N-R"/>
                      </a:endParaRPr>
                    </a:p>
                  </a:txBody>
                  <a:tcPr anchor="ctr">
                    <a:solidFill>
                      <a:schemeClr val="accent1"/>
                    </a:solidFill>
                  </a:tcPr>
                </a:tc>
                <a:tc>
                  <a:txBody>
                    <a:bodyPr/>
                    <a:lstStyle/>
                    <a:p>
                      <a:pPr fontAlgn="base"/>
                      <a:r>
                        <a:rPr lang="ja-JP" altLang="en-US" sz="1800">
                          <a:effectLst/>
                          <a:latin typeface="UD デジタル 教科書体 N-R"/>
                          <a:ea typeface="UD デジタル 教科書体 N-R"/>
                        </a:rPr>
                        <a:t>被害や事故にあわないような消費者センスを身につけるため、事前に学校や家庭で学ぶ</a:t>
                      </a:r>
                      <a:endParaRPr lang="ja-JP" altLang="en-US">
                        <a:effectLst/>
                        <a:latin typeface="UD デジタル 教科書体 N-R"/>
                        <a:ea typeface="UD デジタル 教科書体 N-R"/>
                      </a:endParaRPr>
                    </a:p>
                  </a:txBody>
                  <a:tcPr anchor="ctr"/>
                </a:tc>
                <a:extLst>
                  <a:ext uri="{0D108BD9-81ED-4DB2-BD59-A6C34878D82A}">
                    <a16:rowId xmlns:a16="http://schemas.microsoft.com/office/drawing/2014/main" val="3377740905"/>
                  </a:ext>
                </a:extLst>
              </a:tr>
              <a:tr h="457200">
                <a:tc>
                  <a:txBody>
                    <a:bodyPr/>
                    <a:lstStyle/>
                    <a:p>
                      <a:pPr fontAlgn="base"/>
                      <a:r>
                        <a:rPr lang="ja-JP" altLang="en-US" sz="1800">
                          <a:solidFill>
                            <a:srgbClr val="FFFFFF"/>
                          </a:solidFill>
                          <a:effectLst/>
                          <a:latin typeface="UD デジタル 教科書体 N-R"/>
                          <a:ea typeface="UD デジタル 教科書体 N-R"/>
                        </a:rPr>
                        <a:t>被害の救済を受けられる権利</a:t>
                      </a:r>
                      <a:endParaRPr lang="ja-JP" altLang="en-US">
                        <a:solidFill>
                          <a:srgbClr val="FFFFFF"/>
                        </a:solidFill>
                        <a:effectLst/>
                        <a:latin typeface="UD デジタル 教科書体 N-R"/>
                        <a:ea typeface="UD デジタル 教科書体 N-R"/>
                      </a:endParaRPr>
                    </a:p>
                  </a:txBody>
                  <a:tcPr anchor="ctr">
                    <a:solidFill>
                      <a:schemeClr val="accent1"/>
                    </a:solidFill>
                  </a:tcPr>
                </a:tc>
                <a:tc>
                  <a:txBody>
                    <a:bodyPr/>
                    <a:lstStyle/>
                    <a:p>
                      <a:pPr fontAlgn="base"/>
                      <a:r>
                        <a:rPr lang="ja-JP" altLang="en-US" sz="1800">
                          <a:effectLst/>
                          <a:latin typeface="UD デジタル 教科書体 N-R"/>
                          <a:ea typeface="UD デジタル 教科書体 N-R"/>
                        </a:rPr>
                        <a:t>被害を受けて企業や消費生活センターなどに相談したときに、被害を回復するために対応策がとられる</a:t>
                      </a:r>
                      <a:endParaRPr lang="ja-JP" altLang="en-US">
                        <a:effectLst/>
                        <a:latin typeface="UD デジタル 教科書体 N-R"/>
                        <a:ea typeface="UD デジタル 教科書体 N-R"/>
                      </a:endParaRPr>
                    </a:p>
                  </a:txBody>
                  <a:tcPr anchor="ctr"/>
                </a:tc>
                <a:extLst>
                  <a:ext uri="{0D108BD9-81ED-4DB2-BD59-A6C34878D82A}">
                    <a16:rowId xmlns:a16="http://schemas.microsoft.com/office/drawing/2014/main" val="1240951391"/>
                  </a:ext>
                </a:extLst>
              </a:tr>
              <a:tr h="457200">
                <a:tc>
                  <a:txBody>
                    <a:bodyPr/>
                    <a:lstStyle/>
                    <a:p>
                      <a:pPr fontAlgn="base"/>
                      <a:r>
                        <a:rPr lang="ja-JP" altLang="en-US" sz="1800">
                          <a:solidFill>
                            <a:srgbClr val="FFFFFF"/>
                          </a:solidFill>
                          <a:effectLst/>
                          <a:latin typeface="UD デジタル 教科書体 N-R"/>
                          <a:ea typeface="UD デジタル 教科書体 N-R"/>
                        </a:rPr>
                        <a:t>基本的な需要が満たされる権利</a:t>
                      </a:r>
                      <a:endParaRPr lang="ja-JP" altLang="en-US">
                        <a:solidFill>
                          <a:srgbClr val="FFFFFF"/>
                        </a:solidFill>
                        <a:effectLst/>
                        <a:latin typeface="UD デジタル 教科書体 N-R"/>
                        <a:ea typeface="UD デジタル 教科書体 N-R"/>
                      </a:endParaRPr>
                    </a:p>
                  </a:txBody>
                  <a:tcPr anchor="ctr">
                    <a:solidFill>
                      <a:schemeClr val="accent1"/>
                    </a:solidFill>
                  </a:tcPr>
                </a:tc>
                <a:tc>
                  <a:txBody>
                    <a:bodyPr/>
                    <a:lstStyle/>
                    <a:p>
                      <a:pPr fontAlgn="base"/>
                      <a:r>
                        <a:rPr lang="ja-JP" altLang="en-US" sz="1800">
                          <a:effectLst/>
                          <a:latin typeface="UD デジタル 教科書体 N-R"/>
                          <a:ea typeface="UD デジタル 教科書体 N-R"/>
                        </a:rPr>
                        <a:t>生活に必要なものが保障される</a:t>
                      </a:r>
                      <a:endParaRPr lang="ja-JP" altLang="en-US">
                        <a:effectLst/>
                        <a:latin typeface="UD デジタル 教科書体 N-R"/>
                        <a:ea typeface="UD デジタル 教科書体 N-R"/>
                      </a:endParaRPr>
                    </a:p>
                  </a:txBody>
                  <a:tcPr anchor="ctr"/>
                </a:tc>
                <a:extLst>
                  <a:ext uri="{0D108BD9-81ED-4DB2-BD59-A6C34878D82A}">
                    <a16:rowId xmlns:a16="http://schemas.microsoft.com/office/drawing/2014/main" val="424767851"/>
                  </a:ext>
                </a:extLst>
              </a:tr>
              <a:tr h="457200">
                <a:tc>
                  <a:txBody>
                    <a:bodyPr/>
                    <a:lstStyle/>
                    <a:p>
                      <a:pPr fontAlgn="base"/>
                      <a:r>
                        <a:rPr lang="ja-JP" altLang="en-US" sz="1800">
                          <a:solidFill>
                            <a:srgbClr val="FFFFFF"/>
                          </a:solidFill>
                          <a:effectLst/>
                          <a:latin typeface="UD デジタル 教科書体 N-R"/>
                          <a:ea typeface="UD デジタル 教科書体 N-R"/>
                        </a:rPr>
                        <a:t>健全な環境が確保される権利</a:t>
                      </a:r>
                      <a:endParaRPr lang="ja-JP" altLang="en-US">
                        <a:solidFill>
                          <a:srgbClr val="FFFFFF"/>
                        </a:solidFill>
                        <a:effectLst/>
                        <a:latin typeface="UD デジタル 教科書体 N-R"/>
                        <a:ea typeface="UD デジタル 教科書体 N-R"/>
                      </a:endParaRPr>
                    </a:p>
                  </a:txBody>
                  <a:tcPr anchor="ctr">
                    <a:solidFill>
                      <a:schemeClr val="accent1"/>
                    </a:solidFill>
                  </a:tcPr>
                </a:tc>
                <a:tc>
                  <a:txBody>
                    <a:bodyPr/>
                    <a:lstStyle/>
                    <a:p>
                      <a:pPr fontAlgn="base"/>
                      <a:r>
                        <a:rPr lang="ja-JP" altLang="en-US" sz="1800">
                          <a:effectLst/>
                          <a:latin typeface="UD デジタル 教科書体 N-R"/>
                          <a:ea typeface="UD デジタル 教科書体 N-R"/>
                        </a:rPr>
                        <a:t>健全な生活環境の中で働き、生活する</a:t>
                      </a:r>
                      <a:endParaRPr lang="ja-JP" altLang="en-US">
                        <a:effectLst/>
                        <a:latin typeface="UD デジタル 教科書体 N-R"/>
                        <a:ea typeface="UD デジタル 教科書体 N-R"/>
                      </a:endParaRPr>
                    </a:p>
                  </a:txBody>
                  <a:tcPr anchor="ctr"/>
                </a:tc>
                <a:extLst>
                  <a:ext uri="{0D108BD9-81ED-4DB2-BD59-A6C34878D82A}">
                    <a16:rowId xmlns:a16="http://schemas.microsoft.com/office/drawing/2014/main" val="81760336"/>
                  </a:ext>
                </a:extLst>
              </a:tr>
            </a:tbl>
          </a:graphicData>
        </a:graphic>
      </p:graphicFrame>
      <p:sp>
        <p:nvSpPr>
          <p:cNvPr id="4" name="正方形/長方形 3">
            <a:extLst>
              <a:ext uri="{FF2B5EF4-FFF2-40B4-BE49-F238E27FC236}">
                <a16:creationId xmlns:a16="http://schemas.microsoft.com/office/drawing/2014/main" id="{9FF3B7C3-70BC-E36D-CAC6-971EADAEFFEF}"/>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上の 2 つの角を丸める 9">
            <a:extLst>
              <a:ext uri="{FF2B5EF4-FFF2-40B4-BE49-F238E27FC236}">
                <a16:creationId xmlns:a16="http://schemas.microsoft.com/office/drawing/2014/main" id="{F464522F-9BF2-0160-DC4C-6DBF9FE1EB06}"/>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2" name="四角形: 上の 2 つの角を丸める 11">
            <a:extLst>
              <a:ext uri="{FF2B5EF4-FFF2-40B4-BE49-F238E27FC236}">
                <a16:creationId xmlns:a16="http://schemas.microsoft.com/office/drawing/2014/main" id="{7032A59B-0A62-D569-76B9-91044D9E187D}"/>
              </a:ext>
            </a:extLst>
          </p:cNvPr>
          <p:cNvSpPr/>
          <p:nvPr/>
        </p:nvSpPr>
        <p:spPr>
          <a:xfrm>
            <a:off x="3769178" y="-2"/>
            <a:ext cx="5559774" cy="46916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b="1">
                <a:latin typeface="UD Digi Kyokasho NK-R"/>
                <a:ea typeface="UD Digi Kyokasho NK-R"/>
                <a:cs typeface="Calibri" panose="020F0502020204030204"/>
              </a:rPr>
              <a:t>５　〇〇を購入しよう～情報の収集・整理と意思決定～</a:t>
            </a:r>
            <a:endParaRPr lang="ja-JP" altLang="en-US">
              <a:latin typeface="UD Digi Kyokasho NK-R"/>
              <a:ea typeface="UD Digi Kyokasho NK-R"/>
            </a:endParaRPr>
          </a:p>
        </p:txBody>
      </p:sp>
      <p:sp>
        <p:nvSpPr>
          <p:cNvPr id="2" name="テキスト ボックス 1">
            <a:extLst>
              <a:ext uri="{FF2B5EF4-FFF2-40B4-BE49-F238E27FC236}">
                <a16:creationId xmlns:a16="http://schemas.microsoft.com/office/drawing/2014/main" id="{E6F3A41F-DB58-7EE9-8EB7-D2C43A4E20B7}"/>
              </a:ext>
            </a:extLst>
          </p:cNvPr>
          <p:cNvSpPr txBox="1"/>
          <p:nvPr/>
        </p:nvSpPr>
        <p:spPr>
          <a:xfrm>
            <a:off x="4751614" y="1694544"/>
            <a:ext cx="7151913"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1000">
                <a:latin typeface="UD Digi Kyokasho NK-R"/>
                <a:ea typeface="UD Digi Kyokasho NK-R"/>
              </a:rPr>
              <a:t>出典：「消費者センスを身につけよう」（消費者庁）</a:t>
            </a:r>
            <a:r>
              <a:rPr lang="en-US" altLang="ja-JP" sz="1000" dirty="0">
                <a:latin typeface="UD Digi Kyokasho NK-R"/>
                <a:ea typeface="Meiryo UI"/>
              </a:rPr>
              <a:t>​</a:t>
            </a:r>
            <a:r>
              <a:rPr lang="ja-JP" altLang="en-US" sz="1000" dirty="0">
                <a:latin typeface="UD Digi Kyokasho NK-R"/>
                <a:ea typeface="UD Digi Kyokasho NK-R"/>
              </a:rPr>
              <a:t>　</a:t>
            </a:r>
            <a:r>
              <a:rPr lang="ja-JP" sz="1000" dirty="0">
                <a:latin typeface="UD Digi Kyokasho NK-R"/>
                <a:ea typeface="UD Digi Kyokasho NK-R"/>
              </a:rPr>
              <a:t>　</a:t>
            </a:r>
            <a:r>
              <a:rPr lang="ja-JP" sz="1000">
                <a:latin typeface="UD Digi Kyokasho NK-R"/>
                <a:ea typeface="UD Digi Kyokasho NK-R"/>
              </a:rPr>
              <a:t>（</a:t>
            </a:r>
            <a:r>
              <a:rPr lang="af-ZA" altLang="ja-JP" sz="1000" dirty="0">
                <a:latin typeface="UD Digi Kyokasho NK-R"/>
                <a:ea typeface="Meiryo UI"/>
              </a:rPr>
              <a:t>https://www.caa.go.jp/policies/policy/consumer_education/public_awareness/teaching_material/material_004/pdf/material_004_190322_0007.pdf</a:t>
            </a:r>
            <a:r>
              <a:rPr lang="ja-JP" sz="1000">
                <a:latin typeface="UD Digi Kyokasho NK-R"/>
                <a:ea typeface="UD Digi Kyokasho NK-R"/>
              </a:rPr>
              <a:t>）を加工して作成​</a:t>
            </a:r>
            <a:endParaRPr lang="ja-JP">
              <a:latin typeface="UD Digi Kyokasho NK-R"/>
              <a:ea typeface="UD Digi Kyokasho NK-R"/>
              <a:cs typeface="Calibri"/>
            </a:endParaRPr>
          </a:p>
        </p:txBody>
      </p:sp>
    </p:spTree>
    <p:extLst>
      <p:ext uri="{BB962C8B-B14F-4D97-AF65-F5344CB8AC3E}">
        <p14:creationId xmlns:p14="http://schemas.microsoft.com/office/powerpoint/2010/main" val="24915530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15" name="正方形/長方形 14">
            <a:extLst>
              <a:ext uri="{FF2B5EF4-FFF2-40B4-BE49-F238E27FC236}">
                <a16:creationId xmlns:a16="http://schemas.microsoft.com/office/drawing/2014/main" id="{0D5AF397-2114-CE42-FEB9-11F05938451F}"/>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適切な商品の選択と購入の仕方</a:t>
            </a:r>
            <a:endParaRPr lang="ja-JP"/>
          </a:p>
        </p:txBody>
      </p:sp>
      <p:graphicFrame>
        <p:nvGraphicFramePr>
          <p:cNvPr id="5" name="表 4">
            <a:extLst>
              <a:ext uri="{FF2B5EF4-FFF2-40B4-BE49-F238E27FC236}">
                <a16:creationId xmlns:a16="http://schemas.microsoft.com/office/drawing/2014/main" id="{34589E4F-D1EA-4BA6-13F1-E2B2C6EA0B78}"/>
              </a:ext>
            </a:extLst>
          </p:cNvPr>
          <p:cNvGraphicFramePr>
            <a:graphicFrameLocks noGrp="1"/>
          </p:cNvGraphicFramePr>
          <p:nvPr>
            <p:extLst>
              <p:ext uri="{D42A27DB-BD31-4B8C-83A1-F6EECF244321}">
                <p14:modId xmlns:p14="http://schemas.microsoft.com/office/powerpoint/2010/main" val="2040377474"/>
              </p:ext>
            </p:extLst>
          </p:nvPr>
        </p:nvGraphicFramePr>
        <p:xfrm>
          <a:off x="290285" y="2483258"/>
          <a:ext cx="11688844" cy="3974465"/>
        </p:xfrm>
        <a:graphic>
          <a:graphicData uri="http://schemas.openxmlformats.org/drawingml/2006/table">
            <a:tbl>
              <a:tblPr bandRow="1">
                <a:tableStyleId>{5C22544A-7EE6-4342-B048-85BDC9FD1C3A}</a:tableStyleId>
              </a:tblPr>
              <a:tblGrid>
                <a:gridCol w="3614615">
                  <a:extLst>
                    <a:ext uri="{9D8B030D-6E8A-4147-A177-3AD203B41FA5}">
                      <a16:colId xmlns:a16="http://schemas.microsoft.com/office/drawing/2014/main" val="2465999951"/>
                    </a:ext>
                  </a:extLst>
                </a:gridCol>
                <a:gridCol w="8074229">
                  <a:extLst>
                    <a:ext uri="{9D8B030D-6E8A-4147-A177-3AD203B41FA5}">
                      <a16:colId xmlns:a16="http://schemas.microsoft.com/office/drawing/2014/main" val="3594190607"/>
                    </a:ext>
                  </a:extLst>
                </a:gridCol>
              </a:tblGrid>
              <a:tr h="457200">
                <a:tc>
                  <a:txBody>
                    <a:bodyPr/>
                    <a:lstStyle/>
                    <a:p>
                      <a:pPr lvl="0">
                        <a:lnSpc>
                          <a:spcPct val="150000"/>
                        </a:lnSpc>
                        <a:buNone/>
                      </a:pPr>
                      <a:r>
                        <a:rPr lang="ja-JP" sz="1800" b="0" i="0" u="none" strike="noStrike" noProof="0">
                          <a:solidFill>
                            <a:schemeClr val="bg1"/>
                          </a:solidFill>
                          <a:effectLst/>
                          <a:latin typeface="UD Digi Kyokasho NK-R"/>
                          <a:ea typeface="UD Digi Kyokasho NK-R"/>
                        </a:rPr>
                        <a:t>商品や価格などの情報に</a:t>
                      </a:r>
                      <a:endParaRPr lang="en-US" altLang="ja-JP" sz="1800" b="0" i="0" u="none" strike="noStrike" noProof="0">
                        <a:solidFill>
                          <a:schemeClr val="bg1"/>
                        </a:solidFill>
                        <a:effectLst/>
                        <a:latin typeface="UD Digi Kyokasho NK-R"/>
                        <a:ea typeface="UD Digi Kyokasho NK-R"/>
                      </a:endParaRPr>
                    </a:p>
                    <a:p>
                      <a:pPr lvl="0">
                        <a:lnSpc>
                          <a:spcPct val="150000"/>
                        </a:lnSpc>
                        <a:buNone/>
                      </a:pPr>
                      <a:r>
                        <a:rPr lang="ja-JP" sz="1800" b="0" i="0" u="none" strike="noStrike" noProof="0">
                          <a:solidFill>
                            <a:schemeClr val="bg1"/>
                          </a:solidFill>
                          <a:effectLst/>
                          <a:latin typeface="UD Digi Kyokasho NK-R"/>
                          <a:ea typeface="UD Digi Kyokasho NK-R"/>
                        </a:rPr>
                        <a:t>疑問や関心を持つ責任</a:t>
                      </a:r>
                      <a:endParaRPr lang="ja-JP">
                        <a:solidFill>
                          <a:schemeClr val="bg1"/>
                        </a:solidFill>
                        <a:latin typeface="UD Digi Kyokasho NK-R"/>
                        <a:ea typeface="UD Digi Kyokasho NK-R"/>
                      </a:endParaRPr>
                    </a:p>
                  </a:txBody>
                  <a:tcPr anchor="ctr">
                    <a:solidFill>
                      <a:schemeClr val="accent1"/>
                    </a:solidFill>
                  </a:tcPr>
                </a:tc>
                <a:tc>
                  <a:txBody>
                    <a:bodyPr/>
                    <a:lstStyle/>
                    <a:p>
                      <a:pPr lvl="0">
                        <a:lnSpc>
                          <a:spcPct val="150000"/>
                        </a:lnSpc>
                        <a:buNone/>
                      </a:pPr>
                      <a:r>
                        <a:rPr lang="ja-JP" sz="1800" b="0" i="0" u="none" strike="noStrike" noProof="0">
                          <a:solidFill>
                            <a:srgbClr val="000000"/>
                          </a:solidFill>
                          <a:effectLst/>
                          <a:latin typeface="UD Digi Kyokasho NK-R"/>
                          <a:ea typeface="UD Digi Kyokasho NK-R"/>
                        </a:rPr>
                        <a:t>与えられた情報をうのみにするのではなく、「あれ？なにかおかしいな？」と疑問や関心を持つ</a:t>
                      </a:r>
                      <a:endParaRPr lang="ja-JP">
                        <a:latin typeface="UD Digi Kyokasho NK-R"/>
                        <a:ea typeface="UD Digi Kyokasho NK-R"/>
                      </a:endParaRPr>
                    </a:p>
                  </a:txBody>
                  <a:tcPr anchor="ctr"/>
                </a:tc>
                <a:extLst>
                  <a:ext uri="{0D108BD9-81ED-4DB2-BD59-A6C34878D82A}">
                    <a16:rowId xmlns:a16="http://schemas.microsoft.com/office/drawing/2014/main" val="1418713351"/>
                  </a:ext>
                </a:extLst>
              </a:tr>
              <a:tr h="457200">
                <a:tc>
                  <a:txBody>
                    <a:bodyPr/>
                    <a:lstStyle/>
                    <a:p>
                      <a:pPr lvl="0">
                        <a:lnSpc>
                          <a:spcPct val="150000"/>
                        </a:lnSpc>
                        <a:buNone/>
                      </a:pPr>
                      <a:r>
                        <a:rPr lang="ja-JP" sz="1800" b="0" i="0" u="none" strike="noStrike" noProof="0">
                          <a:solidFill>
                            <a:schemeClr val="bg1"/>
                          </a:solidFill>
                          <a:effectLst/>
                          <a:latin typeface="UD Digi Kyokasho NK-R"/>
                          <a:ea typeface="UD Digi Kyokasho NK-R"/>
                        </a:rPr>
                        <a:t>公正な取引が実現されるように</a:t>
                      </a:r>
                      <a:endParaRPr lang="en-US" altLang="ja-JP" sz="1800" b="0" i="0" u="none" strike="noStrike" noProof="0">
                        <a:solidFill>
                          <a:schemeClr val="bg1"/>
                        </a:solidFill>
                        <a:effectLst/>
                        <a:latin typeface="UD Digi Kyokasho NK-R"/>
                        <a:ea typeface="UD Digi Kyokasho NK-R"/>
                      </a:endParaRPr>
                    </a:p>
                    <a:p>
                      <a:pPr lvl="0">
                        <a:lnSpc>
                          <a:spcPct val="150000"/>
                        </a:lnSpc>
                        <a:buNone/>
                      </a:pPr>
                      <a:r>
                        <a:rPr lang="ja-JP" sz="1800" b="0" i="0" u="none" strike="noStrike" noProof="0">
                          <a:solidFill>
                            <a:schemeClr val="bg1"/>
                          </a:solidFill>
                          <a:effectLst/>
                          <a:latin typeface="UD Digi Kyokasho NK-R"/>
                          <a:ea typeface="UD Digi Kyokasho NK-R"/>
                        </a:rPr>
                        <a:t>主張し、行動する責任</a:t>
                      </a:r>
                      <a:endParaRPr lang="ja-JP">
                        <a:solidFill>
                          <a:schemeClr val="bg1"/>
                        </a:solidFill>
                        <a:latin typeface="UD Digi Kyokasho NK-R"/>
                        <a:ea typeface="UD Digi Kyokasho NK-R"/>
                      </a:endParaRPr>
                    </a:p>
                  </a:txBody>
                  <a:tcPr anchor="ctr">
                    <a:solidFill>
                      <a:schemeClr val="accent1"/>
                    </a:solidFill>
                  </a:tcPr>
                </a:tc>
                <a:tc>
                  <a:txBody>
                    <a:bodyPr/>
                    <a:lstStyle/>
                    <a:p>
                      <a:pPr lvl="0">
                        <a:lnSpc>
                          <a:spcPct val="150000"/>
                        </a:lnSpc>
                        <a:buNone/>
                      </a:pPr>
                      <a:r>
                        <a:rPr lang="ja-JP" sz="1800" b="0" i="0" u="none" strike="noStrike" noProof="0">
                          <a:solidFill>
                            <a:srgbClr val="000000"/>
                          </a:solidFill>
                          <a:effectLst/>
                          <a:latin typeface="UD Digi Kyokasho NK-R"/>
                          <a:ea typeface="UD Digi Kyokasho NK-R"/>
                        </a:rPr>
                        <a:t>買った商品に問題があったときに、販売元に問題の改善を求めたり、</a:t>
                      </a:r>
                      <a:endParaRPr lang="en-US" altLang="ja-JP" sz="1800" b="0" i="0" u="none" strike="noStrike" noProof="0">
                        <a:solidFill>
                          <a:srgbClr val="808080"/>
                        </a:solidFill>
                        <a:effectLst/>
                        <a:latin typeface="UD Digi Kyokasho NK-R"/>
                        <a:ea typeface="UD Digi Kyokasho NK-R"/>
                      </a:endParaRPr>
                    </a:p>
                    <a:p>
                      <a:pPr lvl="0">
                        <a:lnSpc>
                          <a:spcPct val="150000"/>
                        </a:lnSpc>
                        <a:buNone/>
                      </a:pPr>
                      <a:r>
                        <a:rPr lang="ja-JP" sz="1800" b="0" i="0" u="none" strike="noStrike" noProof="0">
                          <a:solidFill>
                            <a:srgbClr val="000000"/>
                          </a:solidFill>
                          <a:effectLst/>
                          <a:latin typeface="UD Digi Kyokasho NK-R"/>
                          <a:ea typeface="UD Digi Kyokasho NK-R"/>
                        </a:rPr>
                        <a:t>消費生活センターなどに相談する</a:t>
                      </a:r>
                      <a:endParaRPr lang="ja-JP" b="0" i="0" u="none" strike="noStrike" noProof="0">
                        <a:solidFill>
                          <a:srgbClr val="000000"/>
                        </a:solidFill>
                        <a:latin typeface="UD Digi Kyokasho NK-R"/>
                        <a:ea typeface="UD Digi Kyokasho NK-R"/>
                      </a:endParaRPr>
                    </a:p>
                  </a:txBody>
                  <a:tcPr anchor="ctr"/>
                </a:tc>
                <a:extLst>
                  <a:ext uri="{0D108BD9-81ED-4DB2-BD59-A6C34878D82A}">
                    <a16:rowId xmlns:a16="http://schemas.microsoft.com/office/drawing/2014/main" val="3932393636"/>
                  </a:ext>
                </a:extLst>
              </a:tr>
              <a:tr h="457200">
                <a:tc>
                  <a:txBody>
                    <a:bodyPr/>
                    <a:lstStyle/>
                    <a:p>
                      <a:pPr lvl="0">
                        <a:lnSpc>
                          <a:spcPct val="150000"/>
                        </a:lnSpc>
                        <a:buNone/>
                      </a:pPr>
                      <a:r>
                        <a:rPr lang="ja-JP" sz="1800" b="0" i="0" u="none" strike="noStrike" noProof="0">
                          <a:solidFill>
                            <a:schemeClr val="bg1"/>
                          </a:solidFill>
                          <a:effectLst/>
                          <a:latin typeface="UD Digi Kyokasho NK-R"/>
                          <a:ea typeface="UD Digi Kyokasho NK-R"/>
                        </a:rPr>
                        <a:t>自分の消費行動が社会（特に弱者）に与える影響を自覚する責任</a:t>
                      </a:r>
                      <a:endParaRPr lang="ja-JP">
                        <a:solidFill>
                          <a:schemeClr val="bg1"/>
                        </a:solidFill>
                        <a:latin typeface="UD Digi Kyokasho NK-R"/>
                        <a:ea typeface="UD Digi Kyokasho NK-R"/>
                      </a:endParaRPr>
                    </a:p>
                  </a:txBody>
                  <a:tcPr anchor="ctr">
                    <a:solidFill>
                      <a:schemeClr val="accent1"/>
                    </a:solidFill>
                  </a:tcPr>
                </a:tc>
                <a:tc>
                  <a:txBody>
                    <a:bodyPr/>
                    <a:lstStyle/>
                    <a:p>
                      <a:pPr lvl="0">
                        <a:lnSpc>
                          <a:spcPct val="150000"/>
                        </a:lnSpc>
                        <a:buNone/>
                      </a:pPr>
                      <a:r>
                        <a:rPr lang="ja-JP" sz="1800" b="0" i="0" u="none" strike="noStrike" noProof="0">
                          <a:solidFill>
                            <a:srgbClr val="000000"/>
                          </a:solidFill>
                          <a:effectLst/>
                          <a:latin typeface="UD Digi Kyokasho NK-R"/>
                          <a:ea typeface="UD Digi Kyokasho NK-R"/>
                        </a:rPr>
                        <a:t>消費者の行動は、自分だけでなく、商品を生産する人達のくらしや社会全体に影響を与えていることを自覚する</a:t>
                      </a:r>
                      <a:endParaRPr lang="ja-JP" b="0" i="0" u="none" strike="noStrike" noProof="0">
                        <a:solidFill>
                          <a:srgbClr val="000000"/>
                        </a:solidFill>
                        <a:latin typeface="UD Digi Kyokasho NK-R"/>
                        <a:ea typeface="UD Digi Kyokasho NK-R"/>
                      </a:endParaRPr>
                    </a:p>
                  </a:txBody>
                  <a:tcPr anchor="ctr"/>
                </a:tc>
                <a:extLst>
                  <a:ext uri="{0D108BD9-81ED-4DB2-BD59-A6C34878D82A}">
                    <a16:rowId xmlns:a16="http://schemas.microsoft.com/office/drawing/2014/main" val="2762191376"/>
                  </a:ext>
                </a:extLst>
              </a:tr>
              <a:tr h="457200">
                <a:tc>
                  <a:txBody>
                    <a:bodyPr/>
                    <a:lstStyle/>
                    <a:p>
                      <a:pPr lvl="0" algn="l">
                        <a:lnSpc>
                          <a:spcPct val="150000"/>
                        </a:lnSpc>
                        <a:spcBef>
                          <a:spcPts val="0"/>
                        </a:spcBef>
                        <a:spcAft>
                          <a:spcPts val="0"/>
                        </a:spcAft>
                        <a:buNone/>
                      </a:pPr>
                      <a:r>
                        <a:rPr lang="ja-JP" sz="1800" b="0" i="0" u="none" strike="noStrike" noProof="0">
                          <a:solidFill>
                            <a:schemeClr val="bg1"/>
                          </a:solidFill>
                          <a:effectLst/>
                          <a:latin typeface="UD Digi Kyokasho NK-R"/>
                          <a:ea typeface="UD Digi Kyokasho NK-R"/>
                        </a:rPr>
                        <a:t>自分の消費行動が環境に与える</a:t>
                      </a:r>
                      <a:endParaRPr lang="ja-JP" altLang="en-US">
                        <a:latin typeface="UD Digi Kyokasho NK-R"/>
                        <a:ea typeface="UD Digi Kyokasho NK-R"/>
                      </a:endParaRPr>
                    </a:p>
                    <a:p>
                      <a:pPr lvl="0" algn="l">
                        <a:lnSpc>
                          <a:spcPct val="150000"/>
                        </a:lnSpc>
                        <a:spcBef>
                          <a:spcPts val="0"/>
                        </a:spcBef>
                        <a:spcAft>
                          <a:spcPts val="0"/>
                        </a:spcAft>
                        <a:buNone/>
                      </a:pPr>
                      <a:r>
                        <a:rPr lang="ja-JP" sz="1800" b="0" i="0" u="none" strike="noStrike" noProof="0">
                          <a:solidFill>
                            <a:schemeClr val="bg1"/>
                          </a:solidFill>
                          <a:effectLst/>
                          <a:latin typeface="UD Digi Kyokasho NK-R"/>
                          <a:ea typeface="UD Digi Kyokasho NK-R"/>
                        </a:rPr>
                        <a:t>影響を自覚する責任</a:t>
                      </a:r>
                    </a:p>
                  </a:txBody>
                  <a:tcPr anchor="ctr">
                    <a:solidFill>
                      <a:schemeClr val="accent1"/>
                    </a:solidFill>
                  </a:tcPr>
                </a:tc>
                <a:tc>
                  <a:txBody>
                    <a:bodyPr/>
                    <a:lstStyle/>
                    <a:p>
                      <a:pPr lvl="0">
                        <a:lnSpc>
                          <a:spcPct val="150000"/>
                        </a:lnSpc>
                        <a:buNone/>
                      </a:pPr>
                      <a:r>
                        <a:rPr lang="ja-JP" sz="1800" b="0" i="0" u="none" strike="noStrike" noProof="0">
                          <a:solidFill>
                            <a:srgbClr val="000000"/>
                          </a:solidFill>
                          <a:effectLst/>
                          <a:latin typeface="UD Digi Kyokasho NK-R"/>
                          <a:ea typeface="UD Digi Kyokasho NK-R"/>
                        </a:rPr>
                        <a:t>環境に配慮した商品を選択したり、ゴミの出し方に配慮するなど、消費者の</a:t>
                      </a:r>
                      <a:endParaRPr lang="en-US" altLang="ja-JP" sz="1800" b="0" i="0" u="none" strike="noStrike" noProof="0">
                        <a:solidFill>
                          <a:srgbClr val="808080"/>
                        </a:solidFill>
                        <a:effectLst/>
                        <a:latin typeface="UD Digi Kyokasho NK-R"/>
                        <a:ea typeface="UD Digi Kyokasho NK-R"/>
                      </a:endParaRPr>
                    </a:p>
                    <a:p>
                      <a:pPr lvl="0">
                        <a:lnSpc>
                          <a:spcPct val="150000"/>
                        </a:lnSpc>
                        <a:buNone/>
                      </a:pPr>
                      <a:r>
                        <a:rPr lang="ja-JP" sz="1800" b="0" i="0" u="none" strike="noStrike" noProof="0">
                          <a:solidFill>
                            <a:srgbClr val="000000"/>
                          </a:solidFill>
                          <a:effectLst/>
                          <a:latin typeface="UD Digi Kyokasho NK-R"/>
                          <a:ea typeface="UD Digi Kyokasho NK-R"/>
                        </a:rPr>
                        <a:t>行動が環境に影響を与えることを自覚する</a:t>
                      </a:r>
                      <a:endParaRPr lang="ja-JP" b="0" i="0" u="none" strike="noStrike" noProof="0">
                        <a:solidFill>
                          <a:srgbClr val="000000"/>
                        </a:solidFill>
                        <a:latin typeface="UD Digi Kyokasho NK-R"/>
                        <a:ea typeface="UD Digi Kyokasho NK-R"/>
                      </a:endParaRPr>
                    </a:p>
                  </a:txBody>
                  <a:tcPr anchor="ctr"/>
                </a:tc>
                <a:extLst>
                  <a:ext uri="{0D108BD9-81ED-4DB2-BD59-A6C34878D82A}">
                    <a16:rowId xmlns:a16="http://schemas.microsoft.com/office/drawing/2014/main" val="3529593224"/>
                  </a:ext>
                </a:extLst>
              </a:tr>
              <a:tr h="457200">
                <a:tc>
                  <a:txBody>
                    <a:bodyPr/>
                    <a:lstStyle/>
                    <a:p>
                      <a:pPr lvl="0">
                        <a:lnSpc>
                          <a:spcPct val="150000"/>
                        </a:lnSpc>
                        <a:buNone/>
                      </a:pPr>
                      <a:r>
                        <a:rPr lang="ja-JP" sz="1800" b="0" i="0" u="none" strike="noStrike" noProof="0">
                          <a:solidFill>
                            <a:schemeClr val="bg1"/>
                          </a:solidFill>
                          <a:effectLst/>
                          <a:latin typeface="UD Digi Kyokasho NK-R"/>
                          <a:ea typeface="UD Digi Kyokasho NK-R"/>
                        </a:rPr>
                        <a:t>消費者として団結し、連帯する</a:t>
                      </a:r>
                      <a:r>
                        <a:rPr lang="ja-JP" altLang="en-US" sz="1800" b="0" i="0" u="none" strike="noStrike" noProof="0">
                          <a:solidFill>
                            <a:schemeClr val="bg1"/>
                          </a:solidFill>
                          <a:effectLst/>
                          <a:latin typeface="UD Digi Kyokasho NK-R"/>
                          <a:ea typeface="UD Digi Kyokasho NK-R"/>
                        </a:rPr>
                        <a:t>責任</a:t>
                      </a:r>
                      <a:endParaRPr lang="ja-JP">
                        <a:solidFill>
                          <a:schemeClr val="bg1"/>
                        </a:solidFill>
                        <a:latin typeface="UD Digi Kyokasho NK-R"/>
                        <a:ea typeface="UD Digi Kyokasho NK-R"/>
                      </a:endParaRPr>
                    </a:p>
                  </a:txBody>
                  <a:tcPr anchor="ctr">
                    <a:solidFill>
                      <a:schemeClr val="accent1"/>
                    </a:solidFill>
                  </a:tcPr>
                </a:tc>
                <a:tc>
                  <a:txBody>
                    <a:bodyPr/>
                    <a:lstStyle/>
                    <a:p>
                      <a:pPr lvl="0">
                        <a:lnSpc>
                          <a:spcPct val="150000"/>
                        </a:lnSpc>
                        <a:buNone/>
                      </a:pPr>
                      <a:r>
                        <a:rPr lang="ja-JP" sz="1800" b="0" i="0" u="none" strike="noStrike" noProof="0">
                          <a:solidFill>
                            <a:srgbClr val="000000"/>
                          </a:solidFill>
                          <a:effectLst/>
                          <a:latin typeface="UD Digi Kyokasho NK-R"/>
                          <a:ea typeface="UD Digi Kyokasho NK-R"/>
                        </a:rPr>
                        <a:t>トラブル解決のために、被害にあった人が一緒になって問題に立ち向かう</a:t>
                      </a:r>
                      <a:endParaRPr lang="ja-JP">
                        <a:latin typeface="UD Digi Kyokasho NK-R"/>
                        <a:ea typeface="UD Digi Kyokasho NK-R"/>
                      </a:endParaRPr>
                    </a:p>
                  </a:txBody>
                  <a:tcPr anchor="ctr"/>
                </a:tc>
                <a:extLst>
                  <a:ext uri="{0D108BD9-81ED-4DB2-BD59-A6C34878D82A}">
                    <a16:rowId xmlns:a16="http://schemas.microsoft.com/office/drawing/2014/main" val="3377740905"/>
                  </a:ext>
                </a:extLst>
              </a:tr>
            </a:tbl>
          </a:graphicData>
        </a:graphic>
      </p:graphicFrame>
      <p:sp>
        <p:nvSpPr>
          <p:cNvPr id="10" name="テキスト ボックス 11">
            <a:extLst>
              <a:ext uri="{FF2B5EF4-FFF2-40B4-BE49-F238E27FC236}">
                <a16:creationId xmlns:a16="http://schemas.microsoft.com/office/drawing/2014/main" id="{BEF8F7B1-1852-6BEF-BBAB-01B17B5DB2CE}"/>
              </a:ext>
            </a:extLst>
          </p:cNvPr>
          <p:cNvSpPr txBox="1"/>
          <p:nvPr/>
        </p:nvSpPr>
        <p:spPr>
          <a:xfrm>
            <a:off x="563858" y="1151735"/>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4</a:t>
            </a:r>
          </a:p>
        </p:txBody>
      </p:sp>
      <p:sp>
        <p:nvSpPr>
          <p:cNvPr id="14" name="テキスト ボックス 13">
            <a:extLst>
              <a:ext uri="{FF2B5EF4-FFF2-40B4-BE49-F238E27FC236}">
                <a16:creationId xmlns:a16="http://schemas.microsoft.com/office/drawing/2014/main" id="{96ABD77F-22BC-CC88-A2A9-149D9868ACDF}"/>
              </a:ext>
            </a:extLst>
          </p:cNvPr>
          <p:cNvSpPr txBox="1"/>
          <p:nvPr/>
        </p:nvSpPr>
        <p:spPr>
          <a:xfrm>
            <a:off x="290285" y="1799995"/>
            <a:ext cx="1161143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sz="2400">
                <a:ea typeface="UD デジタル 教科書体 NK-R"/>
              </a:rPr>
              <a:t>（</a:t>
            </a:r>
            <a:r>
              <a:rPr lang="en-US" altLang="ja-JP" sz="2400" dirty="0">
                <a:ea typeface="UD デジタル 教科書体 NK-R"/>
              </a:rPr>
              <a:t>2</a:t>
            </a:r>
            <a:r>
              <a:rPr lang="ja-JP" sz="2400">
                <a:ea typeface="UD デジタル 教科書体 NK-R"/>
              </a:rPr>
              <a:t>）消費者の</a:t>
            </a:r>
            <a:r>
              <a:rPr lang="en-US" altLang="ja-JP" sz="2400" dirty="0">
                <a:ea typeface="UD デジタル 教科書体 NK-R"/>
              </a:rPr>
              <a:t>5</a:t>
            </a:r>
            <a:r>
              <a:rPr lang="ja-JP" sz="2400">
                <a:ea typeface="UD デジタル 教科書体 NK-R"/>
              </a:rPr>
              <a:t>つの</a:t>
            </a:r>
            <a:r>
              <a:rPr lang="ja-JP" altLang="en-US" sz="2400">
                <a:ea typeface="UD デジタル 教科書体 NK-R"/>
              </a:rPr>
              <a:t>責任</a:t>
            </a:r>
            <a:endParaRPr lang="ja-JP" altLang="en-US" sz="1000"/>
          </a:p>
        </p:txBody>
      </p:sp>
      <p:sp>
        <p:nvSpPr>
          <p:cNvPr id="3" name="正方形/長方形 2">
            <a:extLst>
              <a:ext uri="{FF2B5EF4-FFF2-40B4-BE49-F238E27FC236}">
                <a16:creationId xmlns:a16="http://schemas.microsoft.com/office/drawing/2014/main" id="{A6881985-7035-1E29-E39D-C5EA7D16293B}"/>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四角形: 上の 2 つの角を丸める 6">
            <a:extLst>
              <a:ext uri="{FF2B5EF4-FFF2-40B4-BE49-F238E27FC236}">
                <a16:creationId xmlns:a16="http://schemas.microsoft.com/office/drawing/2014/main" id="{3F6F194D-C688-7E7C-EB13-FB05166C4DDA}"/>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1" name="四角形: 上の 2 つの角を丸める 10">
            <a:extLst>
              <a:ext uri="{FF2B5EF4-FFF2-40B4-BE49-F238E27FC236}">
                <a16:creationId xmlns:a16="http://schemas.microsoft.com/office/drawing/2014/main" id="{DCF10FC3-9074-60D7-861D-359A4C07A8C8}"/>
              </a:ext>
            </a:extLst>
          </p:cNvPr>
          <p:cNvSpPr/>
          <p:nvPr/>
        </p:nvSpPr>
        <p:spPr>
          <a:xfrm>
            <a:off x="3769178" y="-2"/>
            <a:ext cx="5559774" cy="46916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b="1">
                <a:latin typeface="UD Digi Kyokasho NK-R"/>
                <a:ea typeface="UD Digi Kyokasho NK-R"/>
                <a:cs typeface="Calibri" panose="020F0502020204030204"/>
              </a:rPr>
              <a:t>５　〇〇を購入しよう～情報の収集・整理と意思決定～</a:t>
            </a:r>
            <a:endParaRPr lang="ja-JP" altLang="en-US">
              <a:latin typeface="UD Digi Kyokasho NK-R"/>
              <a:ea typeface="UD Digi Kyokasho NK-R"/>
            </a:endParaRPr>
          </a:p>
        </p:txBody>
      </p:sp>
      <p:sp>
        <p:nvSpPr>
          <p:cNvPr id="6" name="テキスト ボックス 10">
            <a:extLst>
              <a:ext uri="{FF2B5EF4-FFF2-40B4-BE49-F238E27FC236}">
                <a16:creationId xmlns:a16="http://schemas.microsoft.com/office/drawing/2014/main" id="{784B9B8B-C717-CAB0-F4B0-308E62FB6F13}"/>
              </a:ext>
            </a:extLst>
          </p:cNvPr>
          <p:cNvSpPr txBox="1"/>
          <p:nvPr/>
        </p:nvSpPr>
        <p:spPr>
          <a:xfrm>
            <a:off x="1538280" y="1261924"/>
            <a:ext cx="6432315" cy="52322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2800">
                <a:solidFill>
                  <a:schemeClr val="accent1"/>
                </a:solidFill>
                <a:latin typeface="UD デジタル 教科書体 N-R"/>
                <a:ea typeface="UD デジタル 教科書体 N-R"/>
                <a:cs typeface="Calibri"/>
              </a:rPr>
              <a:t>消</a:t>
            </a:r>
            <a:r>
              <a:rPr lang="ja-JP" sz="2800">
                <a:solidFill>
                  <a:schemeClr val="accent1"/>
                </a:solidFill>
                <a:latin typeface="UD デジタル 教科書体 N-R"/>
                <a:ea typeface="UD デジタル 教科書体 N-R"/>
                <a:cs typeface="Calibri"/>
              </a:rPr>
              <a:t>費</a:t>
            </a:r>
            <a:r>
              <a:rPr lang="ja-JP" altLang="en-US" sz="2800">
                <a:solidFill>
                  <a:schemeClr val="accent1"/>
                </a:solidFill>
                <a:latin typeface="UD デジタル 教科書体 N-R"/>
                <a:ea typeface="UD デジタル 教科書体 N-R"/>
                <a:cs typeface="Calibri"/>
              </a:rPr>
              <a:t>者</a:t>
            </a:r>
            <a:r>
              <a:rPr lang="ja-JP" sz="2800">
                <a:solidFill>
                  <a:schemeClr val="accent1"/>
                </a:solidFill>
                <a:latin typeface="UD デジタル 教科書体 N-R"/>
                <a:ea typeface="UD デジタル 教科書体 N-R"/>
                <a:cs typeface="Calibri"/>
              </a:rPr>
              <a:t>の</a:t>
            </a:r>
            <a:r>
              <a:rPr lang="ja-JP" altLang="en-US" sz="2800">
                <a:solidFill>
                  <a:schemeClr val="accent1"/>
                </a:solidFill>
                <a:latin typeface="UD デジタル 教科書体 N-R"/>
                <a:ea typeface="UD デジタル 教科書体 N-R"/>
                <a:cs typeface="Calibri"/>
              </a:rPr>
              <a:t>権利</a:t>
            </a:r>
            <a:r>
              <a:rPr lang="ja-JP" sz="2800">
                <a:solidFill>
                  <a:schemeClr val="accent1"/>
                </a:solidFill>
                <a:latin typeface="UD デジタル 教科書体 N-R"/>
                <a:ea typeface="UD デジタル 教科書体 N-R"/>
                <a:cs typeface="Calibri"/>
              </a:rPr>
              <a:t>と責任について</a:t>
            </a:r>
            <a:r>
              <a:rPr lang="ja-JP" altLang="en-US" sz="2800">
                <a:solidFill>
                  <a:schemeClr val="accent1"/>
                </a:solidFill>
                <a:latin typeface="UD デジタル 教科書体 N-R"/>
                <a:ea typeface="UD デジタル 教科書体 N-R"/>
                <a:cs typeface="Calibri"/>
              </a:rPr>
              <a:t>学</a:t>
            </a:r>
            <a:r>
              <a:rPr lang="ja-JP" sz="2800">
                <a:solidFill>
                  <a:schemeClr val="accent1"/>
                </a:solidFill>
                <a:latin typeface="UD デジタル 教科書体 N-R"/>
                <a:ea typeface="UD デジタル 教科書体 N-R"/>
                <a:cs typeface="Calibri"/>
              </a:rPr>
              <a:t>ぼう</a:t>
            </a:r>
          </a:p>
        </p:txBody>
      </p:sp>
      <p:sp>
        <p:nvSpPr>
          <p:cNvPr id="4" name="テキスト ボックス 3">
            <a:extLst>
              <a:ext uri="{FF2B5EF4-FFF2-40B4-BE49-F238E27FC236}">
                <a16:creationId xmlns:a16="http://schemas.microsoft.com/office/drawing/2014/main" id="{F8201EDD-4B51-5B33-7883-67120359B550}"/>
              </a:ext>
            </a:extLst>
          </p:cNvPr>
          <p:cNvSpPr txBox="1"/>
          <p:nvPr/>
        </p:nvSpPr>
        <p:spPr>
          <a:xfrm>
            <a:off x="288471" y="2260601"/>
            <a:ext cx="11593285" cy="22313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850">
                <a:latin typeface="UD Digi Kyokasho NK-R"/>
                <a:ea typeface="UD Digi Kyokasho NK-R"/>
              </a:rPr>
              <a:t>出典：「消費者センスを身につけよう」（消費者庁）</a:t>
            </a:r>
            <a:r>
              <a:rPr lang="en-US" altLang="ja-JP" sz="850" dirty="0">
                <a:latin typeface="UD Digi Kyokasho NK-R"/>
                <a:ea typeface="Meiryo UI"/>
              </a:rPr>
              <a:t>​</a:t>
            </a:r>
            <a:r>
              <a:rPr lang="ja-JP" altLang="en-US" sz="850" dirty="0">
                <a:latin typeface="UD Digi Kyokasho NK-R"/>
                <a:ea typeface="UD Digi Kyokasho NK-R"/>
              </a:rPr>
              <a:t>　</a:t>
            </a:r>
            <a:r>
              <a:rPr lang="ja-JP" sz="850" dirty="0">
                <a:latin typeface="UD Digi Kyokasho NK-R"/>
                <a:ea typeface="UD Digi Kyokasho NK-R"/>
              </a:rPr>
              <a:t>　</a:t>
            </a:r>
            <a:r>
              <a:rPr lang="ja-JP" sz="850">
                <a:latin typeface="UD Digi Kyokasho NK-R"/>
                <a:ea typeface="UD Digi Kyokasho NK-R"/>
              </a:rPr>
              <a:t>（</a:t>
            </a:r>
            <a:r>
              <a:rPr lang="af-ZA" altLang="ja-JP" sz="850" dirty="0">
                <a:latin typeface="UD Digi Kyokasho NK-R"/>
                <a:ea typeface="Meiryo UI"/>
              </a:rPr>
              <a:t>https://www.caa.go.jp/policies/policy/consumer_education/public_awareness/teaching_material/material_004/pdf/material_004_190322_0007.pdf</a:t>
            </a:r>
            <a:r>
              <a:rPr lang="ja-JP" sz="850">
                <a:latin typeface="UD Digi Kyokasho NK-R"/>
                <a:ea typeface="UD Digi Kyokasho NK-R"/>
              </a:rPr>
              <a:t>）を加工して作成​</a:t>
            </a:r>
            <a:endParaRPr lang="ja-JP" sz="850">
              <a:latin typeface="UD Digi Kyokasho NK-R"/>
              <a:ea typeface="UD Digi Kyokasho NK-R"/>
              <a:cs typeface="Calibri"/>
            </a:endParaRPr>
          </a:p>
        </p:txBody>
      </p:sp>
    </p:spTree>
    <p:extLst>
      <p:ext uri="{BB962C8B-B14F-4D97-AF65-F5344CB8AC3E}">
        <p14:creationId xmlns:p14="http://schemas.microsoft.com/office/powerpoint/2010/main" val="37825215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graphicFrame>
        <p:nvGraphicFramePr>
          <p:cNvPr id="10" name="表 9">
            <a:extLst>
              <a:ext uri="{FF2B5EF4-FFF2-40B4-BE49-F238E27FC236}">
                <a16:creationId xmlns:a16="http://schemas.microsoft.com/office/drawing/2014/main" id="{4167F4AA-DAA5-BA06-CD80-94FCAC3835BF}"/>
              </a:ext>
            </a:extLst>
          </p:cNvPr>
          <p:cNvGraphicFramePr>
            <a:graphicFrameLocks noGrp="1"/>
          </p:cNvGraphicFramePr>
          <p:nvPr>
            <p:extLst>
              <p:ext uri="{D42A27DB-BD31-4B8C-83A1-F6EECF244321}">
                <p14:modId xmlns:p14="http://schemas.microsoft.com/office/powerpoint/2010/main" val="3945415838"/>
              </p:ext>
            </p:extLst>
          </p:nvPr>
        </p:nvGraphicFramePr>
        <p:xfrm>
          <a:off x="3309483" y="1749500"/>
          <a:ext cx="8897273" cy="4754880"/>
        </p:xfrm>
        <a:graphic>
          <a:graphicData uri="http://schemas.openxmlformats.org/drawingml/2006/table">
            <a:tbl>
              <a:tblPr firstRow="1" bandRow="1">
                <a:tableStyleId>{5C22544A-7EE6-4342-B048-85BDC9FD1C3A}</a:tableStyleId>
              </a:tblPr>
              <a:tblGrid>
                <a:gridCol w="8897273">
                  <a:extLst>
                    <a:ext uri="{9D8B030D-6E8A-4147-A177-3AD203B41FA5}">
                      <a16:colId xmlns:a16="http://schemas.microsoft.com/office/drawing/2014/main" val="3364355719"/>
                    </a:ext>
                  </a:extLst>
                </a:gridCol>
              </a:tblGrid>
              <a:tr h="1133475">
                <a:tc>
                  <a:txBody>
                    <a:bodyPr/>
                    <a:lstStyle/>
                    <a:p>
                      <a:pPr marL="0" marR="0" indent="0" algn="l" fontAlgn="base">
                        <a:lnSpc>
                          <a:spcPct val="100000"/>
                        </a:lnSpc>
                        <a:spcBef>
                          <a:spcPts val="0"/>
                        </a:spcBef>
                        <a:spcAft>
                          <a:spcPts val="0"/>
                        </a:spcAft>
                      </a:pPr>
                      <a:r>
                        <a:rPr lang="ja-JP" altLang="en-US" sz="3600" b="1">
                          <a:solidFill>
                            <a:srgbClr val="FF00A2"/>
                          </a:solidFill>
                          <a:effectLst/>
                          <a:ea typeface="UD Digi Kyokasho NK-R"/>
                        </a:rPr>
                        <a:t>◎　</a:t>
                      </a:r>
                      <a:r>
                        <a:rPr lang="ja-JP" sz="3200" b="1" i="0" u="none" strike="noStrike" noProof="0">
                          <a:solidFill>
                            <a:srgbClr val="FF00A2"/>
                          </a:solidFill>
                          <a:effectLst/>
                          <a:latin typeface="UD デジタル 教科書体 N-R"/>
                          <a:ea typeface="UD デジタル 教科書体 N-R"/>
                        </a:rPr>
                        <a:t>選ぶ商品の使用目的や予算、</a:t>
                      </a:r>
                      <a:endParaRPr lang="en-US" altLang="ja-JP" sz="3200" b="1" i="0" u="none" strike="noStrike" noProof="0">
                        <a:solidFill>
                          <a:srgbClr val="FF00A2"/>
                        </a:solidFill>
                        <a:effectLst/>
                        <a:latin typeface="UD デジタル 教科書体 N-R"/>
                        <a:ea typeface="UD デジタル 教科書体 N-R"/>
                      </a:endParaRPr>
                    </a:p>
                    <a:p>
                      <a:pPr marL="0" marR="0" lvl="0" indent="0" algn="l">
                        <a:lnSpc>
                          <a:spcPct val="100000"/>
                        </a:lnSpc>
                        <a:spcBef>
                          <a:spcPts val="0"/>
                        </a:spcBef>
                        <a:spcAft>
                          <a:spcPts val="0"/>
                        </a:spcAft>
                        <a:buNone/>
                      </a:pPr>
                      <a:r>
                        <a:rPr lang="ja-JP" altLang="en-US" sz="3600" b="0" i="0" u="none" strike="noStrike" noProof="0">
                          <a:solidFill>
                            <a:srgbClr val="000000"/>
                          </a:solidFill>
                          <a:effectLst/>
                          <a:latin typeface="UD Digi Kyokasho NK-R"/>
                          <a:ea typeface="UD Digi Kyokasho NK-R"/>
                        </a:rPr>
                        <a:t>　　　</a:t>
                      </a:r>
                      <a:r>
                        <a:rPr lang="ja-JP" sz="3200" b="1" i="0" u="none" strike="noStrike" noProof="0">
                          <a:solidFill>
                            <a:srgbClr val="FF00A2"/>
                          </a:solidFill>
                          <a:effectLst/>
                          <a:latin typeface="UD デジタル 教科書体 N-R"/>
                          <a:ea typeface="UD デジタル 教科書体 N-R"/>
                        </a:rPr>
                        <a:t>支払い方法などの条件を設定しよう</a:t>
                      </a:r>
                      <a:endParaRPr lang="ja-JP" sz="3200" i="0" u="none" strike="noStrike" noProof="0">
                        <a:solidFill>
                          <a:srgbClr val="FF00A2"/>
                        </a:solidFill>
                        <a:latin typeface="UD デジタル 教科書体 N-R"/>
                        <a:ea typeface="UD デジタル 教科書体 N-R"/>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692615981"/>
                  </a:ext>
                </a:extLst>
              </a:tr>
              <a:tr h="1143000">
                <a:tc>
                  <a:txBody>
                    <a:bodyPr/>
                    <a:lstStyle/>
                    <a:p>
                      <a:pPr fontAlgn="base">
                        <a:lnSpc>
                          <a:spcPct val="100000"/>
                        </a:lnSpc>
                      </a:pPr>
                      <a:endParaRPr lang="ja-JP" altLang="en-US" sz="3600">
                        <a:effectLst/>
                        <a:ea typeface="UD Digi Kyokasho NK-R"/>
                      </a:endParaRPr>
                    </a:p>
                    <a:p>
                      <a:pPr lvl="0">
                        <a:buNone/>
                      </a:pPr>
                      <a:r>
                        <a:rPr lang="ja-JP" sz="3200" b="0" i="0" u="none" strike="noStrike" noProof="0">
                          <a:solidFill>
                            <a:schemeClr val="tx1"/>
                          </a:solidFill>
                          <a:effectLst/>
                          <a:latin typeface="UD Digi Kyokasho NK-R"/>
                          <a:ea typeface="UD Digi Kyokasho NK-R"/>
                        </a:rPr>
                        <a:t>◎　</a:t>
                      </a:r>
                      <a:r>
                        <a:rPr lang="ja-JP" sz="3200" b="0" i="0" u="none" strike="noStrike" noProof="0">
                          <a:solidFill>
                            <a:srgbClr val="000000"/>
                          </a:solidFill>
                          <a:effectLst/>
                          <a:latin typeface="UD Digi Kyokasho NK-R"/>
                          <a:ea typeface="UD Digi Kyokasho NK-R"/>
                        </a:rPr>
                        <a:t>商品を購入する時に、必要となる情報の観点に</a:t>
                      </a:r>
                      <a:endParaRPr lang="en-US" altLang="ja-JP" sz="3200" b="0" i="0" u="none" strike="noStrike" noProof="0">
                        <a:solidFill>
                          <a:srgbClr val="808080"/>
                        </a:solidFill>
                        <a:effectLst/>
                        <a:latin typeface="UD Digi Kyokasho NK-R"/>
                      </a:endParaRPr>
                    </a:p>
                    <a:p>
                      <a:pPr lvl="0">
                        <a:buNone/>
                      </a:pPr>
                      <a:r>
                        <a:rPr lang="ja-JP" sz="3200" b="0" i="0" u="none" strike="noStrike" noProof="0">
                          <a:solidFill>
                            <a:srgbClr val="000000"/>
                          </a:solidFill>
                          <a:effectLst/>
                          <a:latin typeface="UD Digi Kyokasho NK-R"/>
                          <a:ea typeface="UD Digi Kyokasho NK-R"/>
                        </a:rPr>
                        <a:t>　　　ついて考え、優先順位とその理由を考えてみよう</a:t>
                      </a:r>
                    </a:p>
                    <a:p>
                      <a:pPr lvl="0">
                        <a:buNone/>
                      </a:pPr>
                      <a:endParaRPr lang="ja-JP" altLang="en-US" sz="3200" b="0" i="0" u="none" strike="noStrike" noProof="0">
                        <a:solidFill>
                          <a:srgbClr val="000000"/>
                        </a:solidFill>
                        <a:effectLst/>
                        <a:latin typeface="UD Digi Kyokasho NK-R"/>
                        <a:ea typeface="UD Digi Kyokasho NK-R"/>
                      </a:endParaRPr>
                    </a:p>
                    <a:p>
                      <a:pPr lvl="0">
                        <a:buNone/>
                      </a:pPr>
                      <a:r>
                        <a:rPr lang="ja-JP" sz="3200" b="0" i="0" u="none" strike="noStrike" noProof="0">
                          <a:solidFill>
                            <a:srgbClr val="000000"/>
                          </a:solidFill>
                          <a:effectLst/>
                          <a:latin typeface="UD Digi Kyokasho NK-R"/>
                          <a:ea typeface="UD Digi Kyokasho NK-R"/>
                        </a:rPr>
                        <a:t>◎　必要な情報を整理して、商品を選ぼう</a:t>
                      </a:r>
                    </a:p>
                    <a:p>
                      <a:pPr lvl="0">
                        <a:buNone/>
                      </a:pPr>
                      <a:endParaRPr lang="ja-JP" sz="3200" b="0" i="0" u="none" strike="noStrike" noProof="0">
                        <a:solidFill>
                          <a:srgbClr val="000000"/>
                        </a:solidFill>
                        <a:effectLst/>
                        <a:latin typeface="UD Digi Kyokasho NK-R"/>
                        <a:ea typeface="UD Digi Kyokasho NK-R"/>
                      </a:endParaRPr>
                    </a:p>
                    <a:p>
                      <a:pPr lvl="0" algn="l">
                        <a:lnSpc>
                          <a:spcPct val="100000"/>
                        </a:lnSpc>
                        <a:spcBef>
                          <a:spcPts val="0"/>
                        </a:spcBef>
                        <a:spcAft>
                          <a:spcPts val="0"/>
                        </a:spcAft>
                        <a:buNone/>
                      </a:pPr>
                      <a:r>
                        <a:rPr lang="ja-JP" sz="3200" b="0" i="0" u="none" strike="noStrike" noProof="0">
                          <a:solidFill>
                            <a:srgbClr val="000000"/>
                          </a:solidFill>
                          <a:effectLst/>
                          <a:latin typeface="UD Digi Kyokasho NK-R"/>
                          <a:ea typeface="UD Digi Kyokasho NK-R"/>
                        </a:rPr>
                        <a:t>◎　消費者</a:t>
                      </a:r>
                      <a:r>
                        <a:rPr lang="ja-JP" altLang="en-US" sz="3200" b="0" i="0" u="none" strike="noStrike" noProof="0">
                          <a:solidFill>
                            <a:srgbClr val="000000"/>
                          </a:solidFill>
                          <a:effectLst/>
                          <a:latin typeface="UD Digi Kyokasho NK-R"/>
                          <a:ea typeface="UD Digi Kyokasho NK-R"/>
                        </a:rPr>
                        <a:t>の権利と責任について学ぼう</a:t>
                      </a:r>
                      <a:endParaRPr lang="ja-JP" sz="3200" b="0" i="0" u="none" strike="noStrike" noProof="0">
                        <a:solidFill>
                          <a:srgbClr val="808080"/>
                        </a:solidFill>
                        <a:effectLst/>
                        <a:latin typeface="UD Digi Kyokasho NK-R"/>
                        <a:ea typeface="UD Digi Kyokasho NK-R"/>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926707466"/>
                  </a:ext>
                </a:extLst>
              </a:tr>
            </a:tbl>
          </a:graphicData>
        </a:graphic>
      </p:graphicFrame>
      <p:sp>
        <p:nvSpPr>
          <p:cNvPr id="2" name="正方形/長方形 1">
            <a:extLst>
              <a:ext uri="{FF2B5EF4-FFF2-40B4-BE49-F238E27FC236}">
                <a16:creationId xmlns:a16="http://schemas.microsoft.com/office/drawing/2014/main" id="{F29C1D02-B265-B28B-581B-CD86CE4CC094}"/>
              </a:ext>
            </a:extLst>
          </p:cNvPr>
          <p:cNvSpPr/>
          <p:nvPr/>
        </p:nvSpPr>
        <p:spPr>
          <a:xfrm>
            <a:off x="0" y="1074963"/>
            <a:ext cx="2627853" cy="57830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5" name="テキスト ボックス 4">
            <a:extLst>
              <a:ext uri="{FF2B5EF4-FFF2-40B4-BE49-F238E27FC236}">
                <a16:creationId xmlns:a16="http://schemas.microsoft.com/office/drawing/2014/main" id="{8EA74E1B-2834-76A4-FB88-D1E741CEB5DB}"/>
              </a:ext>
            </a:extLst>
          </p:cNvPr>
          <p:cNvSpPr txBox="1"/>
          <p:nvPr/>
        </p:nvSpPr>
        <p:spPr>
          <a:xfrm>
            <a:off x="0" y="1746020"/>
            <a:ext cx="2487168" cy="76944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400" b="1">
                <a:solidFill>
                  <a:schemeClr val="bg1"/>
                </a:solidFill>
                <a:latin typeface="UD Digi Kyokasho NK-B"/>
                <a:ea typeface="UD Digi Kyokasho NK-B"/>
                <a:cs typeface="Calibri" panose="020F0502020204030204"/>
              </a:rPr>
              <a:t>目　次</a:t>
            </a:r>
          </a:p>
        </p:txBody>
      </p:sp>
      <p:sp>
        <p:nvSpPr>
          <p:cNvPr id="7" name="四角形: 角を丸くする 6">
            <a:extLst>
              <a:ext uri="{FF2B5EF4-FFF2-40B4-BE49-F238E27FC236}">
                <a16:creationId xmlns:a16="http://schemas.microsoft.com/office/drawing/2014/main" id="{6B0E3C1C-D3D8-77FA-337A-0E0F72C3547D}"/>
              </a:ext>
            </a:extLst>
          </p:cNvPr>
          <p:cNvSpPr/>
          <p:nvPr/>
        </p:nvSpPr>
        <p:spPr>
          <a:xfrm>
            <a:off x="3135502" y="1546873"/>
            <a:ext cx="8332034" cy="1494156"/>
          </a:xfrm>
          <a:prstGeom prst="round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9" name="正方形/長方形 8">
            <a:extLst>
              <a:ext uri="{FF2B5EF4-FFF2-40B4-BE49-F238E27FC236}">
                <a16:creationId xmlns:a16="http://schemas.microsoft.com/office/drawing/2014/main" id="{24376D69-4B3C-497B-C94D-1A8CF372FFE5}"/>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適切な商品の選択と購入の仕方</a:t>
            </a:r>
            <a:endParaRPr lang="ja-JP"/>
          </a:p>
        </p:txBody>
      </p:sp>
      <p:sp>
        <p:nvSpPr>
          <p:cNvPr id="8" name="正方形/長方形 7">
            <a:extLst>
              <a:ext uri="{FF2B5EF4-FFF2-40B4-BE49-F238E27FC236}">
                <a16:creationId xmlns:a16="http://schemas.microsoft.com/office/drawing/2014/main" id="{EC1F3200-11AE-E536-6383-5474A6780863}"/>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2" name="四角形: 上の 2 つの角を丸める 11">
            <a:extLst>
              <a:ext uri="{FF2B5EF4-FFF2-40B4-BE49-F238E27FC236}">
                <a16:creationId xmlns:a16="http://schemas.microsoft.com/office/drawing/2014/main" id="{153D4243-1735-FF7B-4847-5C96F9D766F9}"/>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4" name="四角形: 上の 2 つの角を丸める 13">
            <a:extLst>
              <a:ext uri="{FF2B5EF4-FFF2-40B4-BE49-F238E27FC236}">
                <a16:creationId xmlns:a16="http://schemas.microsoft.com/office/drawing/2014/main" id="{4F4EA07E-3416-5FEE-D2C2-3754193F6BAA}"/>
              </a:ext>
            </a:extLst>
          </p:cNvPr>
          <p:cNvSpPr/>
          <p:nvPr/>
        </p:nvSpPr>
        <p:spPr>
          <a:xfrm>
            <a:off x="3769178" y="-2"/>
            <a:ext cx="5559774" cy="46916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b="1">
                <a:latin typeface="UD Digi Kyokasho NK-R"/>
                <a:ea typeface="UD Digi Kyokasho NK-R"/>
                <a:cs typeface="Calibri" panose="020F0502020204030204"/>
              </a:rPr>
              <a:t>５　〇〇を購入しよう～情報の収集・整理と意思決定～</a:t>
            </a:r>
            <a:endParaRPr lang="ja-JP" altLang="en-US">
              <a:latin typeface="UD Digi Kyokasho NK-R"/>
              <a:ea typeface="UD Digi Kyokasho NK-R"/>
            </a:endParaRPr>
          </a:p>
        </p:txBody>
      </p:sp>
    </p:spTree>
    <p:extLst>
      <p:ext uri="{BB962C8B-B14F-4D97-AF65-F5344CB8AC3E}">
        <p14:creationId xmlns:p14="http://schemas.microsoft.com/office/powerpoint/2010/main" val="2965252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7DD97615-1ADE-77F1-1128-C148F1065C61}"/>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適切な商品の選択と購入の仕方</a:t>
            </a:r>
            <a:endParaRPr lang="ja-JP"/>
          </a:p>
        </p:txBody>
      </p:sp>
      <p:sp>
        <p:nvSpPr>
          <p:cNvPr id="6" name="テキスト ボックス 10">
            <a:extLst>
              <a:ext uri="{FF2B5EF4-FFF2-40B4-BE49-F238E27FC236}">
                <a16:creationId xmlns:a16="http://schemas.microsoft.com/office/drawing/2014/main" id="{D02676D4-26C7-C12D-B2A8-90DD8512D51B}"/>
              </a:ext>
            </a:extLst>
          </p:cNvPr>
          <p:cNvSpPr txBox="1"/>
          <p:nvPr/>
        </p:nvSpPr>
        <p:spPr>
          <a:xfrm>
            <a:off x="1716080" y="2496141"/>
            <a:ext cx="9465495" cy="150060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sz="3200" b="1">
                <a:solidFill>
                  <a:schemeClr val="accent1"/>
                </a:solidFill>
                <a:latin typeface="UD Digi Kyokasho NK-R"/>
                <a:ea typeface="UD Digi Kyokasho NK-R"/>
                <a:cs typeface="Calibri"/>
              </a:rPr>
              <a:t>選ぶ商品の使用目的や予算、</a:t>
            </a:r>
            <a:endParaRPr lang="ja-JP" altLang="en-US" sz="3200" b="1">
              <a:solidFill>
                <a:schemeClr val="accent1"/>
              </a:solidFill>
              <a:latin typeface="Calibri" panose="020F0502020204030204"/>
              <a:ea typeface="ＭＳ Ｐゴシック" panose="020B0600070205080204" pitchFamily="34" charset="-128"/>
              <a:cs typeface="Calibri"/>
            </a:endParaRPr>
          </a:p>
          <a:p>
            <a:pPr>
              <a:lnSpc>
                <a:spcPct val="150000"/>
              </a:lnSpc>
            </a:pPr>
            <a:r>
              <a:rPr lang="ja-JP" sz="3200" b="1">
                <a:solidFill>
                  <a:schemeClr val="accent1"/>
                </a:solidFill>
                <a:latin typeface="UD Digi Kyokasho NK-R"/>
                <a:ea typeface="UD Digi Kyokasho NK-R"/>
                <a:cs typeface="Calibri"/>
              </a:rPr>
              <a:t>支払い方法などの条件を設定しよう</a:t>
            </a:r>
            <a:endParaRPr lang="ja-JP" sz="3200" b="1">
              <a:solidFill>
                <a:schemeClr val="accent1"/>
              </a:solidFill>
              <a:ea typeface="ＭＳ Ｐゴシック"/>
              <a:cs typeface="Calibri"/>
            </a:endParaRP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3858" y="2608144"/>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1</a:t>
            </a:r>
          </a:p>
        </p:txBody>
      </p:sp>
      <p:grpSp>
        <p:nvGrpSpPr>
          <p:cNvPr id="10" name="グループ化 9">
            <a:extLst>
              <a:ext uri="{FF2B5EF4-FFF2-40B4-BE49-F238E27FC236}">
                <a16:creationId xmlns:a16="http://schemas.microsoft.com/office/drawing/2014/main" id="{607354D2-EE9F-1DC2-6211-63981C805277}"/>
              </a:ext>
            </a:extLst>
          </p:cNvPr>
          <p:cNvGrpSpPr/>
          <p:nvPr/>
        </p:nvGrpSpPr>
        <p:grpSpPr>
          <a:xfrm>
            <a:off x="2057811" y="5014530"/>
            <a:ext cx="7261116" cy="1287130"/>
            <a:chOff x="2036826" y="4947364"/>
            <a:chExt cx="7097736" cy="797873"/>
          </a:xfrm>
        </p:grpSpPr>
        <p:sp>
          <p:nvSpPr>
            <p:cNvPr id="12" name="二等辺三角形 11">
              <a:extLst>
                <a:ext uri="{FF2B5EF4-FFF2-40B4-BE49-F238E27FC236}">
                  <a16:creationId xmlns:a16="http://schemas.microsoft.com/office/drawing/2014/main" id="{CDCAAEFF-6D60-5F21-CF47-74E3CF98BDB4}"/>
                </a:ext>
              </a:extLst>
            </p:cNvPr>
            <p:cNvSpPr/>
            <p:nvPr/>
          </p:nvSpPr>
          <p:spPr>
            <a:xfrm rot="5400000">
              <a:off x="8842009" y="5205391"/>
              <a:ext cx="272142" cy="31296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3" name="四角形: 角を丸くする 12">
              <a:extLst>
                <a:ext uri="{FF2B5EF4-FFF2-40B4-BE49-F238E27FC236}">
                  <a16:creationId xmlns:a16="http://schemas.microsoft.com/office/drawing/2014/main" id="{76C9B263-630D-680E-BE64-A11633138094}"/>
                </a:ext>
              </a:extLst>
            </p:cNvPr>
            <p:cNvSpPr/>
            <p:nvPr/>
          </p:nvSpPr>
          <p:spPr>
            <a:xfrm>
              <a:off x="2036826" y="4947364"/>
              <a:ext cx="6886824" cy="797873"/>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grpSp>
      <p:sp>
        <p:nvSpPr>
          <p:cNvPr id="11" name="テキスト ボックス 29">
            <a:extLst>
              <a:ext uri="{FF2B5EF4-FFF2-40B4-BE49-F238E27FC236}">
                <a16:creationId xmlns:a16="http://schemas.microsoft.com/office/drawing/2014/main" id="{AAAB756F-2C76-02B8-5342-72DE110EDFA4}"/>
              </a:ext>
            </a:extLst>
          </p:cNvPr>
          <p:cNvSpPr txBox="1"/>
          <p:nvPr/>
        </p:nvSpPr>
        <p:spPr>
          <a:xfrm>
            <a:off x="2603201" y="5405383"/>
            <a:ext cx="5273259"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600" b="1">
                <a:solidFill>
                  <a:schemeClr val="accent1"/>
                </a:solidFill>
                <a:latin typeface="UD Digi Kyokasho NK-R"/>
                <a:ea typeface="UD Digi Kyokasho NK-R"/>
                <a:cs typeface="Calibri"/>
              </a:rPr>
              <a:t>いろいろな条</a:t>
            </a:r>
            <a:r>
              <a:rPr lang="ja-JP" altLang="en-US" sz="3600" b="1">
                <a:solidFill>
                  <a:schemeClr val="accent1"/>
                </a:solidFill>
                <a:latin typeface="UD Digi Kyokasho NK-R"/>
                <a:ea typeface="UD Digi Kyokasho NK-R"/>
                <a:cs typeface="Calibri"/>
              </a:rPr>
              <a:t>件</a:t>
            </a:r>
            <a:r>
              <a:rPr lang="ja-JP" sz="3600" b="1">
                <a:solidFill>
                  <a:schemeClr val="accent1"/>
                </a:solidFill>
                <a:latin typeface="UD Digi Kyokasho NK-R"/>
                <a:ea typeface="UD Digi Kyokasho NK-R"/>
                <a:cs typeface="Calibri"/>
              </a:rPr>
              <a:t>が</a:t>
            </a:r>
            <a:r>
              <a:rPr lang="ja-JP" altLang="en-US" sz="3600" b="1">
                <a:solidFill>
                  <a:schemeClr val="accent1"/>
                </a:solidFill>
                <a:latin typeface="UD Digi Kyokasho NK-R"/>
                <a:ea typeface="UD Digi Kyokasho NK-R"/>
                <a:cs typeface="Calibri"/>
              </a:rPr>
              <a:t>ある</a:t>
            </a:r>
            <a:r>
              <a:rPr lang="ja-JP" sz="3600" b="1">
                <a:solidFill>
                  <a:schemeClr val="accent1"/>
                </a:solidFill>
                <a:latin typeface="UD Digi Kyokasho NK-R"/>
                <a:ea typeface="UD Digi Kyokasho NK-R"/>
                <a:cs typeface="Calibri"/>
              </a:rPr>
              <a:t>よ！</a:t>
            </a:r>
            <a:endParaRPr lang="ja-JP"/>
          </a:p>
        </p:txBody>
      </p:sp>
      <p:pic>
        <p:nvPicPr>
          <p:cNvPr id="2" name="図 1">
            <a:extLst>
              <a:ext uri="{FF2B5EF4-FFF2-40B4-BE49-F238E27FC236}">
                <a16:creationId xmlns:a16="http://schemas.microsoft.com/office/drawing/2014/main" id="{7947BA9A-6E96-EEA1-47FB-89E8030708E3}"/>
              </a:ext>
            </a:extLst>
          </p:cNvPr>
          <p:cNvPicPr>
            <a:picLocks noChangeAspect="1"/>
          </p:cNvPicPr>
          <p:nvPr/>
        </p:nvPicPr>
        <p:blipFill>
          <a:blip r:embed="rId3"/>
          <a:stretch>
            <a:fillRect/>
          </a:stretch>
        </p:blipFill>
        <p:spPr>
          <a:xfrm>
            <a:off x="9361110" y="3423406"/>
            <a:ext cx="2722637" cy="3470426"/>
          </a:xfrm>
          <a:prstGeom prst="rect">
            <a:avLst/>
          </a:prstGeom>
        </p:spPr>
      </p:pic>
      <p:sp>
        <p:nvSpPr>
          <p:cNvPr id="7" name="正方形/長方形 6">
            <a:extLst>
              <a:ext uri="{FF2B5EF4-FFF2-40B4-BE49-F238E27FC236}">
                <a16:creationId xmlns:a16="http://schemas.microsoft.com/office/drawing/2014/main" id="{6F49617C-3E3F-9152-DD02-BECECCADAA35}"/>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四角形: 上の 2 つの角を丸める 13">
            <a:extLst>
              <a:ext uri="{FF2B5EF4-FFF2-40B4-BE49-F238E27FC236}">
                <a16:creationId xmlns:a16="http://schemas.microsoft.com/office/drawing/2014/main" id="{57B206D9-B339-72E1-412F-0A59298C7516}"/>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6" name="四角形: 上の 2 つの角を丸める 15">
            <a:extLst>
              <a:ext uri="{FF2B5EF4-FFF2-40B4-BE49-F238E27FC236}">
                <a16:creationId xmlns:a16="http://schemas.microsoft.com/office/drawing/2014/main" id="{AAC7FD48-600B-0F0E-EA92-58B7E987DF53}"/>
              </a:ext>
            </a:extLst>
          </p:cNvPr>
          <p:cNvSpPr/>
          <p:nvPr/>
        </p:nvSpPr>
        <p:spPr>
          <a:xfrm>
            <a:off x="3769178" y="-2"/>
            <a:ext cx="5559774" cy="46916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b="1">
                <a:latin typeface="UD Digi Kyokasho NK-R"/>
                <a:ea typeface="UD Digi Kyokasho NK-R"/>
                <a:cs typeface="Calibri" panose="020F0502020204030204"/>
              </a:rPr>
              <a:t>５　〇〇を購入しよう～情報の収集・整理と意思決定～</a:t>
            </a:r>
            <a:endParaRPr lang="ja-JP" altLang="en-US">
              <a:latin typeface="UD Digi Kyokasho NK-R"/>
              <a:ea typeface="UD Digi Kyokasho NK-R"/>
            </a:endParaRPr>
          </a:p>
        </p:txBody>
      </p:sp>
    </p:spTree>
    <p:extLst>
      <p:ext uri="{BB962C8B-B14F-4D97-AF65-F5344CB8AC3E}">
        <p14:creationId xmlns:p14="http://schemas.microsoft.com/office/powerpoint/2010/main" val="1641620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3579E3B2-0FFA-7B83-9109-6BE845A2F835}"/>
            </a:ext>
          </a:extLst>
        </p:cNvPr>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CDBEE81-CE66-73A1-4F96-7A46CA42BFA2}"/>
              </a:ext>
            </a:extLst>
          </p:cNvPr>
          <p:cNvSpPr txBox="1"/>
          <p:nvPr/>
        </p:nvSpPr>
        <p:spPr>
          <a:xfrm>
            <a:off x="1462080" y="1226141"/>
            <a:ext cx="10554065" cy="68018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altLang="en-US" sz="2800" b="1">
                <a:solidFill>
                  <a:schemeClr val="accent1"/>
                </a:solidFill>
                <a:latin typeface="UD デジタル 教科書体 N-R"/>
                <a:ea typeface="UD デジタル 教科書体 N-R"/>
                <a:cs typeface="+mn-lt"/>
              </a:rPr>
              <a:t>選ぶ商品の使用目的や予算、支払い方法などの条件を設定し</a:t>
            </a:r>
            <a:r>
              <a:rPr lang="ja-JP" sz="2800" b="1">
                <a:solidFill>
                  <a:schemeClr val="accent1"/>
                </a:solidFill>
                <a:latin typeface="UD デジタル 教科書体 N-R"/>
                <a:ea typeface="UD デジタル 教科書体 N-R"/>
                <a:cs typeface="+mn-lt"/>
              </a:rPr>
              <a:t>よう</a:t>
            </a:r>
            <a:endParaRPr lang="ja-JP" sz="2800" b="1">
              <a:solidFill>
                <a:schemeClr val="accent1"/>
              </a:solidFill>
              <a:latin typeface="UD デジタル 教科書体 N-R"/>
              <a:ea typeface="UD デジタル 教科書体 N-R"/>
              <a:cs typeface="Calibri"/>
            </a:endParaRPr>
          </a:p>
        </p:txBody>
      </p:sp>
      <p:sp>
        <p:nvSpPr>
          <p:cNvPr id="8" name="テキスト ボックス 11">
            <a:extLst>
              <a:ext uri="{FF2B5EF4-FFF2-40B4-BE49-F238E27FC236}">
                <a16:creationId xmlns:a16="http://schemas.microsoft.com/office/drawing/2014/main" id="{A612FBB1-3FE7-53B9-DA3E-C4544704E2F8}"/>
              </a:ext>
            </a:extLst>
          </p:cNvPr>
          <p:cNvSpPr txBox="1"/>
          <p:nvPr/>
        </p:nvSpPr>
        <p:spPr>
          <a:xfrm>
            <a:off x="563858" y="1338144"/>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1</a:t>
            </a:r>
          </a:p>
        </p:txBody>
      </p:sp>
      <p:graphicFrame>
        <p:nvGraphicFramePr>
          <p:cNvPr id="5" name="表 4">
            <a:extLst>
              <a:ext uri="{FF2B5EF4-FFF2-40B4-BE49-F238E27FC236}">
                <a16:creationId xmlns:a16="http://schemas.microsoft.com/office/drawing/2014/main" id="{28C61D4A-415C-694B-2677-7EA4DFAF5D8E}"/>
              </a:ext>
            </a:extLst>
          </p:cNvPr>
          <p:cNvGraphicFramePr>
            <a:graphicFrameLocks noGrp="1"/>
          </p:cNvGraphicFramePr>
          <p:nvPr>
            <p:extLst>
              <p:ext uri="{D42A27DB-BD31-4B8C-83A1-F6EECF244321}">
                <p14:modId xmlns:p14="http://schemas.microsoft.com/office/powerpoint/2010/main" val="2997560971"/>
              </p:ext>
            </p:extLst>
          </p:nvPr>
        </p:nvGraphicFramePr>
        <p:xfrm>
          <a:off x="874728" y="2415709"/>
          <a:ext cx="10934019" cy="4141380"/>
        </p:xfrm>
        <a:graphic>
          <a:graphicData uri="http://schemas.openxmlformats.org/drawingml/2006/table">
            <a:tbl>
              <a:tblPr bandRow="1">
                <a:tableStyleId>{5C22544A-7EE6-4342-B048-85BDC9FD1C3A}</a:tableStyleId>
              </a:tblPr>
              <a:tblGrid>
                <a:gridCol w="1806677">
                  <a:extLst>
                    <a:ext uri="{9D8B030D-6E8A-4147-A177-3AD203B41FA5}">
                      <a16:colId xmlns:a16="http://schemas.microsoft.com/office/drawing/2014/main" val="987906664"/>
                    </a:ext>
                  </a:extLst>
                </a:gridCol>
                <a:gridCol w="3660333">
                  <a:extLst>
                    <a:ext uri="{9D8B030D-6E8A-4147-A177-3AD203B41FA5}">
                      <a16:colId xmlns:a16="http://schemas.microsoft.com/office/drawing/2014/main" val="176681653"/>
                    </a:ext>
                  </a:extLst>
                </a:gridCol>
                <a:gridCol w="1782096">
                  <a:extLst>
                    <a:ext uri="{9D8B030D-6E8A-4147-A177-3AD203B41FA5}">
                      <a16:colId xmlns:a16="http://schemas.microsoft.com/office/drawing/2014/main" val="750413647"/>
                    </a:ext>
                  </a:extLst>
                </a:gridCol>
                <a:gridCol w="3684913">
                  <a:extLst>
                    <a:ext uri="{9D8B030D-6E8A-4147-A177-3AD203B41FA5}">
                      <a16:colId xmlns:a16="http://schemas.microsoft.com/office/drawing/2014/main" val="294556916"/>
                    </a:ext>
                  </a:extLst>
                </a:gridCol>
              </a:tblGrid>
              <a:tr h="1035345">
                <a:tc>
                  <a:txBody>
                    <a:bodyPr/>
                    <a:lstStyle/>
                    <a:p>
                      <a:r>
                        <a:rPr lang="ja-JP" altLang="en-US" sz="2000">
                          <a:solidFill>
                            <a:schemeClr val="bg1"/>
                          </a:solidFill>
                          <a:latin typeface="UD デジタル 教科書体 N-R"/>
                          <a:ea typeface="UD デジタル 教科書体 N-R"/>
                        </a:rPr>
                        <a:t>商品</a:t>
                      </a:r>
                      <a:endParaRPr kumimoji="1" lang="ja-JP" altLang="en-US" sz="2000">
                        <a:solidFill>
                          <a:schemeClr val="bg1"/>
                        </a:solidFill>
                        <a:latin typeface="UD デジタル 教科書体 N-R"/>
                        <a:ea typeface="UD デジタル 教科書体 N-R"/>
                      </a:endParaRPr>
                    </a:p>
                  </a:txBody>
                  <a:tcPr anchor="ctr">
                    <a:solidFill>
                      <a:schemeClr val="accent1"/>
                    </a:solidFill>
                  </a:tcPr>
                </a:tc>
                <a:tc>
                  <a:txBody>
                    <a:bodyPr/>
                    <a:lstStyle/>
                    <a:p>
                      <a:endParaRPr kumimoji="1" lang="ja-JP" altLang="en-US" sz="2000">
                        <a:solidFill>
                          <a:schemeClr val="bg1"/>
                        </a:solidFill>
                        <a:latin typeface="UD デジタル 教科書体 N-R"/>
                        <a:ea typeface="UD デジタル 教科書体 N-R"/>
                      </a:endParaRPr>
                    </a:p>
                  </a:txBody>
                  <a:tcPr anchor="ctr"/>
                </a:tc>
                <a:tc>
                  <a:txBody>
                    <a:bodyPr/>
                    <a:lstStyle/>
                    <a:p>
                      <a:r>
                        <a:rPr lang="ja-JP" altLang="en-US" sz="2000">
                          <a:solidFill>
                            <a:schemeClr val="bg1"/>
                          </a:solidFill>
                          <a:latin typeface="UD デジタル 教科書体 N-R"/>
                          <a:ea typeface="UD デジタル 教科書体 N-R"/>
                        </a:rPr>
                        <a:t>予算</a:t>
                      </a:r>
                      <a:endParaRPr kumimoji="1" lang="ja-JP" altLang="en-US" sz="2000">
                        <a:solidFill>
                          <a:schemeClr val="bg1"/>
                        </a:solidFill>
                        <a:latin typeface="UD デジタル 教科書体 N-R"/>
                        <a:ea typeface="UD デジタル 教科書体 N-R"/>
                      </a:endParaRPr>
                    </a:p>
                  </a:txBody>
                  <a:tcPr anchor="ctr">
                    <a:solidFill>
                      <a:schemeClr val="accent1"/>
                    </a:solidFill>
                  </a:tcPr>
                </a:tc>
                <a:tc>
                  <a:txBody>
                    <a:bodyPr/>
                    <a:lstStyle/>
                    <a:p>
                      <a:endParaRPr kumimoji="1" lang="ja-JP" altLang="en-US" sz="2000">
                        <a:solidFill>
                          <a:schemeClr val="bg1"/>
                        </a:solidFill>
                        <a:latin typeface="UD デジタル 教科書体 N-R"/>
                        <a:ea typeface="UD デジタル 教科書体 N-R"/>
                      </a:endParaRPr>
                    </a:p>
                  </a:txBody>
                  <a:tcPr anchor="ctr"/>
                </a:tc>
                <a:extLst>
                  <a:ext uri="{0D108BD9-81ED-4DB2-BD59-A6C34878D82A}">
                    <a16:rowId xmlns:a16="http://schemas.microsoft.com/office/drawing/2014/main" val="3845422417"/>
                  </a:ext>
                </a:extLst>
              </a:tr>
              <a:tr h="1035345">
                <a:tc>
                  <a:txBody>
                    <a:bodyPr/>
                    <a:lstStyle/>
                    <a:p>
                      <a:r>
                        <a:rPr lang="ja-JP" altLang="en-US" sz="2000">
                          <a:solidFill>
                            <a:schemeClr val="bg1"/>
                          </a:solidFill>
                          <a:latin typeface="UD デジタル 教科書体 N-R"/>
                          <a:ea typeface="UD デジタル 教科書体 N-R"/>
                        </a:rPr>
                        <a:t>使用目的</a:t>
                      </a:r>
                      <a:endParaRPr kumimoji="1" lang="ja-JP" altLang="en-US" sz="2000">
                        <a:solidFill>
                          <a:schemeClr val="bg1"/>
                        </a:solidFill>
                        <a:latin typeface="UD デジタル 教科書体 N-R"/>
                        <a:ea typeface="UD デジタル 教科書体 N-R"/>
                      </a:endParaRPr>
                    </a:p>
                  </a:txBody>
                  <a:tcPr anchor="ctr">
                    <a:solidFill>
                      <a:schemeClr val="accent1"/>
                    </a:solidFill>
                  </a:tcPr>
                </a:tc>
                <a:tc>
                  <a:txBody>
                    <a:bodyPr/>
                    <a:lstStyle/>
                    <a:p>
                      <a:endParaRPr kumimoji="1" lang="ja-JP" altLang="en-US" sz="2000">
                        <a:solidFill>
                          <a:schemeClr val="bg1"/>
                        </a:solidFill>
                        <a:latin typeface="UD デジタル 教科書体 N-R"/>
                        <a:ea typeface="UD デジタル 教科書体 N-R"/>
                      </a:endParaRPr>
                    </a:p>
                  </a:txBody>
                  <a:tcPr anchor="ctr"/>
                </a:tc>
                <a:tc>
                  <a:txBody>
                    <a:bodyPr/>
                    <a:lstStyle/>
                    <a:p>
                      <a:r>
                        <a:rPr lang="ja-JP" altLang="en-US" sz="2000">
                          <a:solidFill>
                            <a:schemeClr val="bg1"/>
                          </a:solidFill>
                          <a:latin typeface="UD デジタル 教科書体 N-R"/>
                          <a:ea typeface="UD デジタル 教科書体 N-R"/>
                        </a:rPr>
                        <a:t>いつ買うか</a:t>
                      </a:r>
                      <a:endParaRPr kumimoji="1" lang="ja-JP" altLang="en-US" sz="2000">
                        <a:solidFill>
                          <a:schemeClr val="bg1"/>
                        </a:solidFill>
                        <a:latin typeface="UD デジタル 教科書体 N-R"/>
                        <a:ea typeface="UD デジタル 教科書体 N-R"/>
                      </a:endParaRPr>
                    </a:p>
                  </a:txBody>
                  <a:tcPr anchor="ctr">
                    <a:solidFill>
                      <a:schemeClr val="accent1"/>
                    </a:solidFill>
                  </a:tcPr>
                </a:tc>
                <a:tc>
                  <a:txBody>
                    <a:bodyPr/>
                    <a:lstStyle/>
                    <a:p>
                      <a:endParaRPr kumimoji="1" lang="ja-JP" altLang="en-US" sz="2000">
                        <a:solidFill>
                          <a:schemeClr val="bg1"/>
                        </a:solidFill>
                        <a:latin typeface="UD デジタル 教科書体 N-R"/>
                        <a:ea typeface="UD デジタル 教科書体 N-R"/>
                      </a:endParaRPr>
                    </a:p>
                  </a:txBody>
                  <a:tcPr anchor="ctr"/>
                </a:tc>
                <a:extLst>
                  <a:ext uri="{0D108BD9-81ED-4DB2-BD59-A6C34878D82A}">
                    <a16:rowId xmlns:a16="http://schemas.microsoft.com/office/drawing/2014/main" val="769333051"/>
                  </a:ext>
                </a:extLst>
              </a:tr>
              <a:tr h="1035345">
                <a:tc>
                  <a:txBody>
                    <a:bodyPr/>
                    <a:lstStyle/>
                    <a:p>
                      <a:r>
                        <a:rPr lang="ja-JP" altLang="en-US" sz="2000">
                          <a:solidFill>
                            <a:schemeClr val="bg1"/>
                          </a:solidFill>
                          <a:latin typeface="UD デジタル 教科書体 N-R"/>
                          <a:ea typeface="UD デジタル 教科書体 N-R"/>
                        </a:rPr>
                        <a:t>使用頻度</a:t>
                      </a:r>
                      <a:endParaRPr kumimoji="1" lang="ja-JP" altLang="en-US" sz="2000">
                        <a:solidFill>
                          <a:schemeClr val="bg1"/>
                        </a:solidFill>
                        <a:latin typeface="UD デジタル 教科書体 N-R"/>
                        <a:ea typeface="UD デジタル 教科書体 N-R"/>
                      </a:endParaRPr>
                    </a:p>
                  </a:txBody>
                  <a:tcPr anchor="ctr">
                    <a:solidFill>
                      <a:schemeClr val="accent1"/>
                    </a:solidFill>
                  </a:tcPr>
                </a:tc>
                <a:tc>
                  <a:txBody>
                    <a:bodyPr/>
                    <a:lstStyle/>
                    <a:p>
                      <a:endParaRPr kumimoji="1" lang="ja-JP" altLang="en-US" sz="2000">
                        <a:solidFill>
                          <a:schemeClr val="bg1"/>
                        </a:solidFill>
                        <a:latin typeface="UD デジタル 教科書体 N-R"/>
                        <a:ea typeface="UD デジタル 教科書体 N-R"/>
                      </a:endParaRPr>
                    </a:p>
                  </a:txBody>
                  <a:tcPr anchor="ctr"/>
                </a:tc>
                <a:tc>
                  <a:txBody>
                    <a:bodyPr/>
                    <a:lstStyle/>
                    <a:p>
                      <a:r>
                        <a:rPr lang="ja-JP" altLang="en-US" sz="2000">
                          <a:solidFill>
                            <a:schemeClr val="bg1"/>
                          </a:solidFill>
                          <a:latin typeface="UD デジタル 教科書体 N-R"/>
                          <a:ea typeface="UD デジタル 教科書体 N-R"/>
                        </a:rPr>
                        <a:t>支払い方法</a:t>
                      </a:r>
                      <a:endParaRPr kumimoji="1" lang="ja-JP" altLang="en-US" sz="2000">
                        <a:solidFill>
                          <a:schemeClr val="bg1"/>
                        </a:solidFill>
                        <a:latin typeface="UD デジタル 教科書体 N-R"/>
                        <a:ea typeface="UD デジタル 教科書体 N-R"/>
                      </a:endParaRPr>
                    </a:p>
                  </a:txBody>
                  <a:tcPr anchor="ctr">
                    <a:solidFill>
                      <a:schemeClr val="accent1"/>
                    </a:solidFill>
                  </a:tcPr>
                </a:tc>
                <a:tc>
                  <a:txBody>
                    <a:bodyPr/>
                    <a:lstStyle/>
                    <a:p>
                      <a:endParaRPr kumimoji="1" lang="ja-JP" altLang="en-US" sz="2000">
                        <a:solidFill>
                          <a:schemeClr val="bg1"/>
                        </a:solidFill>
                        <a:latin typeface="UD デジタル 教科書体 N-R"/>
                        <a:ea typeface="UD デジタル 教科書体 N-R"/>
                      </a:endParaRPr>
                    </a:p>
                  </a:txBody>
                  <a:tcPr anchor="ctr"/>
                </a:tc>
                <a:extLst>
                  <a:ext uri="{0D108BD9-81ED-4DB2-BD59-A6C34878D82A}">
                    <a16:rowId xmlns:a16="http://schemas.microsoft.com/office/drawing/2014/main" val="811171868"/>
                  </a:ext>
                </a:extLst>
              </a:tr>
              <a:tr h="1035345">
                <a:tc>
                  <a:txBody>
                    <a:bodyPr/>
                    <a:lstStyle/>
                    <a:p>
                      <a:r>
                        <a:rPr lang="ja-JP" altLang="en-US" sz="2000">
                          <a:solidFill>
                            <a:schemeClr val="bg1"/>
                          </a:solidFill>
                          <a:latin typeface="UD デジタル 教科書体 N-R"/>
                          <a:ea typeface="UD デジタル 教科書体 N-R"/>
                        </a:rPr>
                        <a:t>置き場所</a:t>
                      </a:r>
                      <a:endParaRPr kumimoji="1" lang="ja-JP" altLang="en-US" sz="2000">
                        <a:solidFill>
                          <a:schemeClr val="bg1"/>
                        </a:solidFill>
                        <a:latin typeface="UD デジタル 教科書体 N-R"/>
                        <a:ea typeface="UD デジタル 教科書体 N-R"/>
                      </a:endParaRPr>
                    </a:p>
                  </a:txBody>
                  <a:tcPr anchor="ctr">
                    <a:solidFill>
                      <a:schemeClr val="accent1"/>
                    </a:solidFill>
                  </a:tcPr>
                </a:tc>
                <a:tc>
                  <a:txBody>
                    <a:bodyPr/>
                    <a:lstStyle/>
                    <a:p>
                      <a:endParaRPr kumimoji="1" lang="ja-JP" altLang="en-US" sz="2000">
                        <a:solidFill>
                          <a:schemeClr val="bg1"/>
                        </a:solidFill>
                        <a:latin typeface="UD デジタル 教科書体 N-R"/>
                        <a:ea typeface="UD デジタル 教科書体 N-R"/>
                      </a:endParaRPr>
                    </a:p>
                  </a:txBody>
                  <a:tcPr anchor="ctr"/>
                </a:tc>
                <a:tc>
                  <a:txBody>
                    <a:bodyPr/>
                    <a:lstStyle/>
                    <a:p>
                      <a:r>
                        <a:rPr lang="ja-JP" altLang="en-US" sz="2000">
                          <a:solidFill>
                            <a:schemeClr val="bg1"/>
                          </a:solidFill>
                          <a:latin typeface="UD デジタル 教科書体 N-R"/>
                          <a:ea typeface="UD デジタル 教科書体 N-R"/>
                        </a:rPr>
                        <a:t>その他</a:t>
                      </a:r>
                      <a:endParaRPr kumimoji="1" lang="ja-JP" altLang="en-US" sz="2000">
                        <a:solidFill>
                          <a:schemeClr val="bg1"/>
                        </a:solidFill>
                        <a:latin typeface="UD デジタル 教科書体 N-R"/>
                        <a:ea typeface="UD デジタル 教科書体 N-R"/>
                      </a:endParaRPr>
                    </a:p>
                  </a:txBody>
                  <a:tcPr anchor="ctr">
                    <a:solidFill>
                      <a:schemeClr val="accent1"/>
                    </a:solidFill>
                  </a:tcPr>
                </a:tc>
                <a:tc>
                  <a:txBody>
                    <a:bodyPr/>
                    <a:lstStyle/>
                    <a:p>
                      <a:endParaRPr kumimoji="1" lang="ja-JP" altLang="en-US" sz="2000">
                        <a:solidFill>
                          <a:schemeClr val="bg1"/>
                        </a:solidFill>
                        <a:latin typeface="UD デジタル 教科書体 N-R"/>
                        <a:ea typeface="UD デジタル 教科書体 N-R"/>
                      </a:endParaRPr>
                    </a:p>
                  </a:txBody>
                  <a:tcPr anchor="ctr"/>
                </a:tc>
                <a:extLst>
                  <a:ext uri="{0D108BD9-81ED-4DB2-BD59-A6C34878D82A}">
                    <a16:rowId xmlns:a16="http://schemas.microsoft.com/office/drawing/2014/main" val="3438359633"/>
                  </a:ext>
                </a:extLst>
              </a:tr>
            </a:tbl>
          </a:graphicData>
        </a:graphic>
      </p:graphicFrame>
      <p:sp>
        <p:nvSpPr>
          <p:cNvPr id="13" name="正方形/長方形 12">
            <a:extLst>
              <a:ext uri="{FF2B5EF4-FFF2-40B4-BE49-F238E27FC236}">
                <a16:creationId xmlns:a16="http://schemas.microsoft.com/office/drawing/2014/main" id="{5F9D7CA6-2F86-2B57-003A-459D1B8316FF}"/>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適切な商品の選択と購入の仕方</a:t>
            </a:r>
            <a:endParaRPr lang="ja-JP"/>
          </a:p>
        </p:txBody>
      </p:sp>
      <p:sp>
        <p:nvSpPr>
          <p:cNvPr id="3" name="正方形/長方形 2">
            <a:extLst>
              <a:ext uri="{FF2B5EF4-FFF2-40B4-BE49-F238E27FC236}">
                <a16:creationId xmlns:a16="http://schemas.microsoft.com/office/drawing/2014/main" id="{CDD73E34-67E1-7596-306A-18430CDCD206}"/>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四角形: 上の 2 つの角を丸める 6">
            <a:extLst>
              <a:ext uri="{FF2B5EF4-FFF2-40B4-BE49-F238E27FC236}">
                <a16:creationId xmlns:a16="http://schemas.microsoft.com/office/drawing/2014/main" id="{BAF39B66-3AFA-4C2F-094D-7343DBC33930}"/>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2" name="四角形: 上の 2 つの角を丸める 11">
            <a:extLst>
              <a:ext uri="{FF2B5EF4-FFF2-40B4-BE49-F238E27FC236}">
                <a16:creationId xmlns:a16="http://schemas.microsoft.com/office/drawing/2014/main" id="{15CE1CE6-A1BA-8D90-12D1-11ACB084FB72}"/>
              </a:ext>
            </a:extLst>
          </p:cNvPr>
          <p:cNvSpPr/>
          <p:nvPr/>
        </p:nvSpPr>
        <p:spPr>
          <a:xfrm>
            <a:off x="3769178" y="-2"/>
            <a:ext cx="5559774" cy="46916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b="1">
                <a:latin typeface="UD Digi Kyokasho NK-R"/>
                <a:ea typeface="UD Digi Kyokasho NK-R"/>
                <a:cs typeface="Calibri" panose="020F0502020204030204"/>
              </a:rPr>
              <a:t>５　〇〇を購入しよう～情報の収集・整理と意思決定～</a:t>
            </a:r>
            <a:endParaRPr lang="ja-JP" altLang="en-US">
              <a:latin typeface="UD Digi Kyokasho NK-R"/>
              <a:ea typeface="UD Digi Kyokasho NK-R"/>
            </a:endParaRPr>
          </a:p>
        </p:txBody>
      </p:sp>
    </p:spTree>
    <p:extLst>
      <p:ext uri="{BB962C8B-B14F-4D97-AF65-F5344CB8AC3E}">
        <p14:creationId xmlns:p14="http://schemas.microsoft.com/office/powerpoint/2010/main" val="13262286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3579E3B2-0FFA-7B83-9109-6BE845A2F835}"/>
            </a:ext>
          </a:extLst>
        </p:cNvPr>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CDBEE81-CE66-73A1-4F96-7A46CA42BFA2}"/>
              </a:ext>
            </a:extLst>
          </p:cNvPr>
          <p:cNvSpPr txBox="1"/>
          <p:nvPr/>
        </p:nvSpPr>
        <p:spPr>
          <a:xfrm>
            <a:off x="1462080" y="1226141"/>
            <a:ext cx="10554065" cy="68018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altLang="en-US" sz="2800" b="1">
                <a:solidFill>
                  <a:schemeClr val="accent1"/>
                </a:solidFill>
                <a:latin typeface="UD デジタル 教科書体 N-R"/>
                <a:ea typeface="UD デジタル 教科書体 N-R"/>
                <a:cs typeface="+mn-lt"/>
              </a:rPr>
              <a:t>選ぶ商品の使用目的や予算、支払い方法などの条件を設定し</a:t>
            </a:r>
            <a:r>
              <a:rPr lang="ja-JP" sz="2800" b="1">
                <a:solidFill>
                  <a:schemeClr val="accent1"/>
                </a:solidFill>
                <a:latin typeface="UD デジタル 教科書体 N-R"/>
                <a:ea typeface="UD デジタル 教科書体 N-R"/>
                <a:cs typeface="+mn-lt"/>
              </a:rPr>
              <a:t>よう</a:t>
            </a:r>
            <a:endParaRPr lang="ja-JP" sz="2800" b="1">
              <a:solidFill>
                <a:schemeClr val="accent1"/>
              </a:solidFill>
              <a:latin typeface="UD デジタル 教科書体 N-R"/>
              <a:ea typeface="UD デジタル 教科書体 N-R"/>
              <a:cs typeface="Calibri"/>
            </a:endParaRPr>
          </a:p>
        </p:txBody>
      </p:sp>
      <p:sp>
        <p:nvSpPr>
          <p:cNvPr id="8" name="テキスト ボックス 11">
            <a:extLst>
              <a:ext uri="{FF2B5EF4-FFF2-40B4-BE49-F238E27FC236}">
                <a16:creationId xmlns:a16="http://schemas.microsoft.com/office/drawing/2014/main" id="{A612FBB1-3FE7-53B9-DA3E-C4544704E2F8}"/>
              </a:ext>
            </a:extLst>
          </p:cNvPr>
          <p:cNvSpPr txBox="1"/>
          <p:nvPr/>
        </p:nvSpPr>
        <p:spPr>
          <a:xfrm>
            <a:off x="563858" y="1338144"/>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1</a:t>
            </a:r>
          </a:p>
        </p:txBody>
      </p:sp>
      <p:graphicFrame>
        <p:nvGraphicFramePr>
          <p:cNvPr id="5" name="表 4">
            <a:extLst>
              <a:ext uri="{FF2B5EF4-FFF2-40B4-BE49-F238E27FC236}">
                <a16:creationId xmlns:a16="http://schemas.microsoft.com/office/drawing/2014/main" id="{28C61D4A-415C-694B-2677-7EA4DFAF5D8E}"/>
              </a:ext>
            </a:extLst>
          </p:cNvPr>
          <p:cNvGraphicFramePr>
            <a:graphicFrameLocks noGrp="1"/>
          </p:cNvGraphicFramePr>
          <p:nvPr>
            <p:extLst>
              <p:ext uri="{D42A27DB-BD31-4B8C-83A1-F6EECF244321}">
                <p14:modId xmlns:p14="http://schemas.microsoft.com/office/powerpoint/2010/main" val="3873459217"/>
              </p:ext>
            </p:extLst>
          </p:nvPr>
        </p:nvGraphicFramePr>
        <p:xfrm>
          <a:off x="874728" y="2415709"/>
          <a:ext cx="10934019" cy="4294755"/>
        </p:xfrm>
        <a:graphic>
          <a:graphicData uri="http://schemas.openxmlformats.org/drawingml/2006/table">
            <a:tbl>
              <a:tblPr bandRow="1">
                <a:tableStyleId>{5C22544A-7EE6-4342-B048-85BDC9FD1C3A}</a:tableStyleId>
              </a:tblPr>
              <a:tblGrid>
                <a:gridCol w="1806677">
                  <a:extLst>
                    <a:ext uri="{9D8B030D-6E8A-4147-A177-3AD203B41FA5}">
                      <a16:colId xmlns:a16="http://schemas.microsoft.com/office/drawing/2014/main" val="987906664"/>
                    </a:ext>
                  </a:extLst>
                </a:gridCol>
                <a:gridCol w="3660333">
                  <a:extLst>
                    <a:ext uri="{9D8B030D-6E8A-4147-A177-3AD203B41FA5}">
                      <a16:colId xmlns:a16="http://schemas.microsoft.com/office/drawing/2014/main" val="176681653"/>
                    </a:ext>
                  </a:extLst>
                </a:gridCol>
                <a:gridCol w="1782096">
                  <a:extLst>
                    <a:ext uri="{9D8B030D-6E8A-4147-A177-3AD203B41FA5}">
                      <a16:colId xmlns:a16="http://schemas.microsoft.com/office/drawing/2014/main" val="750413647"/>
                    </a:ext>
                  </a:extLst>
                </a:gridCol>
                <a:gridCol w="3684913">
                  <a:extLst>
                    <a:ext uri="{9D8B030D-6E8A-4147-A177-3AD203B41FA5}">
                      <a16:colId xmlns:a16="http://schemas.microsoft.com/office/drawing/2014/main" val="294556916"/>
                    </a:ext>
                  </a:extLst>
                </a:gridCol>
              </a:tblGrid>
              <a:tr h="1035345">
                <a:tc>
                  <a:txBody>
                    <a:bodyPr/>
                    <a:lstStyle/>
                    <a:p>
                      <a:r>
                        <a:rPr lang="ja-JP" altLang="en-US" sz="2000">
                          <a:solidFill>
                            <a:schemeClr val="bg1"/>
                          </a:solidFill>
                          <a:latin typeface="UD デジタル 教科書体 N-R"/>
                          <a:ea typeface="UD デジタル 教科書体 N-R"/>
                        </a:rPr>
                        <a:t>商品</a:t>
                      </a:r>
                      <a:endParaRPr kumimoji="1" lang="ja-JP" altLang="en-US" sz="2000">
                        <a:solidFill>
                          <a:schemeClr val="bg1"/>
                        </a:solidFill>
                        <a:latin typeface="UD デジタル 教科書体 N-R"/>
                        <a:ea typeface="UD デジタル 教科書体 N-R"/>
                      </a:endParaRPr>
                    </a:p>
                  </a:txBody>
                  <a:tcPr anchor="ctr">
                    <a:solidFill>
                      <a:schemeClr val="accent1"/>
                    </a:solidFill>
                  </a:tcPr>
                </a:tc>
                <a:tc>
                  <a:txBody>
                    <a:bodyPr/>
                    <a:lstStyle/>
                    <a:p>
                      <a:pPr lvl="0">
                        <a:buNone/>
                      </a:pPr>
                      <a:r>
                        <a:rPr lang="ja-JP" sz="2400" b="1" i="0" u="none" strike="noStrike" noProof="0">
                          <a:solidFill>
                            <a:srgbClr val="FF00A2"/>
                          </a:solidFill>
                          <a:latin typeface="UD デジタル 教科書体 N-R"/>
                          <a:ea typeface="UD デジタル 教科書体 N-R"/>
                        </a:rPr>
                        <a:t>自転車、</a:t>
                      </a:r>
                      <a:r>
                        <a:rPr lang="en-US" altLang="ja-JP" sz="2400" b="1" i="0" u="none" strike="noStrike" noProof="0">
                          <a:solidFill>
                            <a:srgbClr val="FF00A2"/>
                          </a:solidFill>
                          <a:latin typeface="UD デジタル 教科書体 N-R"/>
                        </a:rPr>
                        <a:t>T</a:t>
                      </a:r>
                      <a:r>
                        <a:rPr lang="ja-JP" sz="2400" b="1" i="0" u="none" strike="noStrike" noProof="0">
                          <a:solidFill>
                            <a:srgbClr val="FF00A2"/>
                          </a:solidFill>
                          <a:latin typeface="UD デジタル 教科書体 N-R"/>
                          <a:ea typeface="UD デジタル 教科書体 N-R"/>
                        </a:rPr>
                        <a:t>シャツ、</a:t>
                      </a:r>
                      <a:endParaRPr lang="en-US" altLang="ja-JP" sz="2400" b="0" i="0" u="none" strike="noStrike" noProof="0">
                        <a:solidFill>
                          <a:srgbClr val="FF00A2"/>
                        </a:solidFill>
                        <a:latin typeface="UD デジタル 教科書体 N-R"/>
                        <a:ea typeface="UD デジタル 教科書体 N-R"/>
                      </a:endParaRPr>
                    </a:p>
                    <a:p>
                      <a:pPr lvl="0">
                        <a:buNone/>
                      </a:pPr>
                      <a:r>
                        <a:rPr lang="ja-JP" sz="2400" b="1" i="0" u="none" strike="noStrike" noProof="0">
                          <a:solidFill>
                            <a:srgbClr val="FF00A2"/>
                          </a:solidFill>
                          <a:latin typeface="UD デジタル 教科書体 N-R"/>
                          <a:ea typeface="UD デジタル 教科書体 N-R"/>
                        </a:rPr>
                        <a:t>スニーカー、バッグ</a:t>
                      </a:r>
                      <a:endParaRPr lang="en-US" altLang="ja-JP" sz="2400" b="0" i="0" u="none" strike="noStrike" noProof="0">
                        <a:solidFill>
                          <a:srgbClr val="FF00A2"/>
                        </a:solidFill>
                        <a:latin typeface="UD デジタル 教科書体 N-R"/>
                        <a:ea typeface="UD デジタル 教科書体 N-R"/>
                      </a:endParaRPr>
                    </a:p>
                    <a:p>
                      <a:pPr lvl="0">
                        <a:buNone/>
                      </a:pPr>
                      <a:r>
                        <a:rPr lang="ja-JP" sz="2400" b="1" i="0" u="none" strike="noStrike" noProof="0">
                          <a:solidFill>
                            <a:srgbClr val="FF00A2"/>
                          </a:solidFill>
                          <a:latin typeface="UD デジタル 教科書体 N-R"/>
                          <a:ea typeface="UD デジタル 教科書体 N-R"/>
                        </a:rPr>
                        <a:t>など　</a:t>
                      </a:r>
                      <a:endParaRPr kumimoji="1" lang="ja-JP">
                        <a:solidFill>
                          <a:srgbClr val="FF00A2"/>
                        </a:solidFill>
                        <a:latin typeface="UD デジタル 教科書体 N-R"/>
                        <a:ea typeface="UD デジタル 教科書体 N-R"/>
                      </a:endParaRPr>
                    </a:p>
                  </a:txBody>
                  <a:tcPr anchor="ctr"/>
                </a:tc>
                <a:tc>
                  <a:txBody>
                    <a:bodyPr/>
                    <a:lstStyle/>
                    <a:p>
                      <a:r>
                        <a:rPr lang="ja-JP" altLang="en-US" sz="2000">
                          <a:solidFill>
                            <a:schemeClr val="bg1"/>
                          </a:solidFill>
                          <a:latin typeface="UD デジタル 教科書体 N-R"/>
                          <a:ea typeface="UD デジタル 教科書体 N-R"/>
                        </a:rPr>
                        <a:t>予算</a:t>
                      </a:r>
                      <a:endParaRPr kumimoji="1" lang="ja-JP" altLang="en-US" sz="2000">
                        <a:solidFill>
                          <a:schemeClr val="bg1"/>
                        </a:solidFill>
                        <a:latin typeface="UD デジタル 教科書体 N-R"/>
                        <a:ea typeface="UD デジタル 教科書体 N-R"/>
                      </a:endParaRPr>
                    </a:p>
                  </a:txBody>
                  <a:tcPr anchor="ctr">
                    <a:solidFill>
                      <a:schemeClr val="accent1"/>
                    </a:solidFill>
                  </a:tcPr>
                </a:tc>
                <a:tc>
                  <a:txBody>
                    <a:bodyPr/>
                    <a:lstStyle/>
                    <a:p>
                      <a:pPr lvl="0">
                        <a:buNone/>
                      </a:pPr>
                      <a:r>
                        <a:rPr lang="ja-JP" sz="2400" b="1" i="0" u="none" strike="noStrike" noProof="0">
                          <a:solidFill>
                            <a:srgbClr val="FF00A2"/>
                          </a:solidFill>
                          <a:latin typeface="UD デジタル 教科書体 N-R"/>
                          <a:ea typeface="UD デジタル 教科書体 N-R"/>
                        </a:rPr>
                        <a:t>５万円以内など</a:t>
                      </a:r>
                      <a:endParaRPr kumimoji="1" lang="ja-JP">
                        <a:solidFill>
                          <a:srgbClr val="FF00A2"/>
                        </a:solidFill>
                        <a:latin typeface="UD デジタル 教科書体 N-R"/>
                        <a:ea typeface="UD デジタル 教科書体 N-R"/>
                      </a:endParaRPr>
                    </a:p>
                  </a:txBody>
                  <a:tcPr anchor="ctr"/>
                </a:tc>
                <a:extLst>
                  <a:ext uri="{0D108BD9-81ED-4DB2-BD59-A6C34878D82A}">
                    <a16:rowId xmlns:a16="http://schemas.microsoft.com/office/drawing/2014/main" val="3845422417"/>
                  </a:ext>
                </a:extLst>
              </a:tr>
              <a:tr h="1035345">
                <a:tc>
                  <a:txBody>
                    <a:bodyPr/>
                    <a:lstStyle/>
                    <a:p>
                      <a:r>
                        <a:rPr lang="ja-JP" altLang="en-US" sz="2000">
                          <a:solidFill>
                            <a:schemeClr val="bg1"/>
                          </a:solidFill>
                          <a:latin typeface="UD デジタル 教科書体 N-R"/>
                          <a:ea typeface="UD デジタル 教科書体 N-R"/>
                        </a:rPr>
                        <a:t>使用目的</a:t>
                      </a:r>
                      <a:endParaRPr kumimoji="1" lang="ja-JP" altLang="en-US" sz="2000">
                        <a:solidFill>
                          <a:schemeClr val="bg1"/>
                        </a:solidFill>
                        <a:latin typeface="UD デジタル 教科書体 N-R"/>
                        <a:ea typeface="UD デジタル 教科書体 N-R"/>
                      </a:endParaRPr>
                    </a:p>
                  </a:txBody>
                  <a:tcPr anchor="ctr">
                    <a:solidFill>
                      <a:schemeClr val="accent1"/>
                    </a:solidFill>
                  </a:tcPr>
                </a:tc>
                <a:tc>
                  <a:txBody>
                    <a:bodyPr/>
                    <a:lstStyle/>
                    <a:p>
                      <a:pPr lvl="0">
                        <a:buNone/>
                      </a:pPr>
                      <a:r>
                        <a:rPr lang="ja-JP" sz="2400" b="1" i="0" u="none" strike="noStrike" noProof="0">
                          <a:solidFill>
                            <a:srgbClr val="FF00A2"/>
                          </a:solidFill>
                          <a:latin typeface="UD デジタル 教科書体 N-R"/>
                          <a:ea typeface="UD デジタル 教科書体 N-R"/>
                        </a:rPr>
                        <a:t>通学用、休日用、</a:t>
                      </a:r>
                      <a:endParaRPr lang="en-US" altLang="ja-JP" sz="2400" b="0" i="0" u="none" strike="noStrike" noProof="0">
                        <a:solidFill>
                          <a:srgbClr val="FF00A2"/>
                        </a:solidFill>
                        <a:latin typeface="UD デジタル 教科書体 N-R"/>
                        <a:ea typeface="UD デジタル 教科書体 N-R"/>
                      </a:endParaRPr>
                    </a:p>
                    <a:p>
                      <a:pPr lvl="0">
                        <a:buNone/>
                      </a:pPr>
                      <a:r>
                        <a:rPr lang="ja-JP" sz="2400" b="1" i="0" u="none" strike="noStrike" noProof="0">
                          <a:solidFill>
                            <a:srgbClr val="FF00A2"/>
                          </a:solidFill>
                          <a:latin typeface="UD デジタル 教科書体 N-R"/>
                          <a:ea typeface="UD デジタル 教科書体 N-R"/>
                        </a:rPr>
                        <a:t>部活動用など</a:t>
                      </a:r>
                      <a:endParaRPr kumimoji="1" lang="ja-JP">
                        <a:solidFill>
                          <a:srgbClr val="FF00A2"/>
                        </a:solidFill>
                        <a:latin typeface="UD デジタル 教科書体 N-R"/>
                        <a:ea typeface="UD デジタル 教科書体 N-R"/>
                      </a:endParaRPr>
                    </a:p>
                  </a:txBody>
                  <a:tcPr anchor="ctr"/>
                </a:tc>
                <a:tc>
                  <a:txBody>
                    <a:bodyPr/>
                    <a:lstStyle/>
                    <a:p>
                      <a:r>
                        <a:rPr lang="ja-JP" altLang="en-US" sz="2000">
                          <a:solidFill>
                            <a:schemeClr val="bg1"/>
                          </a:solidFill>
                          <a:latin typeface="UD デジタル 教科書体 N-R"/>
                          <a:ea typeface="UD デジタル 教科書体 N-R"/>
                        </a:rPr>
                        <a:t>いつ買うか</a:t>
                      </a:r>
                      <a:endParaRPr kumimoji="1" lang="ja-JP" altLang="en-US" sz="2000">
                        <a:solidFill>
                          <a:schemeClr val="bg1"/>
                        </a:solidFill>
                        <a:latin typeface="UD デジタル 教科書体 N-R"/>
                        <a:ea typeface="UD デジタル 教科書体 N-R"/>
                      </a:endParaRPr>
                    </a:p>
                  </a:txBody>
                  <a:tcPr anchor="ctr">
                    <a:solidFill>
                      <a:schemeClr val="accent1"/>
                    </a:solidFill>
                  </a:tcPr>
                </a:tc>
                <a:tc>
                  <a:txBody>
                    <a:bodyPr/>
                    <a:lstStyle/>
                    <a:p>
                      <a:pPr lvl="0">
                        <a:buNone/>
                      </a:pPr>
                      <a:r>
                        <a:rPr lang="ja-JP" sz="2400" b="1" i="0" u="none" strike="noStrike" noProof="0">
                          <a:solidFill>
                            <a:srgbClr val="FF00A2"/>
                          </a:solidFill>
                          <a:latin typeface="UD デジタル 教科書体 N-R"/>
                          <a:ea typeface="UD デジタル 教科書体 N-R"/>
                        </a:rPr>
                        <a:t>今すぐ～１年以内など</a:t>
                      </a:r>
                      <a:endParaRPr kumimoji="1" lang="ja-JP">
                        <a:solidFill>
                          <a:srgbClr val="FF00A2"/>
                        </a:solidFill>
                        <a:latin typeface="UD デジタル 教科書体 N-R"/>
                        <a:ea typeface="UD デジタル 教科書体 N-R"/>
                      </a:endParaRPr>
                    </a:p>
                  </a:txBody>
                  <a:tcPr anchor="ctr"/>
                </a:tc>
                <a:extLst>
                  <a:ext uri="{0D108BD9-81ED-4DB2-BD59-A6C34878D82A}">
                    <a16:rowId xmlns:a16="http://schemas.microsoft.com/office/drawing/2014/main" val="769333051"/>
                  </a:ext>
                </a:extLst>
              </a:tr>
              <a:tr h="1035345">
                <a:tc>
                  <a:txBody>
                    <a:bodyPr/>
                    <a:lstStyle/>
                    <a:p>
                      <a:r>
                        <a:rPr lang="ja-JP" altLang="en-US" sz="2000">
                          <a:solidFill>
                            <a:schemeClr val="bg1"/>
                          </a:solidFill>
                          <a:latin typeface="UD デジタル 教科書体 N-R"/>
                          <a:ea typeface="UD デジタル 教科書体 N-R"/>
                        </a:rPr>
                        <a:t>使用頻度</a:t>
                      </a:r>
                      <a:endParaRPr kumimoji="1" lang="ja-JP" altLang="en-US" sz="2000">
                        <a:solidFill>
                          <a:schemeClr val="bg1"/>
                        </a:solidFill>
                        <a:latin typeface="UD デジタル 教科書体 N-R"/>
                        <a:ea typeface="UD デジタル 教科書体 N-R"/>
                      </a:endParaRPr>
                    </a:p>
                  </a:txBody>
                  <a:tcPr anchor="ctr">
                    <a:solidFill>
                      <a:schemeClr val="accent1"/>
                    </a:solidFill>
                  </a:tcPr>
                </a:tc>
                <a:tc>
                  <a:txBody>
                    <a:bodyPr/>
                    <a:lstStyle/>
                    <a:p>
                      <a:pPr lvl="0">
                        <a:buNone/>
                      </a:pPr>
                      <a:r>
                        <a:rPr lang="ja-JP" sz="2400" b="1" i="0" u="none" strike="noStrike" noProof="0">
                          <a:solidFill>
                            <a:srgbClr val="FF00A2"/>
                          </a:solidFill>
                          <a:latin typeface="UD デジタル 教科書体 N-R"/>
                          <a:ea typeface="UD デジタル 教科書体 N-R"/>
                        </a:rPr>
                        <a:t>毎日、休日、</a:t>
                      </a:r>
                      <a:endParaRPr lang="en-US" altLang="ja-JP" sz="2400" b="0" i="0" u="none" strike="noStrike" noProof="0">
                        <a:solidFill>
                          <a:srgbClr val="FF00A2"/>
                        </a:solidFill>
                        <a:latin typeface="UD デジタル 教科書体 N-R"/>
                        <a:ea typeface="UD デジタル 教科書体 N-R"/>
                      </a:endParaRPr>
                    </a:p>
                    <a:p>
                      <a:pPr lvl="0">
                        <a:buNone/>
                      </a:pPr>
                      <a:r>
                        <a:rPr lang="ja-JP" sz="2400" b="1" i="0" u="none" strike="noStrike" noProof="0">
                          <a:solidFill>
                            <a:srgbClr val="FF00A2"/>
                          </a:solidFill>
                          <a:latin typeface="UD デジタル 教科書体 N-R"/>
                          <a:ea typeface="UD デジタル 教科書体 N-R"/>
                        </a:rPr>
                        <a:t>部活動など</a:t>
                      </a:r>
                      <a:endParaRPr kumimoji="1" lang="ja-JP">
                        <a:solidFill>
                          <a:srgbClr val="FF00A2"/>
                        </a:solidFill>
                        <a:latin typeface="UD デジタル 教科書体 N-R"/>
                        <a:ea typeface="UD デジタル 教科書体 N-R"/>
                      </a:endParaRPr>
                    </a:p>
                  </a:txBody>
                  <a:tcPr anchor="ctr"/>
                </a:tc>
                <a:tc>
                  <a:txBody>
                    <a:bodyPr/>
                    <a:lstStyle/>
                    <a:p>
                      <a:r>
                        <a:rPr lang="ja-JP" altLang="en-US" sz="2000">
                          <a:solidFill>
                            <a:schemeClr val="bg1"/>
                          </a:solidFill>
                          <a:latin typeface="UD デジタル 教科書体 N-R"/>
                          <a:ea typeface="UD デジタル 教科書体 N-R"/>
                        </a:rPr>
                        <a:t>支払い方法</a:t>
                      </a:r>
                      <a:endParaRPr kumimoji="1" lang="ja-JP" altLang="en-US" sz="2000">
                        <a:solidFill>
                          <a:schemeClr val="bg1"/>
                        </a:solidFill>
                        <a:latin typeface="UD デジタル 教科書体 N-R"/>
                        <a:ea typeface="UD デジタル 教科書体 N-R"/>
                      </a:endParaRPr>
                    </a:p>
                  </a:txBody>
                  <a:tcPr anchor="ctr">
                    <a:solidFill>
                      <a:schemeClr val="accent1"/>
                    </a:solidFill>
                  </a:tcPr>
                </a:tc>
                <a:tc>
                  <a:txBody>
                    <a:bodyPr/>
                    <a:lstStyle/>
                    <a:p>
                      <a:pPr lvl="0">
                        <a:buNone/>
                      </a:pPr>
                      <a:r>
                        <a:rPr lang="ja-JP" sz="2400" b="1" i="0" u="none" strike="noStrike" noProof="0">
                          <a:solidFill>
                            <a:srgbClr val="FF00A2"/>
                          </a:solidFill>
                          <a:latin typeface="UD デジタル 教科書体 N-R"/>
                          <a:ea typeface="UD デジタル 教科書体 N-R"/>
                        </a:rPr>
                        <a:t>現金、クレジット、</a:t>
                      </a:r>
                      <a:endParaRPr lang="en-US" altLang="ja-JP" sz="2400" b="0" i="0" u="none" strike="noStrike" noProof="0">
                        <a:solidFill>
                          <a:srgbClr val="FF00A2"/>
                        </a:solidFill>
                        <a:latin typeface="UD デジタル 教科書体 N-R"/>
                        <a:ea typeface="UD デジタル 教科書体 N-R"/>
                      </a:endParaRPr>
                    </a:p>
                    <a:p>
                      <a:pPr lvl="0">
                        <a:buNone/>
                      </a:pPr>
                      <a:r>
                        <a:rPr lang="ja-JP" sz="2400" b="1" i="0" u="none" strike="noStrike" noProof="0">
                          <a:solidFill>
                            <a:srgbClr val="FF00A2"/>
                          </a:solidFill>
                          <a:latin typeface="UD デジタル 教科書体 N-R"/>
                          <a:ea typeface="UD デジタル 教科書体 N-R"/>
                        </a:rPr>
                        <a:t>スマホ決済など</a:t>
                      </a:r>
                      <a:endParaRPr kumimoji="1" lang="ja-JP">
                        <a:solidFill>
                          <a:srgbClr val="FF00A2"/>
                        </a:solidFill>
                        <a:latin typeface="UD デジタル 教科書体 N-R"/>
                        <a:ea typeface="UD デジタル 教科書体 N-R"/>
                      </a:endParaRPr>
                    </a:p>
                  </a:txBody>
                  <a:tcPr anchor="ctr"/>
                </a:tc>
                <a:extLst>
                  <a:ext uri="{0D108BD9-81ED-4DB2-BD59-A6C34878D82A}">
                    <a16:rowId xmlns:a16="http://schemas.microsoft.com/office/drawing/2014/main" val="811171868"/>
                  </a:ext>
                </a:extLst>
              </a:tr>
              <a:tr h="1035345">
                <a:tc>
                  <a:txBody>
                    <a:bodyPr/>
                    <a:lstStyle/>
                    <a:p>
                      <a:r>
                        <a:rPr lang="ja-JP" altLang="en-US" sz="2000">
                          <a:solidFill>
                            <a:schemeClr val="bg1"/>
                          </a:solidFill>
                          <a:latin typeface="UD デジタル 教科書体 N-R"/>
                          <a:ea typeface="UD デジタル 教科書体 N-R"/>
                        </a:rPr>
                        <a:t>置き場所</a:t>
                      </a:r>
                      <a:endParaRPr kumimoji="1" lang="ja-JP" altLang="en-US" sz="2000">
                        <a:solidFill>
                          <a:schemeClr val="bg1"/>
                        </a:solidFill>
                        <a:latin typeface="UD デジタル 教科書体 N-R"/>
                        <a:ea typeface="UD デジタル 教科書体 N-R"/>
                      </a:endParaRPr>
                    </a:p>
                  </a:txBody>
                  <a:tcPr anchor="ctr">
                    <a:solidFill>
                      <a:schemeClr val="accent1"/>
                    </a:solidFill>
                  </a:tcPr>
                </a:tc>
                <a:tc>
                  <a:txBody>
                    <a:bodyPr/>
                    <a:lstStyle/>
                    <a:p>
                      <a:pPr lvl="0">
                        <a:buNone/>
                      </a:pPr>
                      <a:r>
                        <a:rPr lang="ja-JP" sz="2400" b="1" i="0" u="none" strike="noStrike" noProof="0">
                          <a:solidFill>
                            <a:srgbClr val="FF00A2"/>
                          </a:solidFill>
                          <a:latin typeface="UD デジタル 教科書体 N-R"/>
                          <a:ea typeface="UD デジタル 教科書体 N-R"/>
                        </a:rPr>
                        <a:t>駐輪場、玄関、</a:t>
                      </a:r>
                      <a:endParaRPr lang="en-US" altLang="ja-JP" sz="2400" b="0" i="0" u="none" strike="noStrike" noProof="0">
                        <a:solidFill>
                          <a:srgbClr val="FF00A2"/>
                        </a:solidFill>
                        <a:latin typeface="UD デジタル 教科書体 N-R"/>
                        <a:ea typeface="UD デジタル 教科書体 N-R"/>
                      </a:endParaRPr>
                    </a:p>
                    <a:p>
                      <a:pPr lvl="0">
                        <a:buNone/>
                      </a:pPr>
                      <a:r>
                        <a:rPr lang="ja-JP" sz="2400" b="1" i="0" u="none" strike="noStrike" noProof="0">
                          <a:solidFill>
                            <a:srgbClr val="FF00A2"/>
                          </a:solidFill>
                          <a:latin typeface="UD デジタル 教科書体 N-R"/>
                          <a:ea typeface="UD デジタル 教科書体 N-R"/>
                        </a:rPr>
                        <a:t>クローゼットなど</a:t>
                      </a:r>
                      <a:endParaRPr kumimoji="1" lang="ja-JP">
                        <a:solidFill>
                          <a:srgbClr val="FF00A2"/>
                        </a:solidFill>
                        <a:latin typeface="UD デジタル 教科書体 N-R"/>
                        <a:ea typeface="UD デジタル 教科書体 N-R"/>
                      </a:endParaRPr>
                    </a:p>
                  </a:txBody>
                  <a:tcPr anchor="ctr"/>
                </a:tc>
                <a:tc>
                  <a:txBody>
                    <a:bodyPr/>
                    <a:lstStyle/>
                    <a:p>
                      <a:r>
                        <a:rPr lang="ja-JP" altLang="en-US" sz="2000">
                          <a:solidFill>
                            <a:schemeClr val="bg1"/>
                          </a:solidFill>
                          <a:latin typeface="UD デジタル 教科書体 N-R"/>
                          <a:ea typeface="UD デジタル 教科書体 N-R"/>
                        </a:rPr>
                        <a:t>その他</a:t>
                      </a:r>
                      <a:endParaRPr kumimoji="1" lang="ja-JP" altLang="en-US" sz="2000">
                        <a:solidFill>
                          <a:schemeClr val="bg1"/>
                        </a:solidFill>
                        <a:latin typeface="UD デジタル 教科書体 N-R"/>
                        <a:ea typeface="UD デジタル 教科書体 N-R"/>
                      </a:endParaRPr>
                    </a:p>
                  </a:txBody>
                  <a:tcPr anchor="ctr">
                    <a:solidFill>
                      <a:schemeClr val="accent1"/>
                    </a:solidFill>
                  </a:tcPr>
                </a:tc>
                <a:tc>
                  <a:txBody>
                    <a:bodyPr/>
                    <a:lstStyle/>
                    <a:p>
                      <a:pPr lvl="0">
                        <a:buNone/>
                      </a:pPr>
                      <a:r>
                        <a:rPr lang="ja-JP" sz="2400" b="1" i="0" u="none" strike="noStrike" noProof="0">
                          <a:solidFill>
                            <a:srgbClr val="FF00A2"/>
                          </a:solidFill>
                          <a:latin typeface="UD デジタル 教科書体 N-R"/>
                          <a:ea typeface="UD デジタル 教科書体 N-R"/>
                        </a:rPr>
                        <a:t>デザイン、耐久性、</a:t>
                      </a:r>
                      <a:endParaRPr lang="en-US" altLang="ja-JP" sz="2400" b="0" i="0" u="none" strike="noStrike" noProof="0">
                        <a:solidFill>
                          <a:srgbClr val="FF00A2"/>
                        </a:solidFill>
                        <a:latin typeface="UD デジタル 教科書体 N-R"/>
                        <a:ea typeface="UD デジタル 教科書体 N-R"/>
                      </a:endParaRPr>
                    </a:p>
                    <a:p>
                      <a:pPr lvl="0">
                        <a:buNone/>
                      </a:pPr>
                      <a:r>
                        <a:rPr lang="ja-JP" sz="2400" b="1" i="0" u="none" strike="noStrike" noProof="0">
                          <a:solidFill>
                            <a:srgbClr val="FF00A2"/>
                          </a:solidFill>
                          <a:latin typeface="UD デジタル 教科書体 N-R"/>
                          <a:ea typeface="UD デジタル 教科書体 N-R"/>
                        </a:rPr>
                        <a:t>お買い得感など</a:t>
                      </a:r>
                      <a:endParaRPr kumimoji="1" lang="ja-JP">
                        <a:solidFill>
                          <a:srgbClr val="FF00A2"/>
                        </a:solidFill>
                        <a:latin typeface="UD デジタル 教科書体 N-R"/>
                        <a:ea typeface="UD デジタル 教科書体 N-R"/>
                      </a:endParaRPr>
                    </a:p>
                  </a:txBody>
                  <a:tcPr anchor="ctr"/>
                </a:tc>
                <a:extLst>
                  <a:ext uri="{0D108BD9-81ED-4DB2-BD59-A6C34878D82A}">
                    <a16:rowId xmlns:a16="http://schemas.microsoft.com/office/drawing/2014/main" val="3438359633"/>
                  </a:ext>
                </a:extLst>
              </a:tr>
            </a:tbl>
          </a:graphicData>
        </a:graphic>
      </p:graphicFrame>
      <p:sp>
        <p:nvSpPr>
          <p:cNvPr id="3" name="正方形/長方形 2">
            <a:extLst>
              <a:ext uri="{FF2B5EF4-FFF2-40B4-BE49-F238E27FC236}">
                <a16:creationId xmlns:a16="http://schemas.microsoft.com/office/drawing/2014/main" id="{5ABB2799-1C1A-8471-F5A9-66BC5B5B91CB}"/>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 name="四角形: 上の 2 つの角を丸める 8">
            <a:extLst>
              <a:ext uri="{FF2B5EF4-FFF2-40B4-BE49-F238E27FC236}">
                <a16:creationId xmlns:a16="http://schemas.microsoft.com/office/drawing/2014/main" id="{468CB382-ACDE-6776-3F68-3F42D440FE0B}"/>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1" name="正方形/長方形 10">
            <a:extLst>
              <a:ext uri="{FF2B5EF4-FFF2-40B4-BE49-F238E27FC236}">
                <a16:creationId xmlns:a16="http://schemas.microsoft.com/office/drawing/2014/main" id="{BC4560DE-870E-1D5F-47E5-F5616EA6DCDC}"/>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適切な商品の選択と購入の仕方</a:t>
            </a:r>
            <a:endParaRPr lang="ja-JP"/>
          </a:p>
        </p:txBody>
      </p:sp>
      <p:sp>
        <p:nvSpPr>
          <p:cNvPr id="7" name="四角形: 上の 2 つの角を丸める 6">
            <a:extLst>
              <a:ext uri="{FF2B5EF4-FFF2-40B4-BE49-F238E27FC236}">
                <a16:creationId xmlns:a16="http://schemas.microsoft.com/office/drawing/2014/main" id="{90D9D64F-EE61-D787-3148-960B40FFDA00}"/>
              </a:ext>
            </a:extLst>
          </p:cNvPr>
          <p:cNvSpPr/>
          <p:nvPr/>
        </p:nvSpPr>
        <p:spPr>
          <a:xfrm>
            <a:off x="3769178" y="-2"/>
            <a:ext cx="5559774" cy="46916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b="1">
                <a:latin typeface="UD Digi Kyokasho NK-R"/>
                <a:ea typeface="UD Digi Kyokasho NK-R"/>
                <a:cs typeface="Calibri" panose="020F0502020204030204"/>
              </a:rPr>
              <a:t>５　〇〇を購入しよう～情報の収集・整理と意思決定～</a:t>
            </a:r>
            <a:endParaRPr lang="ja-JP" altLang="en-US">
              <a:latin typeface="UD Digi Kyokasho NK-R"/>
              <a:ea typeface="UD Digi Kyokasho NK-R"/>
            </a:endParaRPr>
          </a:p>
        </p:txBody>
      </p:sp>
    </p:spTree>
    <p:extLst>
      <p:ext uri="{BB962C8B-B14F-4D97-AF65-F5344CB8AC3E}">
        <p14:creationId xmlns:p14="http://schemas.microsoft.com/office/powerpoint/2010/main" val="25091203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graphicFrame>
        <p:nvGraphicFramePr>
          <p:cNvPr id="10" name="表 9">
            <a:extLst>
              <a:ext uri="{FF2B5EF4-FFF2-40B4-BE49-F238E27FC236}">
                <a16:creationId xmlns:a16="http://schemas.microsoft.com/office/drawing/2014/main" id="{4167F4AA-DAA5-BA06-CD80-94FCAC3835BF}"/>
              </a:ext>
            </a:extLst>
          </p:cNvPr>
          <p:cNvGraphicFramePr>
            <a:graphicFrameLocks noGrp="1"/>
          </p:cNvGraphicFramePr>
          <p:nvPr>
            <p:extLst>
              <p:ext uri="{D42A27DB-BD31-4B8C-83A1-F6EECF244321}">
                <p14:modId xmlns:p14="http://schemas.microsoft.com/office/powerpoint/2010/main" val="1263920140"/>
              </p:ext>
            </p:extLst>
          </p:nvPr>
        </p:nvGraphicFramePr>
        <p:xfrm>
          <a:off x="3309483" y="1749500"/>
          <a:ext cx="8897273" cy="4754880"/>
        </p:xfrm>
        <a:graphic>
          <a:graphicData uri="http://schemas.openxmlformats.org/drawingml/2006/table">
            <a:tbl>
              <a:tblPr firstRow="1" bandRow="1">
                <a:tableStyleId>{5C22544A-7EE6-4342-B048-85BDC9FD1C3A}</a:tableStyleId>
              </a:tblPr>
              <a:tblGrid>
                <a:gridCol w="8897273">
                  <a:extLst>
                    <a:ext uri="{9D8B030D-6E8A-4147-A177-3AD203B41FA5}">
                      <a16:colId xmlns:a16="http://schemas.microsoft.com/office/drawing/2014/main" val="3364355719"/>
                    </a:ext>
                  </a:extLst>
                </a:gridCol>
              </a:tblGrid>
              <a:tr h="1133475">
                <a:tc>
                  <a:txBody>
                    <a:bodyPr/>
                    <a:lstStyle/>
                    <a:p>
                      <a:pPr marL="0" marR="0" indent="0" algn="l" fontAlgn="base">
                        <a:lnSpc>
                          <a:spcPct val="100000"/>
                        </a:lnSpc>
                        <a:spcBef>
                          <a:spcPts val="0"/>
                        </a:spcBef>
                        <a:spcAft>
                          <a:spcPts val="0"/>
                        </a:spcAft>
                      </a:pPr>
                      <a:r>
                        <a:rPr lang="ja-JP" altLang="en-US" sz="3600" b="0">
                          <a:solidFill>
                            <a:schemeClr val="tx1"/>
                          </a:solidFill>
                          <a:effectLst/>
                          <a:ea typeface="UD Digi Kyokasho NK-R"/>
                        </a:rPr>
                        <a:t>◎　</a:t>
                      </a:r>
                      <a:r>
                        <a:rPr lang="ja-JP" sz="3200" b="0" i="0" u="none" strike="noStrike" noProof="0">
                          <a:solidFill>
                            <a:schemeClr val="tx1"/>
                          </a:solidFill>
                          <a:effectLst/>
                          <a:latin typeface="UD デジタル 教科書体 N-R"/>
                          <a:ea typeface="UD デジタル 教科書体 N-R"/>
                        </a:rPr>
                        <a:t>選ぶ商品の使用目的や予算、</a:t>
                      </a:r>
                      <a:endParaRPr lang="en-US" altLang="ja-JP" sz="3200" b="0" i="0" u="none" strike="noStrike" noProof="0">
                        <a:solidFill>
                          <a:schemeClr val="tx1"/>
                        </a:solidFill>
                        <a:effectLst/>
                        <a:latin typeface="UD デジタル 教科書体 N-R"/>
                        <a:ea typeface="UD デジタル 教科書体 N-R"/>
                      </a:endParaRPr>
                    </a:p>
                    <a:p>
                      <a:pPr marL="0" marR="0" lvl="0" indent="0" algn="l">
                        <a:lnSpc>
                          <a:spcPct val="100000"/>
                        </a:lnSpc>
                        <a:spcBef>
                          <a:spcPts val="0"/>
                        </a:spcBef>
                        <a:spcAft>
                          <a:spcPts val="0"/>
                        </a:spcAft>
                        <a:buNone/>
                      </a:pPr>
                      <a:r>
                        <a:rPr lang="ja-JP" altLang="en-US" sz="3600" b="0" i="0" u="none" strike="noStrike" noProof="0">
                          <a:solidFill>
                            <a:schemeClr val="tx1"/>
                          </a:solidFill>
                          <a:effectLst/>
                          <a:latin typeface="UD Digi Kyokasho NK-R"/>
                          <a:ea typeface="UD Digi Kyokasho NK-R"/>
                        </a:rPr>
                        <a:t>　　　</a:t>
                      </a:r>
                      <a:r>
                        <a:rPr lang="ja-JP" sz="3200" b="0" i="0" u="none" strike="noStrike" noProof="0">
                          <a:solidFill>
                            <a:schemeClr val="tx1"/>
                          </a:solidFill>
                          <a:effectLst/>
                          <a:latin typeface="UD デジタル 教科書体 N-R"/>
                          <a:ea typeface="UD デジタル 教科書体 N-R"/>
                        </a:rPr>
                        <a:t>支払い方法などの条件を設定しよう</a:t>
                      </a:r>
                      <a:endParaRPr lang="ja-JP" sz="3200" b="0" i="0" u="none" strike="noStrike" noProof="0">
                        <a:solidFill>
                          <a:schemeClr val="tx1"/>
                        </a:solidFill>
                        <a:latin typeface="UD デジタル 教科書体 N-R"/>
                        <a:ea typeface="UD デジタル 教科書体 N-R"/>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692615981"/>
                  </a:ext>
                </a:extLst>
              </a:tr>
              <a:tr h="1143000">
                <a:tc>
                  <a:txBody>
                    <a:bodyPr/>
                    <a:lstStyle/>
                    <a:p>
                      <a:pPr fontAlgn="base">
                        <a:lnSpc>
                          <a:spcPct val="100000"/>
                        </a:lnSpc>
                      </a:pPr>
                      <a:endParaRPr lang="ja-JP" altLang="en-US" sz="3600">
                        <a:effectLst/>
                        <a:ea typeface="UD Digi Kyokasho NK-R"/>
                      </a:endParaRPr>
                    </a:p>
                    <a:p>
                      <a:pPr lvl="0">
                        <a:buNone/>
                      </a:pPr>
                      <a:r>
                        <a:rPr lang="ja-JP" sz="3200" b="1" i="0" u="none" strike="noStrike" noProof="0">
                          <a:solidFill>
                            <a:srgbClr val="FF00A2"/>
                          </a:solidFill>
                          <a:effectLst/>
                          <a:latin typeface="UD Digi Kyokasho NK-R"/>
                          <a:ea typeface="UD Digi Kyokasho NK-R"/>
                        </a:rPr>
                        <a:t>◎　商品を購入する時に、必要となる情報の観点に</a:t>
                      </a:r>
                      <a:endParaRPr lang="en-US" altLang="ja-JP" sz="3200" b="1" i="0" u="none" strike="noStrike" noProof="0">
                        <a:solidFill>
                          <a:srgbClr val="FF00A2"/>
                        </a:solidFill>
                        <a:effectLst/>
                        <a:latin typeface="UD Digi Kyokasho NK-R"/>
                      </a:endParaRPr>
                    </a:p>
                    <a:p>
                      <a:pPr lvl="0">
                        <a:buNone/>
                      </a:pPr>
                      <a:r>
                        <a:rPr lang="ja-JP" sz="3200" b="1" i="0" u="none" strike="noStrike" noProof="0">
                          <a:solidFill>
                            <a:srgbClr val="FF00A2"/>
                          </a:solidFill>
                          <a:effectLst/>
                          <a:latin typeface="UD Digi Kyokasho NK-R"/>
                          <a:ea typeface="UD Digi Kyokasho NK-R"/>
                        </a:rPr>
                        <a:t>　　　ついて考え、優先順位とその理由を考えてみよう</a:t>
                      </a:r>
                    </a:p>
                    <a:p>
                      <a:pPr lvl="0">
                        <a:buNone/>
                      </a:pPr>
                      <a:endParaRPr lang="ja-JP" altLang="en-US" sz="3200" b="0" i="0" u="none" strike="noStrike" noProof="0">
                        <a:solidFill>
                          <a:srgbClr val="000000"/>
                        </a:solidFill>
                        <a:effectLst/>
                        <a:latin typeface="UD Digi Kyokasho NK-R"/>
                        <a:ea typeface="UD Digi Kyokasho NK-R"/>
                      </a:endParaRPr>
                    </a:p>
                    <a:p>
                      <a:pPr lvl="0">
                        <a:buNone/>
                      </a:pPr>
                      <a:r>
                        <a:rPr lang="ja-JP" sz="3200" b="0" i="0" u="none" strike="noStrike" noProof="0">
                          <a:solidFill>
                            <a:srgbClr val="000000"/>
                          </a:solidFill>
                          <a:effectLst/>
                          <a:latin typeface="UD Digi Kyokasho NK-R"/>
                          <a:ea typeface="UD Digi Kyokasho NK-R"/>
                        </a:rPr>
                        <a:t>◎　必要な情報を整理して、商品を選ぼう</a:t>
                      </a:r>
                    </a:p>
                    <a:p>
                      <a:pPr lvl="0">
                        <a:buNone/>
                      </a:pPr>
                      <a:endParaRPr lang="ja-JP" altLang="en-US" sz="3200" b="0" i="0" u="none" strike="noStrike" noProof="0">
                        <a:solidFill>
                          <a:srgbClr val="000000"/>
                        </a:solidFill>
                        <a:effectLst/>
                        <a:latin typeface="UD Digi Kyokasho NK-R"/>
                        <a:ea typeface="UD Digi Kyokasho NK-R"/>
                      </a:endParaRPr>
                    </a:p>
                    <a:p>
                      <a:pPr lvl="0" algn="l">
                        <a:lnSpc>
                          <a:spcPct val="100000"/>
                        </a:lnSpc>
                        <a:spcBef>
                          <a:spcPts val="0"/>
                        </a:spcBef>
                        <a:spcAft>
                          <a:spcPts val="0"/>
                        </a:spcAft>
                        <a:buNone/>
                      </a:pPr>
                      <a:r>
                        <a:rPr lang="ja-JP" sz="3200" b="0" i="0" u="none" strike="noStrike" noProof="0">
                          <a:solidFill>
                            <a:srgbClr val="000000"/>
                          </a:solidFill>
                          <a:effectLst/>
                          <a:latin typeface="UD Digi Kyokasho NK-R"/>
                          <a:ea typeface="UD Digi Kyokasho NK-R"/>
                        </a:rPr>
                        <a:t>◎　消費者の権利と責任について学ぼう</a:t>
                      </a:r>
                      <a:endParaRPr lang="ja-JP" sz="3200" b="0" i="0" u="none" strike="noStrike" noProof="0">
                        <a:solidFill>
                          <a:srgbClr val="808080"/>
                        </a:solidFill>
                        <a:effectLst/>
                        <a:latin typeface="UD Digi Kyokasho NK-R"/>
                        <a:ea typeface="UD Digi Kyokasho NK-R"/>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926707466"/>
                  </a:ext>
                </a:extLst>
              </a:tr>
            </a:tbl>
          </a:graphicData>
        </a:graphic>
      </p:graphicFrame>
      <p:sp>
        <p:nvSpPr>
          <p:cNvPr id="2" name="正方形/長方形 1">
            <a:extLst>
              <a:ext uri="{FF2B5EF4-FFF2-40B4-BE49-F238E27FC236}">
                <a16:creationId xmlns:a16="http://schemas.microsoft.com/office/drawing/2014/main" id="{F29C1D02-B265-B28B-581B-CD86CE4CC094}"/>
              </a:ext>
            </a:extLst>
          </p:cNvPr>
          <p:cNvSpPr/>
          <p:nvPr/>
        </p:nvSpPr>
        <p:spPr>
          <a:xfrm>
            <a:off x="0" y="1074963"/>
            <a:ext cx="2627853" cy="57830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5" name="テキスト ボックス 4">
            <a:extLst>
              <a:ext uri="{FF2B5EF4-FFF2-40B4-BE49-F238E27FC236}">
                <a16:creationId xmlns:a16="http://schemas.microsoft.com/office/drawing/2014/main" id="{8EA74E1B-2834-76A4-FB88-D1E741CEB5DB}"/>
              </a:ext>
            </a:extLst>
          </p:cNvPr>
          <p:cNvSpPr txBox="1"/>
          <p:nvPr/>
        </p:nvSpPr>
        <p:spPr>
          <a:xfrm>
            <a:off x="0" y="1746020"/>
            <a:ext cx="2487168" cy="76944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400" b="1">
                <a:solidFill>
                  <a:schemeClr val="bg1"/>
                </a:solidFill>
                <a:latin typeface="UD Digi Kyokasho NK-B"/>
                <a:ea typeface="UD Digi Kyokasho NK-B"/>
                <a:cs typeface="Calibri" panose="020F0502020204030204"/>
              </a:rPr>
              <a:t>目　次</a:t>
            </a:r>
          </a:p>
        </p:txBody>
      </p:sp>
      <p:sp>
        <p:nvSpPr>
          <p:cNvPr id="7" name="四角形: 角を丸くする 6">
            <a:extLst>
              <a:ext uri="{FF2B5EF4-FFF2-40B4-BE49-F238E27FC236}">
                <a16:creationId xmlns:a16="http://schemas.microsoft.com/office/drawing/2014/main" id="{6B0E3C1C-D3D8-77FA-337A-0E0F72C3547D}"/>
              </a:ext>
            </a:extLst>
          </p:cNvPr>
          <p:cNvSpPr/>
          <p:nvPr/>
        </p:nvSpPr>
        <p:spPr>
          <a:xfrm>
            <a:off x="3135502" y="3216016"/>
            <a:ext cx="9009367" cy="1494156"/>
          </a:xfrm>
          <a:prstGeom prst="round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9" name="正方形/長方形 8">
            <a:extLst>
              <a:ext uri="{FF2B5EF4-FFF2-40B4-BE49-F238E27FC236}">
                <a16:creationId xmlns:a16="http://schemas.microsoft.com/office/drawing/2014/main" id="{24376D69-4B3C-497B-C94D-1A8CF372FFE5}"/>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適切な商品の選択と購入の仕方</a:t>
            </a:r>
            <a:endParaRPr lang="ja-JP"/>
          </a:p>
        </p:txBody>
      </p:sp>
      <p:sp>
        <p:nvSpPr>
          <p:cNvPr id="16" name="正方形/長方形 15">
            <a:extLst>
              <a:ext uri="{FF2B5EF4-FFF2-40B4-BE49-F238E27FC236}">
                <a16:creationId xmlns:a16="http://schemas.microsoft.com/office/drawing/2014/main" id="{0D6E5B84-94D9-30FE-EF85-0C5C82DD5E9E}"/>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9" name="四角形: 上の 2 つの角を丸める 18">
            <a:extLst>
              <a:ext uri="{FF2B5EF4-FFF2-40B4-BE49-F238E27FC236}">
                <a16:creationId xmlns:a16="http://schemas.microsoft.com/office/drawing/2014/main" id="{66C58E93-07A6-DBB1-3D0E-474054B6922A}"/>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21" name="四角形: 上の 2 つの角を丸める 20">
            <a:extLst>
              <a:ext uri="{FF2B5EF4-FFF2-40B4-BE49-F238E27FC236}">
                <a16:creationId xmlns:a16="http://schemas.microsoft.com/office/drawing/2014/main" id="{1CAC5D0B-698D-328F-819E-C4B0EF49C83B}"/>
              </a:ext>
            </a:extLst>
          </p:cNvPr>
          <p:cNvSpPr/>
          <p:nvPr/>
        </p:nvSpPr>
        <p:spPr>
          <a:xfrm>
            <a:off x="3769178" y="-2"/>
            <a:ext cx="5559774" cy="46916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b="1">
                <a:latin typeface="UD Digi Kyokasho NK-R"/>
                <a:ea typeface="UD Digi Kyokasho NK-R"/>
                <a:cs typeface="Calibri" panose="020F0502020204030204"/>
              </a:rPr>
              <a:t>５　〇〇を購入しよう～情報の収集・整理と意思決定～</a:t>
            </a:r>
            <a:endParaRPr lang="ja-JP" altLang="en-US">
              <a:latin typeface="UD Digi Kyokasho NK-R"/>
              <a:ea typeface="UD Digi Kyokasho NK-R"/>
            </a:endParaRPr>
          </a:p>
        </p:txBody>
      </p:sp>
    </p:spTree>
    <p:extLst>
      <p:ext uri="{BB962C8B-B14F-4D97-AF65-F5344CB8AC3E}">
        <p14:creationId xmlns:p14="http://schemas.microsoft.com/office/powerpoint/2010/main" val="31275920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716080" y="2496141"/>
            <a:ext cx="9465495" cy="156966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a:solidFill>
                  <a:schemeClr val="accent1"/>
                </a:solidFill>
                <a:latin typeface="UD デジタル 教科書体 N-R"/>
                <a:ea typeface="UD デジタル 教科書体 N-R"/>
                <a:cs typeface="Calibri"/>
              </a:rPr>
              <a:t>商品</a:t>
            </a:r>
            <a:r>
              <a:rPr lang="ja-JP" altLang="en-US" sz="3200">
                <a:solidFill>
                  <a:schemeClr val="accent1"/>
                </a:solidFill>
                <a:latin typeface="UD デジタル 教科書体 N-R"/>
                <a:ea typeface="UD デジタル 教科書体 N-R"/>
                <a:cs typeface="Calibri"/>
              </a:rPr>
              <a:t>を購入する時に、必要となる情報</a:t>
            </a:r>
            <a:r>
              <a:rPr lang="ja-JP" sz="3200">
                <a:solidFill>
                  <a:schemeClr val="accent1"/>
                </a:solidFill>
                <a:latin typeface="UD デジタル 教科書体 N-R"/>
                <a:ea typeface="UD デジタル 教科書体 N-R"/>
                <a:cs typeface="Calibri"/>
              </a:rPr>
              <a:t>の</a:t>
            </a:r>
            <a:endParaRPr lang="ja-JP" altLang="en-US" sz="3200">
              <a:solidFill>
                <a:schemeClr val="accent1"/>
              </a:solidFill>
              <a:latin typeface="UD デジタル 教科書体 N-R"/>
              <a:ea typeface="UD デジタル 教科書体 N-R"/>
              <a:cs typeface="Calibri"/>
            </a:endParaRPr>
          </a:p>
          <a:p>
            <a:r>
              <a:rPr lang="ja-JP" altLang="en-US" sz="3200">
                <a:solidFill>
                  <a:schemeClr val="accent1"/>
                </a:solidFill>
                <a:latin typeface="UD デジタル 教科書体 N-R"/>
                <a:ea typeface="UD デジタル 教科書体 N-R"/>
                <a:cs typeface="Calibri"/>
              </a:rPr>
              <a:t>観点について考え</a:t>
            </a:r>
            <a:r>
              <a:rPr lang="ja-JP" sz="3200">
                <a:solidFill>
                  <a:schemeClr val="accent1"/>
                </a:solidFill>
                <a:latin typeface="UD デジタル 教科書体 N-R"/>
                <a:ea typeface="UD デジタル 教科書体 N-R"/>
                <a:cs typeface="Calibri"/>
              </a:rPr>
              <a:t>、</a:t>
            </a:r>
            <a:r>
              <a:rPr lang="ja-JP" altLang="en-US" sz="3200">
                <a:solidFill>
                  <a:schemeClr val="accent1"/>
                </a:solidFill>
                <a:latin typeface="UD デジタル 教科書体 N-R"/>
                <a:ea typeface="UD デジタル 教科書体 N-R"/>
                <a:cs typeface="Calibri"/>
              </a:rPr>
              <a:t>優先順位と</a:t>
            </a:r>
            <a:endParaRPr lang="ja-JP" sz="3200">
              <a:solidFill>
                <a:schemeClr val="accent1"/>
              </a:solidFill>
              <a:latin typeface="UD デジタル 教科書体 N-R"/>
              <a:ea typeface="UD デジタル 教科書体 N-R"/>
              <a:cs typeface="Calibri"/>
            </a:endParaRPr>
          </a:p>
          <a:p>
            <a:r>
              <a:rPr lang="ja-JP" altLang="en-US" sz="3200">
                <a:solidFill>
                  <a:schemeClr val="accent1"/>
                </a:solidFill>
                <a:latin typeface="UD デジタル 教科書体 N-R"/>
                <a:ea typeface="UD デジタル 教科書体 N-R"/>
                <a:cs typeface="Calibri"/>
              </a:rPr>
              <a:t>そ</a:t>
            </a:r>
            <a:r>
              <a:rPr lang="ja-JP" sz="3200">
                <a:solidFill>
                  <a:schemeClr val="accent1"/>
                </a:solidFill>
                <a:latin typeface="UD デジタル 教科書体 N-R"/>
                <a:ea typeface="UD デジタル 教科書体 N-R"/>
                <a:cs typeface="Calibri"/>
              </a:rPr>
              <a:t>の</a:t>
            </a:r>
            <a:r>
              <a:rPr lang="ja-JP" altLang="en-US" sz="3200">
                <a:solidFill>
                  <a:schemeClr val="accent1"/>
                </a:solidFill>
                <a:latin typeface="UD デジタル 教科書体 N-R"/>
                <a:ea typeface="UD デジタル 教科書体 N-R"/>
                <a:cs typeface="Calibri"/>
              </a:rPr>
              <a:t>理由</a:t>
            </a:r>
            <a:r>
              <a:rPr lang="ja-JP" sz="3200">
                <a:solidFill>
                  <a:schemeClr val="accent1"/>
                </a:solidFill>
                <a:latin typeface="UD デジタル 教科書体 N-R"/>
                <a:ea typeface="UD デジタル 教科書体 N-R"/>
                <a:cs typeface="Calibri"/>
              </a:rPr>
              <a:t>を</a:t>
            </a:r>
            <a:r>
              <a:rPr lang="ja-JP" altLang="en-US" sz="3200">
                <a:solidFill>
                  <a:schemeClr val="accent1"/>
                </a:solidFill>
                <a:latin typeface="UD デジタル 教科書体 N-R"/>
                <a:ea typeface="UD デジタル 教科書体 N-R"/>
                <a:cs typeface="Calibri"/>
              </a:rPr>
              <a:t>考えてみ</a:t>
            </a:r>
            <a:r>
              <a:rPr lang="ja-JP" sz="3200">
                <a:solidFill>
                  <a:schemeClr val="accent1"/>
                </a:solidFill>
                <a:latin typeface="UD デジタル 教科書体 N-R"/>
                <a:ea typeface="UD デジタル 教科書体 N-R"/>
                <a:cs typeface="Calibri"/>
              </a:rPr>
              <a:t>よう</a:t>
            </a: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3858" y="2608144"/>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2</a:t>
            </a:r>
          </a:p>
        </p:txBody>
      </p:sp>
      <p:grpSp>
        <p:nvGrpSpPr>
          <p:cNvPr id="10" name="グループ化 9">
            <a:extLst>
              <a:ext uri="{FF2B5EF4-FFF2-40B4-BE49-F238E27FC236}">
                <a16:creationId xmlns:a16="http://schemas.microsoft.com/office/drawing/2014/main" id="{607354D2-EE9F-1DC2-6211-63981C805277}"/>
              </a:ext>
            </a:extLst>
          </p:cNvPr>
          <p:cNvGrpSpPr/>
          <p:nvPr/>
        </p:nvGrpSpPr>
        <p:grpSpPr>
          <a:xfrm>
            <a:off x="2057811" y="5014530"/>
            <a:ext cx="7261116" cy="1287130"/>
            <a:chOff x="2036826" y="4947364"/>
            <a:chExt cx="7097736" cy="797873"/>
          </a:xfrm>
        </p:grpSpPr>
        <p:sp>
          <p:nvSpPr>
            <p:cNvPr id="12" name="二等辺三角形 11">
              <a:extLst>
                <a:ext uri="{FF2B5EF4-FFF2-40B4-BE49-F238E27FC236}">
                  <a16:creationId xmlns:a16="http://schemas.microsoft.com/office/drawing/2014/main" id="{CDCAAEFF-6D60-5F21-CF47-74E3CF98BDB4}"/>
                </a:ext>
              </a:extLst>
            </p:cNvPr>
            <p:cNvSpPr/>
            <p:nvPr/>
          </p:nvSpPr>
          <p:spPr>
            <a:xfrm rot="5400000">
              <a:off x="8842009" y="5205391"/>
              <a:ext cx="272142" cy="31296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3" name="四角形: 角を丸くする 12">
              <a:extLst>
                <a:ext uri="{FF2B5EF4-FFF2-40B4-BE49-F238E27FC236}">
                  <a16:creationId xmlns:a16="http://schemas.microsoft.com/office/drawing/2014/main" id="{76C9B263-630D-680E-BE64-A11633138094}"/>
                </a:ext>
              </a:extLst>
            </p:cNvPr>
            <p:cNvSpPr/>
            <p:nvPr/>
          </p:nvSpPr>
          <p:spPr>
            <a:xfrm>
              <a:off x="2036826" y="4947364"/>
              <a:ext cx="6886824" cy="797873"/>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grpSp>
      <p:sp>
        <p:nvSpPr>
          <p:cNvPr id="11" name="テキスト ボックス 29">
            <a:extLst>
              <a:ext uri="{FF2B5EF4-FFF2-40B4-BE49-F238E27FC236}">
                <a16:creationId xmlns:a16="http://schemas.microsoft.com/office/drawing/2014/main" id="{AAAB756F-2C76-02B8-5342-72DE110EDFA4}"/>
              </a:ext>
            </a:extLst>
          </p:cNvPr>
          <p:cNvSpPr txBox="1"/>
          <p:nvPr/>
        </p:nvSpPr>
        <p:spPr>
          <a:xfrm>
            <a:off x="2603201" y="5405383"/>
            <a:ext cx="6277163"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600" b="1">
                <a:solidFill>
                  <a:schemeClr val="accent1"/>
                </a:solidFill>
                <a:latin typeface="UD Digi Kyokasho NK-R"/>
                <a:ea typeface="UD Digi Kyokasho NK-R"/>
                <a:cs typeface="Calibri"/>
              </a:rPr>
              <a:t>今回は自転車を選</a:t>
            </a:r>
            <a:r>
              <a:rPr lang="ja-JP" sz="3600" b="1">
                <a:solidFill>
                  <a:schemeClr val="accent1"/>
                </a:solidFill>
                <a:latin typeface="UD Digi Kyokasho NK-R"/>
                <a:ea typeface="UD Digi Kyokasho NK-R"/>
                <a:cs typeface="Calibri"/>
              </a:rPr>
              <a:t>ん</a:t>
            </a:r>
            <a:r>
              <a:rPr lang="ja-JP" altLang="en-US" sz="3600" b="1">
                <a:solidFill>
                  <a:schemeClr val="accent1"/>
                </a:solidFill>
                <a:latin typeface="UD Digi Kyokasho NK-R"/>
                <a:ea typeface="UD Digi Kyokasho NK-R"/>
                <a:cs typeface="Calibri"/>
              </a:rPr>
              <a:t>で</a:t>
            </a:r>
            <a:r>
              <a:rPr lang="ja-JP" sz="3600" b="1">
                <a:solidFill>
                  <a:schemeClr val="accent1"/>
                </a:solidFill>
                <a:latin typeface="UD Digi Kyokasho NK-R"/>
                <a:ea typeface="UD Digi Kyokasho NK-R"/>
                <a:cs typeface="Calibri"/>
              </a:rPr>
              <a:t>みよ</a:t>
            </a:r>
            <a:r>
              <a:rPr lang="ja-JP" altLang="en-US" sz="3600" b="1">
                <a:solidFill>
                  <a:schemeClr val="accent1"/>
                </a:solidFill>
                <a:latin typeface="UD Digi Kyokasho NK-R"/>
                <a:ea typeface="UD Digi Kyokasho NK-R"/>
                <a:cs typeface="Calibri"/>
              </a:rPr>
              <a:t>う</a:t>
            </a:r>
            <a:r>
              <a:rPr lang="ja-JP" sz="3600" b="1">
                <a:solidFill>
                  <a:schemeClr val="accent1"/>
                </a:solidFill>
                <a:latin typeface="UD Digi Kyokasho NK-R"/>
                <a:ea typeface="UD Digi Kyokasho NK-R"/>
                <a:cs typeface="Calibri"/>
              </a:rPr>
              <a:t>！</a:t>
            </a:r>
            <a:endParaRPr lang="ja-JP"/>
          </a:p>
        </p:txBody>
      </p:sp>
      <p:pic>
        <p:nvPicPr>
          <p:cNvPr id="5" name="図 4" descr="持つ, リモコン, 時計 が含まれている画像&#10;&#10;説明は自動で生成されたものです">
            <a:extLst>
              <a:ext uri="{FF2B5EF4-FFF2-40B4-BE49-F238E27FC236}">
                <a16:creationId xmlns:a16="http://schemas.microsoft.com/office/drawing/2014/main" id="{00B84D5C-7425-E52A-F6B7-4663A59ABE49}"/>
              </a:ext>
            </a:extLst>
          </p:cNvPr>
          <p:cNvPicPr>
            <a:picLocks noChangeAspect="1"/>
          </p:cNvPicPr>
          <p:nvPr/>
        </p:nvPicPr>
        <p:blipFill>
          <a:blip r:embed="rId3"/>
          <a:stretch>
            <a:fillRect/>
          </a:stretch>
        </p:blipFill>
        <p:spPr>
          <a:xfrm>
            <a:off x="8468179" y="3349096"/>
            <a:ext cx="4048881" cy="3860952"/>
          </a:xfrm>
          <a:prstGeom prst="rect">
            <a:avLst/>
          </a:prstGeom>
        </p:spPr>
      </p:pic>
      <p:sp>
        <p:nvSpPr>
          <p:cNvPr id="15" name="正方形/長方形 14">
            <a:extLst>
              <a:ext uri="{FF2B5EF4-FFF2-40B4-BE49-F238E27FC236}">
                <a16:creationId xmlns:a16="http://schemas.microsoft.com/office/drawing/2014/main" id="{0D5AF397-2114-CE42-FEB9-11F05938451F}"/>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適切な商品の選択と購入の仕方</a:t>
            </a:r>
            <a:endParaRPr lang="ja-JP"/>
          </a:p>
        </p:txBody>
      </p:sp>
      <p:sp>
        <p:nvSpPr>
          <p:cNvPr id="3" name="正方形/長方形 2">
            <a:extLst>
              <a:ext uri="{FF2B5EF4-FFF2-40B4-BE49-F238E27FC236}">
                <a16:creationId xmlns:a16="http://schemas.microsoft.com/office/drawing/2014/main" id="{F76FC6B3-8D15-4875-851D-4EED0BABE821}"/>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四角形: 上の 2 つの角を丸める 6">
            <a:extLst>
              <a:ext uri="{FF2B5EF4-FFF2-40B4-BE49-F238E27FC236}">
                <a16:creationId xmlns:a16="http://schemas.microsoft.com/office/drawing/2014/main" id="{FA6AFBAD-73E6-A68A-0AF4-021D426DE3A3}"/>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6" name="四角形: 上の 2 つの角を丸める 15">
            <a:extLst>
              <a:ext uri="{FF2B5EF4-FFF2-40B4-BE49-F238E27FC236}">
                <a16:creationId xmlns:a16="http://schemas.microsoft.com/office/drawing/2014/main" id="{956E8072-FF07-3428-2AEE-B9962A74FB01}"/>
              </a:ext>
            </a:extLst>
          </p:cNvPr>
          <p:cNvSpPr/>
          <p:nvPr/>
        </p:nvSpPr>
        <p:spPr>
          <a:xfrm>
            <a:off x="3769178" y="-2"/>
            <a:ext cx="5559774" cy="46916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b="1">
                <a:latin typeface="UD Digi Kyokasho NK-R"/>
                <a:ea typeface="UD Digi Kyokasho NK-R"/>
                <a:cs typeface="Calibri" panose="020F0502020204030204"/>
              </a:rPr>
              <a:t>５　〇〇を購入しよう～情報の収集・整理と意思決定～</a:t>
            </a:r>
            <a:endParaRPr lang="ja-JP" altLang="en-US">
              <a:latin typeface="UD Digi Kyokasho NK-R"/>
              <a:ea typeface="UD Digi Kyokasho NK-R"/>
            </a:endParaRPr>
          </a:p>
        </p:txBody>
      </p:sp>
    </p:spTree>
    <p:extLst>
      <p:ext uri="{BB962C8B-B14F-4D97-AF65-F5344CB8AC3E}">
        <p14:creationId xmlns:p14="http://schemas.microsoft.com/office/powerpoint/2010/main" val="1091122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EAA111CE-1E9E-CD7C-A6CF-E637F89EBEC5}"/>
            </a:ext>
          </a:extLst>
        </p:cNvPr>
        <p:cNvGrpSpPr/>
        <p:nvPr/>
      </p:nvGrpSpPr>
      <p:grpSpPr>
        <a:xfrm>
          <a:off x="0" y="0"/>
          <a:ext cx="0" cy="0"/>
          <a:chOff x="0" y="0"/>
          <a:chExt cx="0" cy="0"/>
        </a:xfrm>
      </p:grpSpPr>
      <p:sp>
        <p:nvSpPr>
          <p:cNvPr id="2" name="正方形/長方形 1">
            <a:extLst>
              <a:ext uri="{FF2B5EF4-FFF2-40B4-BE49-F238E27FC236}">
                <a16:creationId xmlns:a16="http://schemas.microsoft.com/office/drawing/2014/main" id="{30FAA263-E2D7-E5D7-DBED-D8BE7A0816A5}"/>
              </a:ext>
            </a:extLst>
          </p:cNvPr>
          <p:cNvSpPr/>
          <p:nvPr/>
        </p:nvSpPr>
        <p:spPr>
          <a:xfrm>
            <a:off x="6960501" y="2544715"/>
            <a:ext cx="4859620" cy="391352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テキスト ボックス 10">
            <a:extLst>
              <a:ext uri="{FF2B5EF4-FFF2-40B4-BE49-F238E27FC236}">
                <a16:creationId xmlns:a16="http://schemas.microsoft.com/office/drawing/2014/main" id="{F0047D19-0368-8130-7F5F-2046D647E762}"/>
              </a:ext>
            </a:extLst>
          </p:cNvPr>
          <p:cNvSpPr txBox="1"/>
          <p:nvPr/>
        </p:nvSpPr>
        <p:spPr>
          <a:xfrm>
            <a:off x="1716080" y="1226141"/>
            <a:ext cx="9465495" cy="107721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a:solidFill>
                  <a:srgbClr val="000000"/>
                </a:solidFill>
                <a:latin typeface="UD Digi Kyokasho NK-R"/>
                <a:ea typeface="UD Digi Kyokasho NK-R"/>
                <a:cs typeface="+mn-lt"/>
              </a:rPr>
              <a:t>商品を購入</a:t>
            </a:r>
            <a:r>
              <a:rPr lang="ja-JP" sz="3200">
                <a:solidFill>
                  <a:srgbClr val="000000"/>
                </a:solidFill>
                <a:latin typeface="UD Digi Kyokasho NK-R"/>
                <a:ea typeface="UD Digi Kyokasho NK-R"/>
                <a:cs typeface="+mn-lt"/>
              </a:rPr>
              <a:t>する</a:t>
            </a:r>
            <a:r>
              <a:rPr lang="ja-JP" altLang="en-US" sz="3200">
                <a:solidFill>
                  <a:srgbClr val="000000"/>
                </a:solidFill>
                <a:latin typeface="UD Digi Kyokasho NK-R"/>
                <a:ea typeface="UD Digi Kyokasho NK-R"/>
                <a:cs typeface="+mn-lt"/>
              </a:rPr>
              <a:t>時に、必要とな</a:t>
            </a:r>
            <a:r>
              <a:rPr lang="ja-JP" sz="3200">
                <a:solidFill>
                  <a:srgbClr val="000000"/>
                </a:solidFill>
                <a:latin typeface="UD Digi Kyokasho NK-R"/>
                <a:ea typeface="UD Digi Kyokasho NK-R"/>
                <a:cs typeface="+mn-lt"/>
              </a:rPr>
              <a:t>る</a:t>
            </a:r>
            <a:r>
              <a:rPr lang="ja-JP" altLang="en-US" sz="3200">
                <a:solidFill>
                  <a:srgbClr val="000000"/>
                </a:solidFill>
                <a:latin typeface="UD Digi Kyokasho NK-R"/>
                <a:ea typeface="UD Digi Kyokasho NK-R"/>
                <a:cs typeface="+mn-lt"/>
              </a:rPr>
              <a:t>情報の観点について</a:t>
            </a:r>
            <a:endParaRPr lang="ja-JP" altLang="en-US" sz="3200">
              <a:solidFill>
                <a:srgbClr val="808080"/>
              </a:solidFill>
              <a:latin typeface="UD Digi Kyokasho NK-R"/>
              <a:ea typeface="UD Digi Kyokasho NK-R"/>
              <a:cs typeface="+mn-lt"/>
            </a:endParaRPr>
          </a:p>
          <a:p>
            <a:r>
              <a:rPr lang="ja-JP" altLang="en-US" sz="3200">
                <a:solidFill>
                  <a:srgbClr val="000000"/>
                </a:solidFill>
                <a:latin typeface="UD Digi Kyokasho NK-R"/>
                <a:ea typeface="UD Digi Kyokasho NK-R"/>
                <a:cs typeface="+mn-lt"/>
              </a:rPr>
              <a:t>考え、優先順位とその理由を</a:t>
            </a:r>
            <a:r>
              <a:rPr lang="ja-JP" sz="3200">
                <a:solidFill>
                  <a:srgbClr val="000000"/>
                </a:solidFill>
                <a:latin typeface="UD Digi Kyokasho NK-R"/>
                <a:ea typeface="UD Digi Kyokasho NK-R"/>
                <a:cs typeface="+mn-lt"/>
              </a:rPr>
              <a:t>考え</a:t>
            </a:r>
            <a:r>
              <a:rPr lang="ja-JP" altLang="en-US" sz="3200">
                <a:solidFill>
                  <a:srgbClr val="000000"/>
                </a:solidFill>
                <a:latin typeface="UD Digi Kyokasho NK-R"/>
                <a:ea typeface="UD Digi Kyokasho NK-R"/>
                <a:cs typeface="+mn-lt"/>
              </a:rPr>
              <a:t>てみ</a:t>
            </a:r>
            <a:r>
              <a:rPr lang="ja-JP" sz="3200">
                <a:solidFill>
                  <a:srgbClr val="000000"/>
                </a:solidFill>
                <a:latin typeface="UD Digi Kyokasho NK-R"/>
                <a:ea typeface="UD Digi Kyokasho NK-R"/>
                <a:cs typeface="+mn-lt"/>
              </a:rPr>
              <a:t>よう</a:t>
            </a:r>
            <a:endParaRPr lang="ja-JP" altLang="en-US" sz="3200">
              <a:solidFill>
                <a:srgbClr val="000000"/>
              </a:solidFill>
              <a:latin typeface="UD Digi Kyokasho NK-R"/>
              <a:ea typeface="UD Digi Kyokasho NK-R"/>
              <a:cs typeface="+mn-lt"/>
            </a:endParaRPr>
          </a:p>
        </p:txBody>
      </p:sp>
      <p:sp>
        <p:nvSpPr>
          <p:cNvPr id="8" name="テキスト ボックス 11">
            <a:extLst>
              <a:ext uri="{FF2B5EF4-FFF2-40B4-BE49-F238E27FC236}">
                <a16:creationId xmlns:a16="http://schemas.microsoft.com/office/drawing/2014/main" id="{0AB858A5-31D8-1AE1-1A9E-43C4D54F6EC1}"/>
              </a:ext>
            </a:extLst>
          </p:cNvPr>
          <p:cNvSpPr txBox="1"/>
          <p:nvPr/>
        </p:nvSpPr>
        <p:spPr>
          <a:xfrm>
            <a:off x="563858" y="1338144"/>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2</a:t>
            </a:r>
          </a:p>
        </p:txBody>
      </p:sp>
      <p:sp>
        <p:nvSpPr>
          <p:cNvPr id="11" name="正方形/長方形 10">
            <a:extLst>
              <a:ext uri="{FF2B5EF4-FFF2-40B4-BE49-F238E27FC236}">
                <a16:creationId xmlns:a16="http://schemas.microsoft.com/office/drawing/2014/main" id="{175013F3-D98B-75CE-C86F-A4480BEB6457}"/>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適切な商品の選択と購入の仕方</a:t>
            </a:r>
            <a:endParaRPr lang="ja-JP"/>
          </a:p>
        </p:txBody>
      </p:sp>
      <p:pic>
        <p:nvPicPr>
          <p:cNvPr id="12" name="図 11" descr="電子機器, 暗い, 光 が含まれている画像&#10;&#10;説明は自動で生成されたものです">
            <a:extLst>
              <a:ext uri="{FF2B5EF4-FFF2-40B4-BE49-F238E27FC236}">
                <a16:creationId xmlns:a16="http://schemas.microsoft.com/office/drawing/2014/main" id="{58060E64-49ED-6EDD-583F-E7C69659F61C}"/>
              </a:ext>
            </a:extLst>
          </p:cNvPr>
          <p:cNvPicPr>
            <a:picLocks noChangeAspect="1"/>
          </p:cNvPicPr>
          <p:nvPr/>
        </p:nvPicPr>
        <p:blipFill>
          <a:blip r:embed="rId3"/>
          <a:stretch>
            <a:fillRect/>
          </a:stretch>
        </p:blipFill>
        <p:spPr>
          <a:xfrm>
            <a:off x="1108982" y="2399605"/>
            <a:ext cx="5391149" cy="4057650"/>
          </a:xfrm>
          <a:prstGeom prst="rect">
            <a:avLst/>
          </a:prstGeom>
        </p:spPr>
      </p:pic>
      <p:sp>
        <p:nvSpPr>
          <p:cNvPr id="13" name="四角形: 角を丸くする 12">
            <a:extLst>
              <a:ext uri="{FF2B5EF4-FFF2-40B4-BE49-F238E27FC236}">
                <a16:creationId xmlns:a16="http://schemas.microsoft.com/office/drawing/2014/main" id="{41DFE725-3FEA-A894-16E6-FA14A900A240}"/>
              </a:ext>
            </a:extLst>
          </p:cNvPr>
          <p:cNvSpPr/>
          <p:nvPr/>
        </p:nvSpPr>
        <p:spPr>
          <a:xfrm>
            <a:off x="7216588" y="2745441"/>
            <a:ext cx="4378476" cy="59266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400">
                <a:latin typeface="UD デジタル 教科書体 N-R"/>
                <a:ea typeface="UD デジタル 教科書体 N-R"/>
                <a:cs typeface="Calibri"/>
              </a:rPr>
              <a:t>この優先順位にした理由</a:t>
            </a:r>
            <a:endParaRPr lang="ja-JP" altLang="en-US" sz="2400">
              <a:latin typeface="UD デジタル 教科書体 N-R"/>
              <a:ea typeface="UD デジタル 教科書体 N-R"/>
            </a:endParaRPr>
          </a:p>
        </p:txBody>
      </p:sp>
      <p:sp>
        <p:nvSpPr>
          <p:cNvPr id="15" name="テキスト ボックス 10">
            <a:extLst>
              <a:ext uri="{FF2B5EF4-FFF2-40B4-BE49-F238E27FC236}">
                <a16:creationId xmlns:a16="http://schemas.microsoft.com/office/drawing/2014/main" id="{5DAFA466-AB45-0DD7-9D1E-4E5FABFA7DF6}"/>
              </a:ext>
            </a:extLst>
          </p:cNvPr>
          <p:cNvSpPr txBox="1"/>
          <p:nvPr/>
        </p:nvSpPr>
        <p:spPr>
          <a:xfrm>
            <a:off x="7316174" y="3584712"/>
            <a:ext cx="1591495" cy="255454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a:solidFill>
                  <a:srgbClr val="000000"/>
                </a:solidFill>
                <a:latin typeface="UD Digi Kyokasho NK-R"/>
                <a:ea typeface="UD Digi Kyokasho NK-R"/>
                <a:cs typeface="+mn-lt"/>
              </a:rPr>
              <a:t>1位</a:t>
            </a:r>
          </a:p>
          <a:p>
            <a:endParaRPr lang="ja-JP" altLang="en-US" sz="3200">
              <a:latin typeface="UD Digi Kyokasho NK-R"/>
              <a:ea typeface="UD Digi Kyokasho NK-R"/>
              <a:cs typeface="Calibri"/>
            </a:endParaRPr>
          </a:p>
          <a:p>
            <a:r>
              <a:rPr lang="ja-JP" altLang="en-US" sz="3200">
                <a:latin typeface="UD Digi Kyokasho NK-R"/>
                <a:ea typeface="UD Digi Kyokasho NK-R"/>
                <a:cs typeface="Calibri"/>
              </a:rPr>
              <a:t>2位</a:t>
            </a:r>
            <a:endParaRPr lang="ja-JP"/>
          </a:p>
          <a:p>
            <a:endParaRPr lang="ja-JP" altLang="en-US" sz="3200">
              <a:latin typeface="UD Digi Kyokasho NK-R"/>
              <a:ea typeface="UD Digi Kyokasho NK-R"/>
              <a:cs typeface="Calibri"/>
            </a:endParaRPr>
          </a:p>
          <a:p>
            <a:r>
              <a:rPr lang="ja-JP" altLang="en-US" sz="3200">
                <a:latin typeface="UD Digi Kyokasho NK-R"/>
                <a:ea typeface="UD Digi Kyokasho NK-R"/>
                <a:cs typeface="Calibri"/>
              </a:rPr>
              <a:t>その他</a:t>
            </a:r>
          </a:p>
        </p:txBody>
      </p:sp>
      <p:sp>
        <p:nvSpPr>
          <p:cNvPr id="4" name="正方形/長方形 3">
            <a:extLst>
              <a:ext uri="{FF2B5EF4-FFF2-40B4-BE49-F238E27FC236}">
                <a16:creationId xmlns:a16="http://schemas.microsoft.com/office/drawing/2014/main" id="{C24D7A62-2627-A843-3DE8-3691A5BEF5AD}"/>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四角形: 上の 2 つの角を丸める 6">
            <a:extLst>
              <a:ext uri="{FF2B5EF4-FFF2-40B4-BE49-F238E27FC236}">
                <a16:creationId xmlns:a16="http://schemas.microsoft.com/office/drawing/2014/main" id="{A40A1A6D-81E7-944A-5541-3EAC1C0D3229}"/>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4" name="四角形: 上の 2 つの角を丸める 13">
            <a:extLst>
              <a:ext uri="{FF2B5EF4-FFF2-40B4-BE49-F238E27FC236}">
                <a16:creationId xmlns:a16="http://schemas.microsoft.com/office/drawing/2014/main" id="{67D49BAF-E135-04CD-ADC2-03C5ECAED1B9}"/>
              </a:ext>
            </a:extLst>
          </p:cNvPr>
          <p:cNvSpPr/>
          <p:nvPr/>
        </p:nvSpPr>
        <p:spPr>
          <a:xfrm>
            <a:off x="3769178" y="-2"/>
            <a:ext cx="5559774" cy="46916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b="1">
                <a:latin typeface="UD Digi Kyokasho NK-R"/>
                <a:ea typeface="UD Digi Kyokasho NK-R"/>
                <a:cs typeface="Calibri" panose="020F0502020204030204"/>
              </a:rPr>
              <a:t>５　〇〇を購入しよう～情報の収集・整理と意思決定～</a:t>
            </a:r>
            <a:endParaRPr lang="ja-JP" altLang="en-US">
              <a:latin typeface="UD Digi Kyokasho NK-R"/>
              <a:ea typeface="UD Digi Kyokasho NK-R"/>
            </a:endParaRPr>
          </a:p>
        </p:txBody>
      </p:sp>
    </p:spTree>
    <p:extLst>
      <p:ext uri="{BB962C8B-B14F-4D97-AF65-F5344CB8AC3E}">
        <p14:creationId xmlns:p14="http://schemas.microsoft.com/office/powerpoint/2010/main" val="3379091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EAA111CE-1E9E-CD7C-A6CF-E637F89EBEC5}"/>
            </a:ext>
          </a:extLst>
        </p:cNvPr>
        <p:cNvGrpSpPr/>
        <p:nvPr/>
      </p:nvGrpSpPr>
      <p:grpSpPr>
        <a:xfrm>
          <a:off x="0" y="0"/>
          <a:ext cx="0" cy="0"/>
          <a:chOff x="0" y="0"/>
          <a:chExt cx="0" cy="0"/>
        </a:xfrm>
      </p:grpSpPr>
      <p:sp>
        <p:nvSpPr>
          <p:cNvPr id="2" name="正方形/長方形 1">
            <a:extLst>
              <a:ext uri="{FF2B5EF4-FFF2-40B4-BE49-F238E27FC236}">
                <a16:creationId xmlns:a16="http://schemas.microsoft.com/office/drawing/2014/main" id="{30FAA263-E2D7-E5D7-DBED-D8BE7A0816A5}"/>
              </a:ext>
            </a:extLst>
          </p:cNvPr>
          <p:cNvSpPr/>
          <p:nvPr/>
        </p:nvSpPr>
        <p:spPr>
          <a:xfrm>
            <a:off x="6960501" y="2544715"/>
            <a:ext cx="4859620" cy="391352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テキスト ボックス 10">
            <a:extLst>
              <a:ext uri="{FF2B5EF4-FFF2-40B4-BE49-F238E27FC236}">
                <a16:creationId xmlns:a16="http://schemas.microsoft.com/office/drawing/2014/main" id="{F0047D19-0368-8130-7F5F-2046D647E762}"/>
              </a:ext>
            </a:extLst>
          </p:cNvPr>
          <p:cNvSpPr txBox="1"/>
          <p:nvPr/>
        </p:nvSpPr>
        <p:spPr>
          <a:xfrm>
            <a:off x="1716080" y="1226141"/>
            <a:ext cx="9465495" cy="107721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a:solidFill>
                  <a:srgbClr val="000000"/>
                </a:solidFill>
                <a:latin typeface="UD Digi Kyokasho NK-R"/>
                <a:ea typeface="UD Digi Kyokasho NK-R"/>
                <a:cs typeface="+mn-lt"/>
              </a:rPr>
              <a:t>商品を購入</a:t>
            </a:r>
            <a:r>
              <a:rPr lang="ja-JP" sz="3200">
                <a:solidFill>
                  <a:srgbClr val="000000"/>
                </a:solidFill>
                <a:latin typeface="UD Digi Kyokasho NK-R"/>
                <a:ea typeface="UD Digi Kyokasho NK-R"/>
                <a:cs typeface="+mn-lt"/>
              </a:rPr>
              <a:t>する</a:t>
            </a:r>
            <a:r>
              <a:rPr lang="ja-JP" altLang="en-US" sz="3200">
                <a:solidFill>
                  <a:srgbClr val="000000"/>
                </a:solidFill>
                <a:latin typeface="UD Digi Kyokasho NK-R"/>
                <a:ea typeface="UD Digi Kyokasho NK-R"/>
                <a:cs typeface="+mn-lt"/>
              </a:rPr>
              <a:t>時に、必要とな</a:t>
            </a:r>
            <a:r>
              <a:rPr lang="ja-JP" sz="3200">
                <a:solidFill>
                  <a:srgbClr val="000000"/>
                </a:solidFill>
                <a:latin typeface="UD Digi Kyokasho NK-R"/>
                <a:ea typeface="UD Digi Kyokasho NK-R"/>
                <a:cs typeface="+mn-lt"/>
              </a:rPr>
              <a:t>る</a:t>
            </a:r>
            <a:r>
              <a:rPr lang="ja-JP" altLang="en-US" sz="3200">
                <a:solidFill>
                  <a:srgbClr val="000000"/>
                </a:solidFill>
                <a:latin typeface="UD Digi Kyokasho NK-R"/>
                <a:ea typeface="UD Digi Kyokasho NK-R"/>
                <a:cs typeface="+mn-lt"/>
              </a:rPr>
              <a:t>情報の観点について</a:t>
            </a:r>
            <a:endParaRPr lang="ja-JP" altLang="en-US" sz="3200">
              <a:solidFill>
                <a:srgbClr val="808080"/>
              </a:solidFill>
              <a:latin typeface="UD Digi Kyokasho NK-R"/>
              <a:ea typeface="UD Digi Kyokasho NK-R"/>
              <a:cs typeface="+mn-lt"/>
            </a:endParaRPr>
          </a:p>
          <a:p>
            <a:r>
              <a:rPr lang="ja-JP" altLang="en-US" sz="3200">
                <a:solidFill>
                  <a:srgbClr val="000000"/>
                </a:solidFill>
                <a:latin typeface="UD Digi Kyokasho NK-R"/>
                <a:ea typeface="UD Digi Kyokasho NK-R"/>
                <a:cs typeface="+mn-lt"/>
              </a:rPr>
              <a:t>考え、優先順位とその理由を</a:t>
            </a:r>
            <a:r>
              <a:rPr lang="ja-JP" sz="3200">
                <a:solidFill>
                  <a:srgbClr val="000000"/>
                </a:solidFill>
                <a:latin typeface="UD Digi Kyokasho NK-R"/>
                <a:ea typeface="UD Digi Kyokasho NK-R"/>
                <a:cs typeface="+mn-lt"/>
              </a:rPr>
              <a:t>考え</a:t>
            </a:r>
            <a:r>
              <a:rPr lang="ja-JP" altLang="en-US" sz="3200">
                <a:solidFill>
                  <a:srgbClr val="000000"/>
                </a:solidFill>
                <a:latin typeface="UD Digi Kyokasho NK-R"/>
                <a:ea typeface="UD Digi Kyokasho NK-R"/>
                <a:cs typeface="+mn-lt"/>
              </a:rPr>
              <a:t>てみ</a:t>
            </a:r>
            <a:r>
              <a:rPr lang="ja-JP" sz="3200">
                <a:solidFill>
                  <a:srgbClr val="000000"/>
                </a:solidFill>
                <a:latin typeface="UD Digi Kyokasho NK-R"/>
                <a:ea typeface="UD Digi Kyokasho NK-R"/>
                <a:cs typeface="+mn-lt"/>
              </a:rPr>
              <a:t>よう</a:t>
            </a:r>
            <a:endParaRPr lang="ja-JP" altLang="en-US" sz="3200">
              <a:solidFill>
                <a:srgbClr val="000000"/>
              </a:solidFill>
              <a:latin typeface="UD Digi Kyokasho NK-R"/>
              <a:ea typeface="UD Digi Kyokasho NK-R"/>
              <a:cs typeface="+mn-lt"/>
            </a:endParaRPr>
          </a:p>
        </p:txBody>
      </p:sp>
      <p:sp>
        <p:nvSpPr>
          <p:cNvPr id="8" name="テキスト ボックス 11">
            <a:extLst>
              <a:ext uri="{FF2B5EF4-FFF2-40B4-BE49-F238E27FC236}">
                <a16:creationId xmlns:a16="http://schemas.microsoft.com/office/drawing/2014/main" id="{0AB858A5-31D8-1AE1-1A9E-43C4D54F6EC1}"/>
              </a:ext>
            </a:extLst>
          </p:cNvPr>
          <p:cNvSpPr txBox="1"/>
          <p:nvPr/>
        </p:nvSpPr>
        <p:spPr>
          <a:xfrm>
            <a:off x="563858" y="1338144"/>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2</a:t>
            </a:r>
          </a:p>
        </p:txBody>
      </p:sp>
      <p:sp>
        <p:nvSpPr>
          <p:cNvPr id="11" name="正方形/長方形 10">
            <a:extLst>
              <a:ext uri="{FF2B5EF4-FFF2-40B4-BE49-F238E27FC236}">
                <a16:creationId xmlns:a16="http://schemas.microsoft.com/office/drawing/2014/main" id="{175013F3-D98B-75CE-C86F-A4480BEB6457}"/>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適切な商品の選択と購入の仕方</a:t>
            </a:r>
            <a:endParaRPr lang="ja-JP"/>
          </a:p>
        </p:txBody>
      </p:sp>
      <p:pic>
        <p:nvPicPr>
          <p:cNvPr id="12" name="図 11" descr="電子機器, 暗い, 光 が含まれている画像&#10;&#10;説明は自動で生成されたものです">
            <a:extLst>
              <a:ext uri="{FF2B5EF4-FFF2-40B4-BE49-F238E27FC236}">
                <a16:creationId xmlns:a16="http://schemas.microsoft.com/office/drawing/2014/main" id="{58060E64-49ED-6EDD-583F-E7C69659F61C}"/>
              </a:ext>
            </a:extLst>
          </p:cNvPr>
          <p:cNvPicPr>
            <a:picLocks noChangeAspect="1"/>
          </p:cNvPicPr>
          <p:nvPr/>
        </p:nvPicPr>
        <p:blipFill>
          <a:blip r:embed="rId3"/>
          <a:stretch>
            <a:fillRect/>
          </a:stretch>
        </p:blipFill>
        <p:spPr>
          <a:xfrm>
            <a:off x="1108982" y="2399605"/>
            <a:ext cx="5391149" cy="4057650"/>
          </a:xfrm>
          <a:prstGeom prst="rect">
            <a:avLst/>
          </a:prstGeom>
        </p:spPr>
      </p:pic>
      <p:sp>
        <p:nvSpPr>
          <p:cNvPr id="13" name="四角形: 角を丸くする 12">
            <a:extLst>
              <a:ext uri="{FF2B5EF4-FFF2-40B4-BE49-F238E27FC236}">
                <a16:creationId xmlns:a16="http://schemas.microsoft.com/office/drawing/2014/main" id="{41DFE725-3FEA-A894-16E6-FA14A900A240}"/>
              </a:ext>
            </a:extLst>
          </p:cNvPr>
          <p:cNvSpPr/>
          <p:nvPr/>
        </p:nvSpPr>
        <p:spPr>
          <a:xfrm>
            <a:off x="7216588" y="2745441"/>
            <a:ext cx="4378476" cy="59266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400">
                <a:latin typeface="UD デジタル 教科書体 N-R"/>
                <a:ea typeface="UD デジタル 教科書体 N-R"/>
                <a:cs typeface="Calibri"/>
              </a:rPr>
              <a:t>必要となる情報の観点例</a:t>
            </a:r>
          </a:p>
        </p:txBody>
      </p:sp>
      <p:sp>
        <p:nvSpPr>
          <p:cNvPr id="15" name="テキスト ボックス 10">
            <a:extLst>
              <a:ext uri="{FF2B5EF4-FFF2-40B4-BE49-F238E27FC236}">
                <a16:creationId xmlns:a16="http://schemas.microsoft.com/office/drawing/2014/main" id="{5DAFA466-AB45-0DD7-9D1E-4E5FABFA7DF6}"/>
              </a:ext>
            </a:extLst>
          </p:cNvPr>
          <p:cNvSpPr txBox="1"/>
          <p:nvPr/>
        </p:nvSpPr>
        <p:spPr>
          <a:xfrm>
            <a:off x="7364555" y="4428176"/>
            <a:ext cx="4204066" cy="193899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2400">
                <a:latin typeface="UD デジタル 教科書体 N-R"/>
                <a:ea typeface="UD デジタル 教科書体 N-R"/>
                <a:cs typeface="Calibri"/>
              </a:rPr>
              <a:t>アフターサービス</a:t>
            </a:r>
            <a:r>
              <a:rPr lang="ja-JP" altLang="en-US" sz="2400">
                <a:latin typeface="UD デジタル 教科書体 N-R"/>
                <a:ea typeface="UD デジタル 教科書体 N-R"/>
                <a:cs typeface="Calibri"/>
              </a:rPr>
              <a:t>･</a:t>
            </a:r>
            <a:r>
              <a:rPr lang="ja-JP" sz="2400">
                <a:latin typeface="UD デジタル 教科書体 N-R"/>
                <a:ea typeface="UD デジタル 教科書体 N-R"/>
                <a:cs typeface="Calibri"/>
              </a:rPr>
              <a:t>安全性</a:t>
            </a:r>
            <a:r>
              <a:rPr lang="ja-JP" altLang="en-US" sz="2400">
                <a:latin typeface="UD デジタル 教科書体 N-R"/>
                <a:ea typeface="UD デジタル 教科書体 N-R"/>
                <a:cs typeface="Calibri"/>
              </a:rPr>
              <a:t>・</a:t>
            </a:r>
            <a:r>
              <a:rPr lang="ja-JP" sz="2400">
                <a:latin typeface="UD デジタル 教科書体 N-R"/>
                <a:ea typeface="UD デジタル 教科書体 N-R"/>
                <a:cs typeface="Calibri"/>
              </a:rPr>
              <a:t>価格</a:t>
            </a:r>
            <a:r>
              <a:rPr lang="ja-JP" altLang="en-US" sz="2400">
                <a:latin typeface="UD デジタル 教科書体 N-R"/>
                <a:ea typeface="UD デジタル 教科書体 N-R"/>
                <a:cs typeface="Calibri"/>
              </a:rPr>
              <a:t>・</a:t>
            </a:r>
            <a:r>
              <a:rPr lang="ja-JP" sz="2400">
                <a:latin typeface="UD デジタル 教科書体 N-R"/>
                <a:ea typeface="UD デジタル 教科書体 N-R"/>
                <a:cs typeface="Calibri"/>
              </a:rPr>
              <a:t>かごが大きい</a:t>
            </a:r>
            <a:r>
              <a:rPr lang="ja-JP" altLang="en-US" sz="2400">
                <a:latin typeface="UD デジタル 教科書体 N-R"/>
                <a:ea typeface="UD デジタル 教科書体 N-R"/>
                <a:cs typeface="Calibri"/>
              </a:rPr>
              <a:t>・耐久性・</a:t>
            </a:r>
            <a:r>
              <a:rPr lang="ja-JP" sz="2400">
                <a:latin typeface="UD デジタル 教科書体 N-R"/>
                <a:ea typeface="UD デジタル 教科書体 N-R"/>
                <a:cs typeface="Calibri"/>
              </a:rPr>
              <a:t>環境に優しい</a:t>
            </a:r>
            <a:r>
              <a:rPr lang="ja-JP" altLang="en-US" sz="2400">
                <a:latin typeface="UD デジタル 教科書体 N-R"/>
                <a:ea typeface="UD デジタル 教科書体 N-R"/>
                <a:cs typeface="Calibri"/>
              </a:rPr>
              <a:t>・</a:t>
            </a:r>
            <a:r>
              <a:rPr lang="ja-JP" sz="2400">
                <a:latin typeface="UD デジタル 教科書体 N-R"/>
                <a:ea typeface="UD デジタル 教科書体 N-R"/>
                <a:cs typeface="Calibri"/>
              </a:rPr>
              <a:t>さびにくい</a:t>
            </a:r>
            <a:r>
              <a:rPr lang="ja-JP" altLang="en-US" sz="2400">
                <a:latin typeface="UD デジタル 教科書体 N-R"/>
                <a:ea typeface="UD デジタル 教科書体 N-R"/>
                <a:cs typeface="Calibri"/>
              </a:rPr>
              <a:t>・</a:t>
            </a:r>
            <a:r>
              <a:rPr lang="ja-JP" sz="2400">
                <a:latin typeface="UD デジタル 教科書体 N-R"/>
                <a:ea typeface="UD デジタル 教科書体 N-R"/>
                <a:cs typeface="Calibri"/>
              </a:rPr>
              <a:t>デザイン・変速機付き</a:t>
            </a:r>
            <a:r>
              <a:rPr lang="ja-JP" altLang="en-US" sz="2400">
                <a:latin typeface="UD デジタル 教科書体 N-R"/>
                <a:ea typeface="UD デジタル 教科書体 N-R"/>
                <a:cs typeface="Calibri"/>
              </a:rPr>
              <a:t>・</a:t>
            </a:r>
            <a:r>
              <a:rPr lang="ja-JP" sz="2400">
                <a:latin typeface="UD デジタル 教科書体 N-R"/>
                <a:ea typeface="UD デジタル 教科書体 N-R"/>
                <a:cs typeface="Calibri"/>
              </a:rPr>
              <a:t>軽さ・ブランド</a:t>
            </a:r>
            <a:r>
              <a:rPr lang="ja-JP" altLang="en-US" sz="2400">
                <a:latin typeface="UD デジタル 教科書体 N-R"/>
                <a:ea typeface="UD デジタル 教科書体 N-R"/>
                <a:cs typeface="Calibri"/>
              </a:rPr>
              <a:t>　</a:t>
            </a:r>
            <a:r>
              <a:rPr lang="ja-JP" sz="2400">
                <a:latin typeface="UD デジタル 教科書体 N-R"/>
                <a:ea typeface="UD デジタル 教科書体 N-R"/>
                <a:cs typeface="Calibri"/>
              </a:rPr>
              <a:t>など</a:t>
            </a:r>
            <a:endParaRPr lang="ja-JP" sz="2400">
              <a:solidFill>
                <a:srgbClr val="808080"/>
              </a:solidFill>
              <a:latin typeface="UD デジタル 教科書体 N-R"/>
              <a:ea typeface="UD デジタル 教科書体 N-R"/>
              <a:cs typeface="Calibri"/>
            </a:endParaRPr>
          </a:p>
        </p:txBody>
      </p:sp>
      <p:sp>
        <p:nvSpPr>
          <p:cNvPr id="4" name="テキスト ボックス 10">
            <a:extLst>
              <a:ext uri="{FF2B5EF4-FFF2-40B4-BE49-F238E27FC236}">
                <a16:creationId xmlns:a16="http://schemas.microsoft.com/office/drawing/2014/main" id="{38D0779A-FCCE-7A18-796F-6B11FE5D09B6}"/>
              </a:ext>
            </a:extLst>
          </p:cNvPr>
          <p:cNvSpPr txBox="1"/>
          <p:nvPr/>
        </p:nvSpPr>
        <p:spPr>
          <a:xfrm>
            <a:off x="7364554" y="3757957"/>
            <a:ext cx="2934066" cy="52322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2800" b="1">
                <a:solidFill>
                  <a:schemeClr val="accent1"/>
                </a:solidFill>
                <a:latin typeface="UD デジタル 教科書体 N-R"/>
                <a:ea typeface="UD デジタル 教科書体 N-R"/>
                <a:cs typeface="Calibri"/>
              </a:rPr>
              <a:t>自転車の場合</a:t>
            </a:r>
            <a:endParaRPr lang="ja-JP" sz="2800" b="1">
              <a:solidFill>
                <a:schemeClr val="accent1"/>
              </a:solidFill>
              <a:latin typeface="UD デジタル 教科書体 N-R"/>
              <a:ea typeface="UD デジタル 教科書体 N-R"/>
              <a:cs typeface="Calibri"/>
            </a:endParaRPr>
          </a:p>
        </p:txBody>
      </p:sp>
      <p:sp>
        <p:nvSpPr>
          <p:cNvPr id="7" name="正方形/長方形 6">
            <a:extLst>
              <a:ext uri="{FF2B5EF4-FFF2-40B4-BE49-F238E27FC236}">
                <a16:creationId xmlns:a16="http://schemas.microsoft.com/office/drawing/2014/main" id="{C6794586-C703-178A-63B9-36AF5571FF63}"/>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四角形: 上の 2 つの角を丸める 13">
            <a:extLst>
              <a:ext uri="{FF2B5EF4-FFF2-40B4-BE49-F238E27FC236}">
                <a16:creationId xmlns:a16="http://schemas.microsoft.com/office/drawing/2014/main" id="{C421928E-F6A3-4220-A1CC-D415B3EF1205}"/>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8" name="四角形: 上の 2 つの角を丸める 17">
            <a:extLst>
              <a:ext uri="{FF2B5EF4-FFF2-40B4-BE49-F238E27FC236}">
                <a16:creationId xmlns:a16="http://schemas.microsoft.com/office/drawing/2014/main" id="{88BA2B6A-E68D-8DB1-EB23-43CE58B72FB3}"/>
              </a:ext>
            </a:extLst>
          </p:cNvPr>
          <p:cNvSpPr/>
          <p:nvPr/>
        </p:nvSpPr>
        <p:spPr>
          <a:xfrm>
            <a:off x="3769178" y="-2"/>
            <a:ext cx="5559774" cy="46916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b="1">
                <a:latin typeface="UD Digi Kyokasho NK-R"/>
                <a:ea typeface="UD Digi Kyokasho NK-R"/>
                <a:cs typeface="Calibri" panose="020F0502020204030204"/>
              </a:rPr>
              <a:t>５　〇〇を購入しよう～情報の収集・整理と意思決定～</a:t>
            </a:r>
            <a:endParaRPr lang="ja-JP" altLang="en-US">
              <a:latin typeface="UD Digi Kyokasho NK-R"/>
              <a:ea typeface="UD Digi Kyokasho NK-R"/>
            </a:endParaRPr>
          </a:p>
        </p:txBody>
      </p:sp>
    </p:spTree>
    <p:extLst>
      <p:ext uri="{BB962C8B-B14F-4D97-AF65-F5344CB8AC3E}">
        <p14:creationId xmlns:p14="http://schemas.microsoft.com/office/powerpoint/2010/main" val="279546476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2883</Words>
  <Application>Microsoft Office PowerPoint</Application>
  <PresentationFormat>ワイド画面</PresentationFormat>
  <Paragraphs>311</Paragraphs>
  <Slides>15</Slides>
  <Notes>15</Notes>
  <HiddenSlides>0</HiddenSlides>
  <MMClips>0</MMClips>
  <ScaleCrop>false</ScaleCrop>
  <HeadingPairs>
    <vt:vector size="8" baseType="variant">
      <vt:variant>
        <vt:lpstr>使用されているフォント</vt:lpstr>
      </vt:variant>
      <vt:variant>
        <vt:i4>8</vt:i4>
      </vt:variant>
      <vt:variant>
        <vt:lpstr>テーマ</vt:lpstr>
      </vt:variant>
      <vt:variant>
        <vt:i4>1</vt:i4>
      </vt:variant>
      <vt:variant>
        <vt:lpstr>埋め込まれた OLE サーバー</vt:lpstr>
      </vt:variant>
      <vt:variant>
        <vt:i4>2</vt:i4>
      </vt:variant>
      <vt:variant>
        <vt:lpstr>スライド タイトル</vt:lpstr>
      </vt:variant>
      <vt:variant>
        <vt:i4>15</vt:i4>
      </vt:variant>
    </vt:vector>
  </HeadingPairs>
  <TitlesOfParts>
    <vt:vector size="26" baseType="lpstr">
      <vt:lpstr>UD Digi Kyokasho NK-B</vt:lpstr>
      <vt:lpstr>UD Digi Kyokasho NK-R</vt:lpstr>
      <vt:lpstr>UD Digi Kyokasho NK-R</vt:lpstr>
      <vt:lpstr>UD デジタル 教科書体 N-R</vt:lpstr>
      <vt:lpstr>游ゴシック</vt:lpstr>
      <vt:lpstr>Arial</vt:lpstr>
      <vt:lpstr>Calibri</vt:lpstr>
      <vt:lpstr>Calibri Light</vt:lpstr>
      <vt:lpstr>Office テーマ</vt:lpstr>
      <vt:lpstr>Document</vt:lpstr>
      <vt:lpstr>Adobe Acrobat Document</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cp:lastModifiedBy>isogawa kazuya</cp:lastModifiedBy>
  <cp:revision>32</cp:revision>
  <dcterms:created xsi:type="dcterms:W3CDTF">2023-04-25T00:33:40Z</dcterms:created>
  <dcterms:modified xsi:type="dcterms:W3CDTF">2024-04-01T09:13:36Z</dcterms:modified>
</cp:coreProperties>
</file>