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2"/>
  </p:notesMasterIdLst>
  <p:sldIdLst>
    <p:sldId id="298" r:id="rId2"/>
    <p:sldId id="299" r:id="rId3"/>
    <p:sldId id="368" r:id="rId4"/>
    <p:sldId id="393" r:id="rId5"/>
    <p:sldId id="394" r:id="rId6"/>
    <p:sldId id="395" r:id="rId7"/>
    <p:sldId id="396" r:id="rId8"/>
    <p:sldId id="397" r:id="rId9"/>
    <p:sldId id="398" r:id="rId10"/>
    <p:sldId id="411" r:id="rId11"/>
    <p:sldId id="376" r:id="rId12"/>
    <p:sldId id="413" r:id="rId13"/>
    <p:sldId id="402" r:id="rId14"/>
    <p:sldId id="403" r:id="rId15"/>
    <p:sldId id="414" r:id="rId16"/>
    <p:sldId id="405" r:id="rId17"/>
    <p:sldId id="415" r:id="rId18"/>
    <p:sldId id="408" r:id="rId19"/>
    <p:sldId id="409" r:id="rId20"/>
    <p:sldId id="410" r:id="rId21"/>
  </p:sldIdLst>
  <p:sldSz cx="12192000" cy="6858000"/>
  <p:notesSz cx="6735763" cy="9866313"/>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5F9FF"/>
    <a:srgbClr val="FF00A2"/>
    <a:srgbClr val="FFFFFF"/>
    <a:srgbClr val="F5F5F5"/>
    <a:srgbClr val="FFFFF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D0D891B4-8FAF-45EE-8D01-AF29D1AD6348}" v="21" dt="2024-03-01T00:42:55.128"/>
    <p1510:client id="{FFE65DD1-6F34-4828-A088-90E27B1F9231}" v="46" dt="2024-02-29T02:53:47.212"/>
  </p1510:revLst>
</p1510:revInfo>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C083E6E3-FA7D-4D7B-A595-EF9225AFEA82}" styleName="淡色スタイル 1 - アクセント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616DA210-FB5B-4158-B5E0-FEB733F419BA}" styleName="スタイル (淡色)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883" autoAdjust="0"/>
    <p:restoredTop sz="73108" autoAdjust="0"/>
  </p:normalViewPr>
  <p:slideViewPr>
    <p:cSldViewPr snapToGrid="0">
      <p:cViewPr varScale="1">
        <p:scale>
          <a:sx n="49" d="100"/>
          <a:sy n="49" d="100"/>
        </p:scale>
        <p:origin x="1304" y="2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28" Type="http://schemas.microsoft.com/office/2015/10/relationships/revisionInfo" Target="revisionInfo.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 Id="rId27"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沙織 浅野" userId="50989c1ea3c4bf50" providerId="Windows Live" clId="Web-{FFE65DD1-6F34-4828-A088-90E27B1F9231}"/>
    <pc:docChg chg="modSld">
      <pc:chgData name="沙織 浅野" userId="50989c1ea3c4bf50" providerId="Windows Live" clId="Web-{FFE65DD1-6F34-4828-A088-90E27B1F9231}" dt="2024-02-29T02:54:12.026" v="31"/>
      <pc:docMkLst>
        <pc:docMk/>
      </pc:docMkLst>
      <pc:sldChg chg="modSp modNotes">
        <pc:chgData name="沙織 浅野" userId="50989c1ea3c4bf50" providerId="Windows Live" clId="Web-{FFE65DD1-6F34-4828-A088-90E27B1F9231}" dt="2024-02-29T02:53:09.430" v="8"/>
        <pc:sldMkLst>
          <pc:docMk/>
          <pc:sldMk cId="531958996" sldId="403"/>
        </pc:sldMkLst>
        <pc:spChg chg="mod">
          <ac:chgData name="沙織 浅野" userId="50989c1ea3c4bf50" providerId="Windows Live" clId="Web-{FFE65DD1-6F34-4828-A088-90E27B1F9231}" dt="2024-02-29T02:52:44.851" v="1" actId="20577"/>
          <ac:spMkLst>
            <pc:docMk/>
            <pc:sldMk cId="531958996" sldId="403"/>
            <ac:spMk id="7" creationId="{0B775316-B90C-E468-FB24-D7158215F3B5}"/>
          </ac:spMkLst>
        </pc:spChg>
        <pc:spChg chg="mod">
          <ac:chgData name="沙織 浅野" userId="50989c1ea3c4bf50" providerId="Windows Live" clId="Web-{FFE65DD1-6F34-4828-A088-90E27B1F9231}" dt="2024-02-29T02:52:45.195" v="2" actId="20577"/>
          <ac:spMkLst>
            <pc:docMk/>
            <pc:sldMk cId="531958996" sldId="403"/>
            <ac:spMk id="13" creationId="{96A8B09A-058F-88A9-8C76-DF0890C5B6F2}"/>
          </ac:spMkLst>
        </pc:spChg>
      </pc:sldChg>
      <pc:sldChg chg="modSp">
        <pc:chgData name="沙織 浅野" userId="50989c1ea3c4bf50" providerId="Windows Live" clId="Web-{FFE65DD1-6F34-4828-A088-90E27B1F9231}" dt="2024-02-29T02:53:47.212" v="21" actId="20577"/>
        <pc:sldMkLst>
          <pc:docMk/>
          <pc:sldMk cId="2898974775" sldId="405"/>
        </pc:sldMkLst>
        <pc:spChg chg="mod">
          <ac:chgData name="沙織 浅野" userId="50989c1ea3c4bf50" providerId="Windows Live" clId="Web-{FFE65DD1-6F34-4828-A088-90E27B1F9231}" dt="2024-02-29T02:53:47.212" v="21" actId="20577"/>
          <ac:spMkLst>
            <pc:docMk/>
            <pc:sldMk cId="2898974775" sldId="405"/>
            <ac:spMk id="13" creationId="{96A8B09A-058F-88A9-8C76-DF0890C5B6F2}"/>
          </ac:spMkLst>
        </pc:spChg>
      </pc:sldChg>
      <pc:sldChg chg="modNotes">
        <pc:chgData name="沙織 浅野" userId="50989c1ea3c4bf50" providerId="Windows Live" clId="Web-{FFE65DD1-6F34-4828-A088-90E27B1F9231}" dt="2024-02-29T02:53:56.322" v="22"/>
        <pc:sldMkLst>
          <pc:docMk/>
          <pc:sldMk cId="1787651169" sldId="408"/>
        </pc:sldMkLst>
      </pc:sldChg>
      <pc:sldChg chg="modNotes">
        <pc:chgData name="沙織 浅野" userId="50989c1ea3c4bf50" providerId="Windows Live" clId="Web-{FFE65DD1-6F34-4828-A088-90E27B1F9231}" dt="2024-02-29T02:54:12.026" v="31"/>
        <pc:sldMkLst>
          <pc:docMk/>
          <pc:sldMk cId="3380027291" sldId="409"/>
        </pc:sldMkLst>
      </pc:sldChg>
      <pc:sldChg chg="modSp modNotes">
        <pc:chgData name="沙織 浅野" userId="50989c1ea3c4bf50" providerId="Windows Live" clId="Web-{FFE65DD1-6F34-4828-A088-90E27B1F9231}" dt="2024-02-29T02:53:03.789" v="7"/>
        <pc:sldMkLst>
          <pc:docMk/>
          <pc:sldMk cId="1241712685" sldId="414"/>
        </pc:sldMkLst>
        <pc:spChg chg="mod">
          <ac:chgData name="沙織 浅野" userId="50989c1ea3c4bf50" providerId="Windows Live" clId="Web-{FFE65DD1-6F34-4828-A088-90E27B1F9231}" dt="2024-02-29T02:52:56.804" v="4" actId="20577"/>
          <ac:spMkLst>
            <pc:docMk/>
            <pc:sldMk cId="1241712685" sldId="414"/>
            <ac:spMk id="7" creationId="{0B775316-B90C-E468-FB24-D7158215F3B5}"/>
          </ac:spMkLst>
        </pc:spChg>
        <pc:spChg chg="mod">
          <ac:chgData name="沙織 浅野" userId="50989c1ea3c4bf50" providerId="Windows Live" clId="Web-{FFE65DD1-6F34-4828-A088-90E27B1F9231}" dt="2024-02-29T02:52:54.507" v="3" actId="20577"/>
          <ac:spMkLst>
            <pc:docMk/>
            <pc:sldMk cId="1241712685" sldId="414"/>
            <ac:spMk id="13" creationId="{96A8B09A-058F-88A9-8C76-DF0890C5B6F2}"/>
          </ac:spMkLst>
        </pc:spChg>
        <pc:graphicFrameChg chg="mod modGraphic">
          <ac:chgData name="沙織 浅野" userId="50989c1ea3c4bf50" providerId="Windows Live" clId="Web-{FFE65DD1-6F34-4828-A088-90E27B1F9231}" dt="2024-02-29T02:52:58.164" v="6"/>
          <ac:graphicFrameMkLst>
            <pc:docMk/>
            <pc:sldMk cId="1241712685" sldId="414"/>
            <ac:graphicFrameMk id="4" creationId="{4DC5E8CA-FAC2-4F00-524B-87B2F7CAE25A}"/>
          </ac:graphicFrameMkLst>
        </pc:graphicFrameChg>
      </pc:sldChg>
    </pc:docChg>
  </pc:docChgLst>
  <pc:docChgLst>
    <pc:chgData name="沙織 浅野" userId="50989c1ea3c4bf50" providerId="Windows Live" clId="Web-{D0D891B4-8FAF-45EE-8D01-AF29D1AD6348}"/>
    <pc:docChg chg="modSld">
      <pc:chgData name="沙織 浅野" userId="50989c1ea3c4bf50" providerId="Windows Live" clId="Web-{D0D891B4-8FAF-45EE-8D01-AF29D1AD6348}" dt="2024-03-01T00:42:55.128" v="17" actId="1076"/>
      <pc:docMkLst>
        <pc:docMk/>
      </pc:docMkLst>
      <pc:sldChg chg="delSp modSp">
        <pc:chgData name="沙織 浅野" userId="50989c1ea3c4bf50" providerId="Windows Live" clId="Web-{D0D891B4-8FAF-45EE-8D01-AF29D1AD6348}" dt="2024-03-01T00:42:55.128" v="17" actId="1076"/>
        <pc:sldMkLst>
          <pc:docMk/>
          <pc:sldMk cId="2770908287" sldId="410"/>
        </pc:sldMkLst>
        <pc:spChg chg="topLvl">
          <ac:chgData name="沙織 浅野" userId="50989c1ea3c4bf50" providerId="Windows Live" clId="Web-{D0D891B4-8FAF-45EE-8D01-AF29D1AD6348}" dt="2024-03-01T00:42:35.564" v="12"/>
          <ac:spMkLst>
            <pc:docMk/>
            <pc:sldMk cId="2770908287" sldId="410"/>
            <ac:spMk id="16" creationId="{3C452EBD-AE7F-0A64-92E0-3D0371F68C27}"/>
          </ac:spMkLst>
        </pc:spChg>
        <pc:spChg chg="topLvl">
          <ac:chgData name="沙織 浅野" userId="50989c1ea3c4bf50" providerId="Windows Live" clId="Web-{D0D891B4-8FAF-45EE-8D01-AF29D1AD6348}" dt="2024-03-01T00:42:35.564" v="12"/>
          <ac:spMkLst>
            <pc:docMk/>
            <pc:sldMk cId="2770908287" sldId="410"/>
            <ac:spMk id="20" creationId="{2145FB26-620B-302C-443D-731FCB81E458}"/>
          </ac:spMkLst>
        </pc:spChg>
        <pc:spChg chg="topLvl">
          <ac:chgData name="沙織 浅野" userId="50989c1ea3c4bf50" providerId="Windows Live" clId="Web-{D0D891B4-8FAF-45EE-8D01-AF29D1AD6348}" dt="2024-03-01T00:42:35.564" v="12"/>
          <ac:spMkLst>
            <pc:docMk/>
            <pc:sldMk cId="2770908287" sldId="410"/>
            <ac:spMk id="21" creationId="{E629AAEA-E045-C925-CAFE-E511287D693E}"/>
          </ac:spMkLst>
        </pc:spChg>
        <pc:spChg chg="topLvl">
          <ac:chgData name="沙織 浅野" userId="50989c1ea3c4bf50" providerId="Windows Live" clId="Web-{D0D891B4-8FAF-45EE-8D01-AF29D1AD6348}" dt="2024-03-01T00:42:35.564" v="12"/>
          <ac:spMkLst>
            <pc:docMk/>
            <pc:sldMk cId="2770908287" sldId="410"/>
            <ac:spMk id="23" creationId="{1DF22E3A-885A-32A9-1712-F020907F594E}"/>
          </ac:spMkLst>
        </pc:spChg>
        <pc:spChg chg="topLvl">
          <ac:chgData name="沙織 浅野" userId="50989c1ea3c4bf50" providerId="Windows Live" clId="Web-{D0D891B4-8FAF-45EE-8D01-AF29D1AD6348}" dt="2024-03-01T00:42:35.564" v="12"/>
          <ac:spMkLst>
            <pc:docMk/>
            <pc:sldMk cId="2770908287" sldId="410"/>
            <ac:spMk id="24" creationId="{16A27F67-7931-60AC-CEF7-89AFD6C74A9F}"/>
          </ac:spMkLst>
        </pc:spChg>
        <pc:spChg chg="topLvl">
          <ac:chgData name="沙織 浅野" userId="50989c1ea3c4bf50" providerId="Windows Live" clId="Web-{D0D891B4-8FAF-45EE-8D01-AF29D1AD6348}" dt="2024-03-01T00:42:35.564" v="12"/>
          <ac:spMkLst>
            <pc:docMk/>
            <pc:sldMk cId="2770908287" sldId="410"/>
            <ac:spMk id="25" creationId="{87682EB3-3519-B872-F085-58A4F7199613}"/>
          </ac:spMkLst>
        </pc:spChg>
        <pc:grpChg chg="del">
          <ac:chgData name="沙織 浅野" userId="50989c1ea3c4bf50" providerId="Windows Live" clId="Web-{D0D891B4-8FAF-45EE-8D01-AF29D1AD6348}" dt="2024-03-01T00:42:35.564" v="12"/>
          <ac:grpSpMkLst>
            <pc:docMk/>
            <pc:sldMk cId="2770908287" sldId="410"/>
            <ac:grpSpMk id="10" creationId="{543279CE-D806-2F82-0801-B1A45605B4DC}"/>
          </ac:grpSpMkLst>
        </pc:grpChg>
        <pc:picChg chg="mod">
          <ac:chgData name="沙織 浅野" userId="50989c1ea3c4bf50" providerId="Windows Live" clId="Web-{D0D891B4-8FAF-45EE-8D01-AF29D1AD6348}" dt="2024-03-01T00:42:23.923" v="11" actId="14100"/>
          <ac:picMkLst>
            <pc:docMk/>
            <pc:sldMk cId="2770908287" sldId="410"/>
            <ac:picMk id="12" creationId="{EF054E56-0FE0-891C-AC3A-12FDD23B6447}"/>
          </ac:picMkLst>
        </pc:picChg>
        <pc:picChg chg="mod topLvl">
          <ac:chgData name="沙織 浅野" userId="50989c1ea3c4bf50" providerId="Windows Live" clId="Web-{D0D891B4-8FAF-45EE-8D01-AF29D1AD6348}" dt="2024-03-01T00:42:52.971" v="16" actId="1076"/>
          <ac:picMkLst>
            <pc:docMk/>
            <pc:sldMk cId="2770908287" sldId="410"/>
            <ac:picMk id="26" creationId="{8E231377-E5A0-D419-1231-1CE69E669A05}"/>
          </ac:picMkLst>
        </pc:picChg>
        <pc:picChg chg="mod topLvl">
          <ac:chgData name="沙織 浅野" userId="50989c1ea3c4bf50" providerId="Windows Live" clId="Web-{D0D891B4-8FAF-45EE-8D01-AF29D1AD6348}" dt="2024-03-01T00:42:55.128" v="17" actId="1076"/>
          <ac:picMkLst>
            <pc:docMk/>
            <pc:sldMk cId="2770908287" sldId="410"/>
            <ac:picMk id="27" creationId="{B342C7CF-1387-F765-DE6C-1F403614E662}"/>
          </ac:picMkLst>
        </pc:picChg>
      </pc:sldChg>
      <pc:sldChg chg="modSp">
        <pc:chgData name="沙織 浅野" userId="50989c1ea3c4bf50" providerId="Windows Live" clId="Web-{D0D891B4-8FAF-45EE-8D01-AF29D1AD6348}" dt="2024-03-01T00:42:08.860" v="10" actId="20577"/>
        <pc:sldMkLst>
          <pc:docMk/>
          <pc:sldMk cId="3824403746" sldId="415"/>
        </pc:sldMkLst>
        <pc:spChg chg="mod">
          <ac:chgData name="沙織 浅野" userId="50989c1ea3c4bf50" providerId="Windows Live" clId="Web-{D0D891B4-8FAF-45EE-8D01-AF29D1AD6348}" dt="2024-03-01T00:42:08.860" v="10" actId="20577"/>
          <ac:spMkLst>
            <pc:docMk/>
            <pc:sldMk cId="3824403746" sldId="415"/>
            <ac:spMk id="13" creationId="{96A8B09A-058F-88A9-8C76-DF0890C5B6F2}"/>
          </ac:spMkLst>
        </pc:spChg>
        <pc:graphicFrameChg chg="mod modGraphic">
          <ac:chgData name="沙織 浅野" userId="50989c1ea3c4bf50" providerId="Windows Live" clId="Web-{D0D891B4-8FAF-45EE-8D01-AF29D1AD6348}" dt="2024-03-01T00:41:44.047" v="7"/>
          <ac:graphicFrameMkLst>
            <pc:docMk/>
            <pc:sldMk cId="3824403746" sldId="415"/>
            <ac:graphicFrameMk id="12" creationId="{4C8DC8A1-70FC-BFD0-1448-DAA6DE2AD224}"/>
          </ac:graphicFrameMkLst>
        </pc:graphicFrame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18831" cy="495029"/>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15373" y="0"/>
            <a:ext cx="2918831" cy="495029"/>
          </a:xfrm>
          <a:prstGeom prst="rect">
            <a:avLst/>
          </a:prstGeom>
        </p:spPr>
        <p:txBody>
          <a:bodyPr vert="horz" lIns="91440" tIns="45720" rIns="91440" bIns="45720" rtlCol="0"/>
          <a:lstStyle>
            <a:lvl1pPr algn="r">
              <a:defRPr sz="1200"/>
            </a:lvl1pPr>
          </a:lstStyle>
          <a:p>
            <a:fld id="{76D264B6-3CAE-48BA-8DCA-A1AF95CCFF6B}" type="datetimeFigureOut">
              <a:t>2024/4/1</a:t>
            </a:fld>
            <a:endParaRPr kumimoji="1" lang="ja-JP" altLang="en-US"/>
          </a:p>
        </p:txBody>
      </p:sp>
      <p:sp>
        <p:nvSpPr>
          <p:cNvPr id="4" name="スライド イメージ プレースホルダー 3"/>
          <p:cNvSpPr>
            <a:spLocks noGrp="1" noRot="1" noChangeAspect="1"/>
          </p:cNvSpPr>
          <p:nvPr>
            <p:ph type="sldImg" idx="2"/>
          </p:nvPr>
        </p:nvSpPr>
        <p:spPr>
          <a:xfrm>
            <a:off x="409575" y="1233488"/>
            <a:ext cx="5916613" cy="3328987"/>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73577" y="4748163"/>
            <a:ext cx="5388610" cy="3884861"/>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9371286"/>
            <a:ext cx="2918831" cy="495028"/>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15373" y="9371286"/>
            <a:ext cx="2918831" cy="495028"/>
          </a:xfrm>
          <a:prstGeom prst="rect">
            <a:avLst/>
          </a:prstGeom>
        </p:spPr>
        <p:txBody>
          <a:bodyPr vert="horz" lIns="91440" tIns="45720" rIns="91440" bIns="45720" rtlCol="0" anchor="b"/>
          <a:lstStyle>
            <a:lvl1pPr algn="r">
              <a:defRPr sz="1200"/>
            </a:lvl1pPr>
          </a:lstStyle>
          <a:p>
            <a:fld id="{56309CEA-355C-49A5-ABEF-E451EC98F822}" type="slidenum">
              <a:t>‹#›</a:t>
            </a:fld>
            <a:endParaRPr kumimoji="1" lang="ja-JP" altLang="en-US"/>
          </a:p>
        </p:txBody>
      </p:sp>
    </p:spTree>
    <p:extLst>
      <p:ext uri="{BB962C8B-B14F-4D97-AF65-F5344CB8AC3E}">
        <p14:creationId xmlns:p14="http://schemas.microsoft.com/office/powerpoint/2010/main" val="824830116"/>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b="1" i="1" u="sng" dirty="0">
                <a:latin typeface="UD デジタル 教科書体 NK-R" panose="02020400000000000000" pitchFamily="18" charset="-128"/>
                <a:ea typeface="UD デジタル 教科書体 NK-R" panose="02020400000000000000" pitchFamily="18" charset="-128"/>
              </a:rPr>
              <a:t>・学習内容：本授業では、購入した状況によっては契約をやめられる場合があることと、その方法を理解する。</a:t>
            </a:r>
            <a:endParaRPr kumimoji="1" lang="en-US" altLang="ja-JP" b="1" i="1" u="sng" dirty="0">
              <a:latin typeface="UD デジタル 教科書体 NK-R" panose="02020400000000000000" pitchFamily="18" charset="-128"/>
              <a:ea typeface="UD デジタル 教科書体 NK-R" panose="02020400000000000000" pitchFamily="18" charset="-128"/>
            </a:endParaRPr>
          </a:p>
          <a:p>
            <a:r>
              <a:rPr kumimoji="1" lang="ja-JP" altLang="en-US" b="1" i="1" u="sng" dirty="0">
                <a:latin typeface="UD デジタル 教科書体 NK-R" panose="02020400000000000000" pitchFamily="18" charset="-128"/>
                <a:ea typeface="UD デジタル 教科書体 NK-R" panose="02020400000000000000" pitchFamily="18" charset="-128"/>
              </a:rPr>
              <a:t>・教師の支援：めあてを示し、この時間に学習することを理解させる。</a:t>
            </a:r>
            <a:endParaRPr kumimoji="1" lang="en-US" altLang="ja-JP" b="1" i="1" u="sng" dirty="0">
              <a:latin typeface="UD デジタル 教科書体 NK-R" panose="02020400000000000000" pitchFamily="18" charset="-128"/>
              <a:ea typeface="UD デジタル 教科書体 NK-R" panose="02020400000000000000" pitchFamily="18" charset="-128"/>
            </a:endParaRPr>
          </a:p>
          <a:p>
            <a:endParaRPr kumimoji="1" lang="en-US" altLang="ja-JP" b="1" i="1" u="sng" dirty="0">
              <a:latin typeface="UD デジタル 教科書体 NK-R" panose="02020400000000000000" pitchFamily="18" charset="-128"/>
              <a:ea typeface="UD デジタル 教科書体 NK-R" panose="02020400000000000000" pitchFamily="18" charset="-128"/>
            </a:endParaRPr>
          </a:p>
          <a:p>
            <a:r>
              <a:rPr kumimoji="1" lang="ja-JP" altLang="en-US" dirty="0">
                <a:latin typeface="UD デジタル 教科書体 NK-R" panose="02020400000000000000" pitchFamily="18" charset="-128"/>
                <a:ea typeface="UD デジタル 教科書体 NK-R" panose="02020400000000000000" pitchFamily="18" charset="-128"/>
              </a:rPr>
              <a:t>この授業では、購入した状況によっては契約をやめられる場合があることについて学びます。</a:t>
            </a:r>
          </a:p>
        </p:txBody>
      </p:sp>
      <p:sp>
        <p:nvSpPr>
          <p:cNvPr id="4" name="スライド番号プレースホルダー 3"/>
          <p:cNvSpPr>
            <a:spLocks noGrp="1"/>
          </p:cNvSpPr>
          <p:nvPr>
            <p:ph type="sldNum" sz="quarter" idx="5"/>
          </p:nvPr>
        </p:nvSpPr>
        <p:spPr/>
        <p:txBody>
          <a:bodyPr/>
          <a:lstStyle/>
          <a:p>
            <a:fld id="{56309CEA-355C-49A5-ABEF-E451EC98F822}" type="slidenum">
              <a:rPr lang="en-US" altLang="ja-JP" smtClean="0"/>
              <a:t>1</a:t>
            </a:fld>
            <a:endParaRPr kumimoji="1" lang="ja-JP" altLang="en-US"/>
          </a:p>
        </p:txBody>
      </p:sp>
    </p:spTree>
    <p:extLst>
      <p:ext uri="{BB962C8B-B14F-4D97-AF65-F5344CB8AC3E}">
        <p14:creationId xmlns:p14="http://schemas.microsoft.com/office/powerpoint/2010/main" val="272461736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b="1" i="1" u="sng" dirty="0">
                <a:latin typeface="UD デジタル 教科書体 NK-R" panose="02020400000000000000" pitchFamily="18" charset="-128"/>
                <a:ea typeface="UD デジタル 教科書体 NK-R" panose="02020400000000000000" pitchFamily="18" charset="-128"/>
              </a:rPr>
              <a:t>・教師の支援：クーリング・オフできる事例を考えさせる。考えさせたあと、クリックし、答えを示す。</a:t>
            </a:r>
            <a:endParaRPr kumimoji="1" lang="en-US" altLang="ja-JP" b="1" i="1" u="sng" dirty="0">
              <a:latin typeface="UD デジタル 教科書体 NK-R" panose="02020400000000000000" pitchFamily="18" charset="-128"/>
              <a:ea typeface="UD デジタル 教科書体 NK-R" panose="02020400000000000000" pitchFamily="18" charset="-128"/>
            </a:endParaRPr>
          </a:p>
          <a:p>
            <a:endParaRPr kumimoji="1" lang="en-US" altLang="ja-JP" dirty="0">
              <a:latin typeface="UD デジタル 教科書体 NK-R" panose="02020400000000000000" pitchFamily="18" charset="-128"/>
              <a:ea typeface="UD デジタル 教科書体 NK-R" panose="02020400000000000000" pitchFamily="18" charset="-128"/>
            </a:endParaRPr>
          </a:p>
          <a:p>
            <a:r>
              <a:rPr kumimoji="1" lang="ja-JP" altLang="en-US" dirty="0">
                <a:latin typeface="UD デジタル 教科書体 NK-R" panose="02020400000000000000" pitchFamily="18" charset="-128"/>
                <a:ea typeface="UD デジタル 教科書体 NK-R" panose="02020400000000000000" pitchFamily="18" charset="-128"/>
              </a:rPr>
              <a:t>それでは、次の事例からクーリング・オフできると場合は○、できない場合は</a:t>
            </a:r>
            <a:r>
              <a:rPr kumimoji="1" lang="en-US" altLang="ja-JP" dirty="0">
                <a:latin typeface="UD デジタル 教科書体 NK-R" panose="02020400000000000000" pitchFamily="18" charset="-128"/>
                <a:ea typeface="UD デジタル 教科書体 NK-R" panose="02020400000000000000" pitchFamily="18" charset="-128"/>
              </a:rPr>
              <a:t>×</a:t>
            </a:r>
            <a:r>
              <a:rPr kumimoji="1" lang="ja-JP" altLang="en-US" dirty="0">
                <a:latin typeface="UD デジタル 教科書体 NK-R" panose="02020400000000000000" pitchFamily="18" charset="-128"/>
                <a:ea typeface="UD デジタル 教科書体 NK-R" panose="02020400000000000000" pitchFamily="18" charset="-128"/>
              </a:rPr>
              <a:t>を付けてください。</a:t>
            </a:r>
          </a:p>
          <a:p>
            <a:r>
              <a:rPr kumimoji="1" lang="ja-JP" altLang="en-US" dirty="0">
                <a:latin typeface="UD デジタル 教科書体 NK-R" panose="02020400000000000000" pitchFamily="18" charset="-128"/>
                <a:ea typeface="UD デジタル 教科書体 NK-R" panose="02020400000000000000" pitchFamily="18" charset="-128"/>
              </a:rPr>
              <a:t>この場合、②と③がクーリング・オフできます。先ほどの事例と同じで、買う側ではなく、売る側の意思で始まった取引だからです。</a:t>
            </a:r>
          </a:p>
          <a:p>
            <a:r>
              <a:rPr kumimoji="1" lang="ja-JP" altLang="en-US" dirty="0">
                <a:latin typeface="UD デジタル 教科書体 NK-R" panose="02020400000000000000" pitchFamily="18" charset="-128"/>
                <a:ea typeface="UD デジタル 教科書体 NK-R" panose="02020400000000000000" pitchFamily="18" charset="-128"/>
              </a:rPr>
              <a:t>①がなぜクーリング・オフできないのかは次に説明します。</a:t>
            </a:r>
          </a:p>
        </p:txBody>
      </p:sp>
      <p:sp>
        <p:nvSpPr>
          <p:cNvPr id="4" name="スライド番号プレースホルダー 3"/>
          <p:cNvSpPr>
            <a:spLocks noGrp="1"/>
          </p:cNvSpPr>
          <p:nvPr>
            <p:ph type="sldNum" sz="quarter" idx="5"/>
          </p:nvPr>
        </p:nvSpPr>
        <p:spPr/>
        <p:txBody>
          <a:bodyPr/>
          <a:lstStyle/>
          <a:p>
            <a:fld id="{56309CEA-355C-49A5-ABEF-E451EC98F822}" type="slidenum">
              <a:rPr lang="en-US" altLang="ja-JP" smtClean="0"/>
              <a:t>10</a:t>
            </a:fld>
            <a:endParaRPr kumimoji="1" lang="ja-JP" altLang="en-US"/>
          </a:p>
        </p:txBody>
      </p:sp>
    </p:spTree>
    <p:extLst>
      <p:ext uri="{BB962C8B-B14F-4D97-AF65-F5344CB8AC3E}">
        <p14:creationId xmlns:p14="http://schemas.microsoft.com/office/powerpoint/2010/main" val="104498720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b="1" i="1" u="sng" dirty="0">
                <a:latin typeface="UD デジタル 教科書体 NK-R" panose="02020400000000000000" pitchFamily="18" charset="-128"/>
                <a:ea typeface="UD デジタル 教科書体 NK-R" panose="02020400000000000000" pitchFamily="18" charset="-128"/>
              </a:rPr>
              <a:t>・教師の支援：クーリング・オフできない場合も紹介する。</a:t>
            </a:r>
            <a:endParaRPr kumimoji="1" lang="en-US" altLang="ja-JP" b="1" i="1" u="sng" dirty="0">
              <a:latin typeface="UD デジタル 教科書体 NK-R" panose="02020400000000000000" pitchFamily="18" charset="-128"/>
              <a:ea typeface="UD デジタル 教科書体 NK-R" panose="02020400000000000000" pitchFamily="18" charset="-128"/>
            </a:endParaRPr>
          </a:p>
          <a:p>
            <a:endParaRPr kumimoji="1" lang="en-US" altLang="ja-JP" b="1" i="1" u="sng" dirty="0">
              <a:latin typeface="UD デジタル 教科書体 NK-R" panose="02020400000000000000" pitchFamily="18" charset="-128"/>
              <a:ea typeface="UD デジタル 教科書体 NK-R" panose="02020400000000000000" pitchFamily="18" charset="-128"/>
            </a:endParaRPr>
          </a:p>
          <a:p>
            <a:r>
              <a:rPr kumimoji="1" lang="ja-JP" altLang="en-US" dirty="0">
                <a:latin typeface="UD デジタル 教科書体 NK-R" panose="02020400000000000000" pitchFamily="18" charset="-128"/>
                <a:ea typeface="UD デジタル 教科書体 NK-R" panose="02020400000000000000" pitchFamily="18" charset="-128"/>
              </a:rPr>
              <a:t>それでは、クーリング・オフできない事例を考えましょう</a:t>
            </a:r>
          </a:p>
        </p:txBody>
      </p:sp>
      <p:sp>
        <p:nvSpPr>
          <p:cNvPr id="4" name="スライド番号プレースホルダー 3"/>
          <p:cNvSpPr>
            <a:spLocks noGrp="1"/>
          </p:cNvSpPr>
          <p:nvPr>
            <p:ph type="sldNum" sz="quarter" idx="5"/>
          </p:nvPr>
        </p:nvSpPr>
        <p:spPr/>
        <p:txBody>
          <a:bodyPr/>
          <a:lstStyle/>
          <a:p>
            <a:fld id="{56309CEA-355C-49A5-ABEF-E451EC98F822}" type="slidenum">
              <a:rPr lang="en-US" altLang="ja-JP" smtClean="0"/>
              <a:t>11</a:t>
            </a:fld>
            <a:endParaRPr kumimoji="1" lang="ja-JP" altLang="en-US"/>
          </a:p>
        </p:txBody>
      </p:sp>
    </p:spTree>
    <p:extLst>
      <p:ext uri="{BB962C8B-B14F-4D97-AF65-F5344CB8AC3E}">
        <p14:creationId xmlns:p14="http://schemas.microsoft.com/office/powerpoint/2010/main" val="140758097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b="1" i="1" u="sng" dirty="0">
                <a:latin typeface="UD デジタル 教科書体 NK-R" panose="02020400000000000000" pitchFamily="18" charset="-128"/>
                <a:ea typeface="UD デジタル 教科書体 NK-R" panose="02020400000000000000" pitchFamily="18" charset="-128"/>
              </a:rPr>
              <a:t>・学習内容：クーリング・オフできない事例があることを理解する。</a:t>
            </a:r>
            <a:endParaRPr kumimoji="1" lang="en-US" altLang="ja-JP" b="1" i="1" u="sng" dirty="0">
              <a:latin typeface="UD デジタル 教科書体 NK-R" panose="02020400000000000000" pitchFamily="18" charset="-128"/>
              <a:ea typeface="UD デジタル 教科書体 NK-R" panose="02020400000000000000" pitchFamily="18" charset="-128"/>
            </a:endParaRPr>
          </a:p>
          <a:p>
            <a:r>
              <a:rPr kumimoji="1" lang="ja-JP" altLang="en-US" b="1" i="1" u="sng" dirty="0">
                <a:latin typeface="UD デジタル 教科書体 NK-R" panose="02020400000000000000" pitchFamily="18" charset="-128"/>
                <a:ea typeface="UD デジタル 教科書体 NK-R" panose="02020400000000000000" pitchFamily="18" charset="-128"/>
              </a:rPr>
              <a:t>・教師の支援：クーリング・オフできない事例を考えさせる。考えさせたあと、クリックし、答えを示す。</a:t>
            </a:r>
            <a:endParaRPr kumimoji="1" lang="en-US" altLang="ja-JP" b="1" i="1" u="sng" dirty="0">
              <a:latin typeface="UD デジタル 教科書体 NK-R" panose="02020400000000000000" pitchFamily="18" charset="-128"/>
              <a:ea typeface="UD デジタル 教科書体 NK-R" panose="02020400000000000000" pitchFamily="18" charset="-128"/>
            </a:endParaRPr>
          </a:p>
          <a:p>
            <a:endParaRPr kumimoji="1" lang="en-US" altLang="ja-JP" dirty="0">
              <a:latin typeface="UD デジタル 教科書体 NK-R" panose="02020400000000000000" pitchFamily="18" charset="-128"/>
              <a:ea typeface="UD デジタル 教科書体 NK-R" panose="02020400000000000000" pitchFamily="18" charset="-128"/>
            </a:endParaRPr>
          </a:p>
          <a:p>
            <a:r>
              <a:rPr kumimoji="1" lang="ja-JP" altLang="en-US" dirty="0">
                <a:latin typeface="UD デジタル 教科書体 NK-R" panose="02020400000000000000" pitchFamily="18" charset="-128"/>
                <a:ea typeface="UD デジタル 教科書体 NK-R" panose="02020400000000000000" pitchFamily="18" charset="-128"/>
              </a:rPr>
              <a:t>次の取引のうち、クーリング・オフできるものには○、できないものには</a:t>
            </a:r>
            <a:r>
              <a:rPr kumimoji="1" lang="en-US" altLang="ja-JP" dirty="0">
                <a:latin typeface="UD デジタル 教科書体 NK-R" panose="02020400000000000000" pitchFamily="18" charset="-128"/>
                <a:ea typeface="UD デジタル 教科書体 NK-R" panose="02020400000000000000" pitchFamily="18" charset="-128"/>
              </a:rPr>
              <a:t>×</a:t>
            </a:r>
            <a:r>
              <a:rPr kumimoji="1" lang="ja-JP" altLang="en-US" dirty="0">
                <a:latin typeface="UD デジタル 教科書体 NK-R" panose="02020400000000000000" pitchFamily="18" charset="-128"/>
                <a:ea typeface="UD デジタル 教科書体 NK-R" panose="02020400000000000000" pitchFamily="18" charset="-128"/>
              </a:rPr>
              <a:t>を付けましょう。</a:t>
            </a:r>
            <a:endParaRPr kumimoji="1" lang="en-US" altLang="ja-JP" dirty="0">
              <a:latin typeface="UD デジタル 教科書体 NK-R" panose="02020400000000000000" pitchFamily="18" charset="-128"/>
              <a:ea typeface="UD デジタル 教科書体 NK-R" panose="02020400000000000000" pitchFamily="18" charset="-128"/>
            </a:endParaRPr>
          </a:p>
          <a:p>
            <a:r>
              <a:rPr kumimoji="1" lang="ja-JP" altLang="en-US" dirty="0">
                <a:latin typeface="UD デジタル 教科書体 NK-R" panose="02020400000000000000" pitchFamily="18" charset="-128"/>
                <a:ea typeface="UD デジタル 教科書体 NK-R" panose="02020400000000000000" pitchFamily="18" charset="-128"/>
              </a:rPr>
              <a:t>この場合、③がクーリング・オフできます。</a:t>
            </a:r>
          </a:p>
          <a:p>
            <a:r>
              <a:rPr kumimoji="1" lang="ja-JP" altLang="en-US" dirty="0">
                <a:latin typeface="UD デジタル 教科書体 NK-R" panose="02020400000000000000" pitchFamily="18" charset="-128"/>
                <a:ea typeface="UD デジタル 教科書体 NK-R" panose="02020400000000000000" pitchFamily="18" charset="-128"/>
              </a:rPr>
              <a:t>クーリング・オフができない取引には、事例のような「インターネットなど通信販売での購入」、「３，０００円未満の商品を現金で購入」した場合と、「化粧品や健康食品などの消耗品ですでに使ってしまったもの」があります。</a:t>
            </a:r>
          </a:p>
        </p:txBody>
      </p:sp>
      <p:sp>
        <p:nvSpPr>
          <p:cNvPr id="4" name="スライド番号プレースホルダー 3"/>
          <p:cNvSpPr>
            <a:spLocks noGrp="1"/>
          </p:cNvSpPr>
          <p:nvPr>
            <p:ph type="sldNum" sz="quarter" idx="5"/>
          </p:nvPr>
        </p:nvSpPr>
        <p:spPr/>
        <p:txBody>
          <a:bodyPr/>
          <a:lstStyle/>
          <a:p>
            <a:fld id="{56309CEA-355C-49A5-ABEF-E451EC98F822}" type="slidenum">
              <a:rPr lang="en-US" altLang="ja-JP" smtClean="0"/>
              <a:t>12</a:t>
            </a:fld>
            <a:endParaRPr kumimoji="1" lang="ja-JP" altLang="en-US"/>
          </a:p>
        </p:txBody>
      </p:sp>
    </p:spTree>
    <p:extLst>
      <p:ext uri="{BB962C8B-B14F-4D97-AF65-F5344CB8AC3E}">
        <p14:creationId xmlns:p14="http://schemas.microsoft.com/office/powerpoint/2010/main" val="38471533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b="1" i="1" u="sng" dirty="0">
                <a:latin typeface="UD デジタル 教科書体 NK-R" panose="02020400000000000000" pitchFamily="18" charset="-128"/>
                <a:ea typeface="UD デジタル 教科書体 NK-R" panose="02020400000000000000" pitchFamily="18" charset="-128"/>
              </a:rPr>
              <a:t>・学習内容：未成年者の契約について考える。</a:t>
            </a:r>
            <a:endParaRPr kumimoji="1" lang="en-US" altLang="ja-JP" b="1" i="1" u="sng" dirty="0">
              <a:latin typeface="UD デジタル 教科書体 NK-R" panose="02020400000000000000" pitchFamily="18" charset="-128"/>
              <a:ea typeface="UD デジタル 教科書体 NK-R" panose="02020400000000000000" pitchFamily="18" charset="-128"/>
            </a:endParaRPr>
          </a:p>
          <a:p>
            <a:endParaRPr kumimoji="1" lang="en-US" altLang="ja-JP" dirty="0">
              <a:latin typeface="UD デジタル 教科書体 NK-R" panose="02020400000000000000" pitchFamily="18" charset="-128"/>
              <a:ea typeface="UD デジタル 教科書体 NK-R" panose="02020400000000000000" pitchFamily="18" charset="-128"/>
            </a:endParaRPr>
          </a:p>
          <a:p>
            <a:r>
              <a:rPr kumimoji="1" lang="ja-JP" altLang="en-US" dirty="0">
                <a:latin typeface="UD デジタル 教科書体 NK-R" panose="02020400000000000000" pitchFamily="18" charset="-128"/>
                <a:ea typeface="UD デジタル 教科書体 NK-R" panose="02020400000000000000" pitchFamily="18" charset="-128"/>
              </a:rPr>
              <a:t>最後に、未成年者の契約について考えてみましょう。皆さんは中学生なので、未成年者にあたります。</a:t>
            </a:r>
          </a:p>
        </p:txBody>
      </p:sp>
      <p:sp>
        <p:nvSpPr>
          <p:cNvPr id="4" name="スライド番号プレースホルダー 3"/>
          <p:cNvSpPr>
            <a:spLocks noGrp="1"/>
          </p:cNvSpPr>
          <p:nvPr>
            <p:ph type="sldNum" sz="quarter" idx="5"/>
          </p:nvPr>
        </p:nvSpPr>
        <p:spPr/>
        <p:txBody>
          <a:bodyPr/>
          <a:lstStyle/>
          <a:p>
            <a:fld id="{56309CEA-355C-49A5-ABEF-E451EC98F822}" type="slidenum">
              <a:rPr lang="en-US" altLang="ja-JP" smtClean="0"/>
              <a:t>13</a:t>
            </a:fld>
            <a:endParaRPr kumimoji="1" lang="ja-JP" altLang="en-US"/>
          </a:p>
        </p:txBody>
      </p:sp>
    </p:spTree>
    <p:extLst>
      <p:ext uri="{BB962C8B-B14F-4D97-AF65-F5344CB8AC3E}">
        <p14:creationId xmlns:p14="http://schemas.microsoft.com/office/powerpoint/2010/main" val="140207895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b="1" i="1" u="sng" dirty="0">
                <a:latin typeface="UD デジタル 教科書体 NK-R" panose="02020400000000000000" pitchFamily="18" charset="-128"/>
                <a:ea typeface="UD デジタル 教科書体 NK-R" panose="02020400000000000000" pitchFamily="18" charset="-128"/>
              </a:rPr>
              <a:t>・教師の支援：事例を読み、契約取消し可能かを考えさせる。考えさせたあと、クリックして答えを示す。</a:t>
            </a:r>
          </a:p>
          <a:p>
            <a:endParaRPr kumimoji="1" lang="ja-JP" altLang="en-US" dirty="0">
              <a:latin typeface="UD デジタル 教科書体 NK-R" panose="02020400000000000000" pitchFamily="18" charset="-128"/>
              <a:ea typeface="UD デジタル 教科書体 NK-R" panose="02020400000000000000" pitchFamily="18" charset="-128"/>
            </a:endParaRPr>
          </a:p>
          <a:p>
            <a:r>
              <a:rPr kumimoji="1" lang="ja-JP" altLang="en-US">
                <a:latin typeface="UD デジタル 教科書体 NK-R"/>
                <a:ea typeface="UD デジタル 教科書体 NK-R"/>
              </a:rPr>
              <a:t>（１）の場合、契約の取消しはできるでしょうか。</a:t>
            </a:r>
            <a:endParaRPr lang="ja-JP" altLang="en-US">
              <a:latin typeface="UD デジタル 教科書体 NK-R"/>
              <a:ea typeface="UD デジタル 教科書体 NK-R"/>
            </a:endParaRPr>
          </a:p>
        </p:txBody>
      </p:sp>
      <p:sp>
        <p:nvSpPr>
          <p:cNvPr id="4" name="スライド番号プレースホルダー 3"/>
          <p:cNvSpPr>
            <a:spLocks noGrp="1"/>
          </p:cNvSpPr>
          <p:nvPr>
            <p:ph type="sldNum" sz="quarter" idx="5"/>
          </p:nvPr>
        </p:nvSpPr>
        <p:spPr/>
        <p:txBody>
          <a:bodyPr/>
          <a:lstStyle/>
          <a:p>
            <a:fld id="{56309CEA-355C-49A5-ABEF-E451EC98F822}" type="slidenum">
              <a:rPr lang="en-US" altLang="ja-JP" smtClean="0"/>
              <a:t>14</a:t>
            </a:fld>
            <a:endParaRPr kumimoji="1" lang="ja-JP" altLang="en-US"/>
          </a:p>
        </p:txBody>
      </p:sp>
    </p:spTree>
    <p:extLst>
      <p:ext uri="{BB962C8B-B14F-4D97-AF65-F5344CB8AC3E}">
        <p14:creationId xmlns:p14="http://schemas.microsoft.com/office/powerpoint/2010/main" val="367346764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a:latin typeface="UD デジタル 教科書体 NK-R"/>
                <a:ea typeface="UD デジタル 教科書体 NK-R"/>
              </a:rPr>
              <a:t>（考えさせたあと）この場合、取消しができます。</a:t>
            </a:r>
          </a:p>
          <a:p>
            <a:r>
              <a:rPr kumimoji="1" lang="ja-JP" altLang="en-US" dirty="0">
                <a:latin typeface="UD デジタル 教科書体 NK-R" panose="02020400000000000000" pitchFamily="18" charset="-128"/>
                <a:ea typeface="UD デジタル 教科書体 NK-R" panose="02020400000000000000" pitchFamily="18" charset="-128"/>
              </a:rPr>
              <a:t>未成年者の場合、契約には原則として保護者など親権者の同意が必要であり、同意がなかった契約は取り消すことができます。</a:t>
            </a:r>
          </a:p>
        </p:txBody>
      </p:sp>
      <p:sp>
        <p:nvSpPr>
          <p:cNvPr id="4" name="スライド番号プレースホルダー 3"/>
          <p:cNvSpPr>
            <a:spLocks noGrp="1"/>
          </p:cNvSpPr>
          <p:nvPr>
            <p:ph type="sldNum" sz="quarter" idx="5"/>
          </p:nvPr>
        </p:nvSpPr>
        <p:spPr/>
        <p:txBody>
          <a:bodyPr/>
          <a:lstStyle/>
          <a:p>
            <a:fld id="{56309CEA-355C-49A5-ABEF-E451EC98F822}" type="slidenum">
              <a:rPr lang="en-US" altLang="ja-JP" smtClean="0"/>
              <a:t>15</a:t>
            </a:fld>
            <a:endParaRPr kumimoji="1" lang="ja-JP" altLang="en-US"/>
          </a:p>
        </p:txBody>
      </p:sp>
    </p:spTree>
    <p:extLst>
      <p:ext uri="{BB962C8B-B14F-4D97-AF65-F5344CB8AC3E}">
        <p14:creationId xmlns:p14="http://schemas.microsoft.com/office/powerpoint/2010/main" val="68068570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b="1" i="1" u="sng" dirty="0">
                <a:latin typeface="UD デジタル 教科書体 NK-R" panose="02020400000000000000" pitchFamily="18" charset="-128"/>
                <a:ea typeface="UD デジタル 教科書体 NK-R" panose="02020400000000000000" pitchFamily="18" charset="-128"/>
              </a:rPr>
              <a:t>・教師の支援：事例を読み、契約取消し可能かを考えさせる。考えさせたあと、クリックして答えを示す。</a:t>
            </a:r>
            <a:endParaRPr kumimoji="1" lang="en-US" altLang="ja-JP" b="1" i="1" u="sng" dirty="0">
              <a:latin typeface="UD デジタル 教科書体 NK-R" panose="02020400000000000000" pitchFamily="18" charset="-128"/>
              <a:ea typeface="UD デジタル 教科書体 NK-R" panose="02020400000000000000" pitchFamily="18" charset="-128"/>
            </a:endParaRPr>
          </a:p>
          <a:p>
            <a:endParaRPr kumimoji="1" lang="en-US" altLang="ja-JP" b="1" i="1" u="sng" dirty="0">
              <a:latin typeface="UD デジタル 教科書体 NK-R" panose="02020400000000000000" pitchFamily="18" charset="-128"/>
              <a:ea typeface="UD デジタル 教科書体 NK-R" panose="02020400000000000000" pitchFamily="18" charset="-128"/>
            </a:endParaRPr>
          </a:p>
          <a:p>
            <a:r>
              <a:rPr kumimoji="1" lang="ja-JP" altLang="en-US" dirty="0">
                <a:latin typeface="UD デジタル 教科書体 NK-R" panose="02020400000000000000" pitchFamily="18" charset="-128"/>
                <a:ea typeface="UD デジタル 教科書体 NK-R" panose="02020400000000000000" pitchFamily="18" charset="-128"/>
              </a:rPr>
              <a:t>（２）のうち、未成年者取消しができる場合には○、できない場合には</a:t>
            </a:r>
            <a:r>
              <a:rPr kumimoji="1" lang="en-US" altLang="ja-JP" dirty="0">
                <a:latin typeface="UD デジタル 教科書体 NK-R" panose="02020400000000000000" pitchFamily="18" charset="-128"/>
                <a:ea typeface="UD デジタル 教科書体 NK-R" panose="02020400000000000000" pitchFamily="18" charset="-128"/>
              </a:rPr>
              <a:t>×</a:t>
            </a:r>
            <a:r>
              <a:rPr kumimoji="1" lang="ja-JP" altLang="en-US" dirty="0">
                <a:latin typeface="UD デジタル 教科書体 NK-R" panose="02020400000000000000" pitchFamily="18" charset="-128"/>
                <a:ea typeface="UD デジタル 教科書体 NK-R" panose="02020400000000000000" pitchFamily="18" charset="-128"/>
              </a:rPr>
              <a:t>を付けましょう。</a:t>
            </a:r>
          </a:p>
        </p:txBody>
      </p:sp>
      <p:sp>
        <p:nvSpPr>
          <p:cNvPr id="4" name="スライド番号プレースホルダー 3"/>
          <p:cNvSpPr>
            <a:spLocks noGrp="1"/>
          </p:cNvSpPr>
          <p:nvPr>
            <p:ph type="sldNum" sz="quarter" idx="5"/>
          </p:nvPr>
        </p:nvSpPr>
        <p:spPr/>
        <p:txBody>
          <a:bodyPr/>
          <a:lstStyle/>
          <a:p>
            <a:fld id="{56309CEA-355C-49A5-ABEF-E451EC98F822}" type="slidenum">
              <a:rPr lang="en-US" altLang="ja-JP" smtClean="0"/>
              <a:t>16</a:t>
            </a:fld>
            <a:endParaRPr kumimoji="1" lang="ja-JP" altLang="en-US"/>
          </a:p>
        </p:txBody>
      </p:sp>
    </p:spTree>
    <p:extLst>
      <p:ext uri="{BB962C8B-B14F-4D97-AF65-F5344CB8AC3E}">
        <p14:creationId xmlns:p14="http://schemas.microsoft.com/office/powerpoint/2010/main" val="301223754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latin typeface="UD デジタル 教科書体 NK-R" panose="02020400000000000000" pitchFamily="18" charset="-128"/>
                <a:ea typeface="UD デジタル 教科書体 NK-R" panose="02020400000000000000" pitchFamily="18" charset="-128"/>
              </a:rPr>
              <a:t>（考えさせたあと）これらはすべて、未成年者取消しはできません。</a:t>
            </a:r>
          </a:p>
        </p:txBody>
      </p:sp>
      <p:sp>
        <p:nvSpPr>
          <p:cNvPr id="4" name="スライド番号プレースホルダー 3"/>
          <p:cNvSpPr>
            <a:spLocks noGrp="1"/>
          </p:cNvSpPr>
          <p:nvPr>
            <p:ph type="sldNum" sz="quarter" idx="5"/>
          </p:nvPr>
        </p:nvSpPr>
        <p:spPr/>
        <p:txBody>
          <a:bodyPr/>
          <a:lstStyle/>
          <a:p>
            <a:fld id="{56309CEA-355C-49A5-ABEF-E451EC98F822}" type="slidenum">
              <a:rPr lang="en-US" altLang="ja-JP" smtClean="0"/>
              <a:t>17</a:t>
            </a:fld>
            <a:endParaRPr kumimoji="1" lang="ja-JP" altLang="en-US"/>
          </a:p>
        </p:txBody>
      </p:sp>
    </p:spTree>
    <p:extLst>
      <p:ext uri="{BB962C8B-B14F-4D97-AF65-F5344CB8AC3E}">
        <p14:creationId xmlns:p14="http://schemas.microsoft.com/office/powerpoint/2010/main" val="75212808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b="1" i="1" u="sng" dirty="0">
                <a:latin typeface="UD デジタル 教科書体 NK-R" panose="02020400000000000000" pitchFamily="18" charset="-128"/>
                <a:ea typeface="UD デジタル 教科書体 NK-R" panose="02020400000000000000" pitchFamily="18" charset="-128"/>
              </a:rPr>
              <a:t>・教師の支援：「未成年者取消権」を理解させる。</a:t>
            </a:r>
            <a:endParaRPr kumimoji="1" lang="en-US" altLang="ja-JP" b="1" i="1" u="sng" dirty="0">
              <a:latin typeface="UD デジタル 教科書体 NK-R" panose="02020400000000000000" pitchFamily="18" charset="-128"/>
              <a:ea typeface="UD デジタル 教科書体 NK-R" panose="02020400000000000000" pitchFamily="18" charset="-128"/>
            </a:endParaRPr>
          </a:p>
          <a:p>
            <a:endParaRPr kumimoji="1" lang="en-US" altLang="ja-JP" dirty="0">
              <a:latin typeface="UD デジタル 教科書体 NK-R" panose="02020400000000000000" pitchFamily="18" charset="-128"/>
              <a:ea typeface="UD デジタル 教科書体 NK-R" panose="02020400000000000000" pitchFamily="18" charset="-128"/>
            </a:endParaRPr>
          </a:p>
          <a:p>
            <a:r>
              <a:rPr kumimoji="1" lang="ja-JP" altLang="en-US" dirty="0">
                <a:latin typeface="UD デジタル 教科書体 NK-R" panose="02020400000000000000" pitchFamily="18" charset="-128"/>
                <a:ea typeface="UD デジタル 教科書体 NK-R" panose="02020400000000000000" pitchFamily="18" charset="-128"/>
              </a:rPr>
              <a:t>「未成年者取消権」について説明します。</a:t>
            </a:r>
          </a:p>
          <a:p>
            <a:r>
              <a:rPr kumimoji="1" lang="ja-JP" altLang="en-US" dirty="0">
                <a:latin typeface="UD デジタル 教科書体 NK-R"/>
                <a:ea typeface="UD デジタル 教科書体 NK-R"/>
              </a:rPr>
              <a:t>１８歳未満（１７歳以下）の未成年者が保護者の同意なく、ひとりでした契約は、原則として取り消すことができます。先ほどの</a:t>
            </a:r>
            <a:r>
              <a:rPr lang="ja-JP" altLang="en-US" dirty="0">
                <a:latin typeface="UD デジタル 教科書体 NK-R"/>
                <a:ea typeface="UD デジタル 教科書体 NK-R"/>
              </a:rPr>
              <a:t>４</a:t>
            </a:r>
            <a:r>
              <a:rPr kumimoji="1" lang="ja-JP" altLang="en-US" dirty="0">
                <a:latin typeface="UD デジタル 教科書体 NK-R"/>
                <a:ea typeface="UD デジタル 教科書体 NK-R"/>
              </a:rPr>
              <a:t>（１）ダイエットサプリの事例もこれに当たります。</a:t>
            </a:r>
            <a:endParaRPr lang="ja-JP" altLang="en-US" dirty="0">
              <a:latin typeface="UD デジタル 教科書体 NK-R"/>
              <a:ea typeface="UD デジタル 教科書体 NK-R"/>
            </a:endParaRPr>
          </a:p>
        </p:txBody>
      </p:sp>
      <p:sp>
        <p:nvSpPr>
          <p:cNvPr id="4" name="スライド番号プレースホルダー 3"/>
          <p:cNvSpPr>
            <a:spLocks noGrp="1"/>
          </p:cNvSpPr>
          <p:nvPr>
            <p:ph type="sldNum" sz="quarter" idx="5"/>
          </p:nvPr>
        </p:nvSpPr>
        <p:spPr/>
        <p:txBody>
          <a:bodyPr/>
          <a:lstStyle/>
          <a:p>
            <a:fld id="{56309CEA-355C-49A5-ABEF-E451EC98F822}" type="slidenum">
              <a:rPr lang="en-US" altLang="ja-JP" smtClean="0"/>
              <a:t>18</a:t>
            </a:fld>
            <a:endParaRPr kumimoji="1" lang="ja-JP" altLang="en-US"/>
          </a:p>
        </p:txBody>
      </p:sp>
    </p:spTree>
    <p:extLst>
      <p:ext uri="{BB962C8B-B14F-4D97-AF65-F5344CB8AC3E}">
        <p14:creationId xmlns:p14="http://schemas.microsoft.com/office/powerpoint/2010/main" val="252386922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a:latin typeface="UD デジタル 教科書体 NK-R"/>
                <a:ea typeface="UD デジタル 教科書体 NK-R"/>
              </a:rPr>
              <a:t>ただし、すべて取消しできるわけではなく、４（２）の事例のような場合や保護者から同意を得たと偽った場合は取消しできません。</a:t>
            </a:r>
          </a:p>
          <a:p>
            <a:r>
              <a:rPr kumimoji="1" lang="ja-JP" altLang="en-US">
                <a:latin typeface="UD デジタル 教科書体 NK-R"/>
                <a:ea typeface="UD デジタル 教科書体 NK-R"/>
              </a:rPr>
              <a:t>買い物、すなわち契約する場合には、</a:t>
            </a:r>
            <a:r>
              <a:rPr lang="ja-JP" altLang="en-US">
                <a:latin typeface="UD デジタル 教科書体 NK-R"/>
                <a:ea typeface="UD デジタル 教科書体 NK-R"/>
              </a:rPr>
              <a:t>第</a:t>
            </a:r>
            <a:r>
              <a:rPr kumimoji="1" lang="ja-JP" altLang="en-US">
                <a:latin typeface="UD デジタル 教科書体 NK-R"/>
                <a:ea typeface="UD デジタル 教科書体 NK-R"/>
              </a:rPr>
              <a:t>１</a:t>
            </a:r>
            <a:r>
              <a:rPr lang="ja-JP" altLang="en-US">
                <a:latin typeface="UD デジタル 教科書体 NK-R"/>
                <a:ea typeface="UD デジタル 教科書体 NK-R"/>
              </a:rPr>
              <a:t>章１</a:t>
            </a:r>
            <a:r>
              <a:rPr kumimoji="1" lang="ja-JP" altLang="en-US">
                <a:latin typeface="UD デジタル 教科書体 NK-R"/>
                <a:ea typeface="UD デジタル 教科書体 NK-R"/>
              </a:rPr>
              <a:t>の授業で学んだように、成年・未成年関係なくよく考えることが大切です。</a:t>
            </a:r>
            <a:endParaRPr lang="ja-JP" altLang="en-US">
              <a:latin typeface="UD デジタル 教科書体 NK-R"/>
              <a:ea typeface="UD デジタル 教科書体 NK-R"/>
            </a:endParaRPr>
          </a:p>
        </p:txBody>
      </p:sp>
      <p:sp>
        <p:nvSpPr>
          <p:cNvPr id="4" name="スライド番号プレースホルダー 3"/>
          <p:cNvSpPr>
            <a:spLocks noGrp="1"/>
          </p:cNvSpPr>
          <p:nvPr>
            <p:ph type="sldNum" sz="quarter" idx="5"/>
          </p:nvPr>
        </p:nvSpPr>
        <p:spPr/>
        <p:txBody>
          <a:bodyPr/>
          <a:lstStyle/>
          <a:p>
            <a:fld id="{56309CEA-355C-49A5-ABEF-E451EC98F822}" type="slidenum">
              <a:rPr lang="en-US" altLang="ja-JP" smtClean="0"/>
              <a:t>19</a:t>
            </a:fld>
            <a:endParaRPr kumimoji="1" lang="ja-JP" altLang="en-US"/>
          </a:p>
        </p:txBody>
      </p:sp>
    </p:spTree>
    <p:extLst>
      <p:ext uri="{BB962C8B-B14F-4D97-AF65-F5344CB8AC3E}">
        <p14:creationId xmlns:p14="http://schemas.microsoft.com/office/powerpoint/2010/main" val="413860022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b="1" i="1" u="sng" dirty="0">
                <a:latin typeface="UD デジタル 教科書体 NK-R" panose="02020400000000000000" pitchFamily="18" charset="-128"/>
                <a:ea typeface="UD デジタル 教科書体 NK-R" panose="02020400000000000000" pitchFamily="18" charset="-128"/>
              </a:rPr>
              <a:t>・教師の支援：この時間に学習する内容を示す。</a:t>
            </a:r>
            <a:endParaRPr kumimoji="1" lang="en-US" altLang="ja-JP" b="1" i="1" u="sng" dirty="0">
              <a:latin typeface="UD デジタル 教科書体 NK-R" panose="02020400000000000000" pitchFamily="18" charset="-128"/>
              <a:ea typeface="UD デジタル 教科書体 NK-R" panose="02020400000000000000" pitchFamily="18" charset="-128"/>
            </a:endParaRPr>
          </a:p>
          <a:p>
            <a:endParaRPr kumimoji="1" lang="en-US" altLang="ja-JP" b="1" i="1" u="sng" dirty="0">
              <a:latin typeface="UD デジタル 教科書体 NK-R" panose="02020400000000000000" pitchFamily="18" charset="-128"/>
              <a:ea typeface="UD デジタル 教科書体 NK-R" panose="02020400000000000000" pitchFamily="18" charset="-128"/>
            </a:endParaRPr>
          </a:p>
          <a:p>
            <a:r>
              <a:rPr kumimoji="1" lang="ja-JP" altLang="en-US" dirty="0">
                <a:latin typeface="UD デジタル 教科書体 NK-R" panose="02020400000000000000" pitchFamily="18" charset="-128"/>
                <a:ea typeface="UD デジタル 教科書体 NK-R" panose="02020400000000000000" pitchFamily="18" charset="-128"/>
              </a:rPr>
              <a:t>今日の授業は、最初に「消費者を守るための制度」、次に「未成年者の契約」について考えます。では最初に、「消費者を守るための制度」についてです。</a:t>
            </a:r>
          </a:p>
        </p:txBody>
      </p:sp>
      <p:sp>
        <p:nvSpPr>
          <p:cNvPr id="4" name="スライド番号プレースホルダー 3"/>
          <p:cNvSpPr>
            <a:spLocks noGrp="1"/>
          </p:cNvSpPr>
          <p:nvPr>
            <p:ph type="sldNum" sz="quarter" idx="5"/>
          </p:nvPr>
        </p:nvSpPr>
        <p:spPr/>
        <p:txBody>
          <a:bodyPr/>
          <a:lstStyle/>
          <a:p>
            <a:fld id="{56309CEA-355C-49A5-ABEF-E451EC98F822}" type="slidenum">
              <a:rPr lang="en-US" altLang="ja-JP" smtClean="0"/>
              <a:t>2</a:t>
            </a:fld>
            <a:endParaRPr kumimoji="1" lang="ja-JP" altLang="en-US"/>
          </a:p>
        </p:txBody>
      </p:sp>
    </p:spTree>
    <p:extLst>
      <p:ext uri="{BB962C8B-B14F-4D97-AF65-F5344CB8AC3E}">
        <p14:creationId xmlns:p14="http://schemas.microsoft.com/office/powerpoint/2010/main" val="106283604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latin typeface="UD デジタル 教科書体 NK-R" panose="02020400000000000000" pitchFamily="18" charset="-128"/>
                <a:ea typeface="UD デジタル 教科書体 NK-R" panose="02020400000000000000" pitchFamily="18" charset="-128"/>
              </a:rPr>
              <a:t>２０２２年４月から成年年齢が１８歳に引き下げられました。１８歳になればできること、今まで通り２０歳にならないとできないことをまとめています。</a:t>
            </a:r>
          </a:p>
          <a:p>
            <a:r>
              <a:rPr kumimoji="1" lang="ja-JP" altLang="en-US" dirty="0">
                <a:latin typeface="UD デジタル 教科書体 NK-R" panose="02020400000000000000" pitchFamily="18" charset="-128"/>
                <a:ea typeface="UD デジタル 教科書体 NK-R" panose="02020400000000000000" pitchFamily="18" charset="-128"/>
              </a:rPr>
              <a:t>１８歳になると、簡単に契約を取り消すことはできません。中学生である今から、買い物する前によく考える習慣を身につけましょう。</a:t>
            </a:r>
          </a:p>
        </p:txBody>
      </p:sp>
      <p:sp>
        <p:nvSpPr>
          <p:cNvPr id="4" name="スライド番号プレースホルダー 3"/>
          <p:cNvSpPr>
            <a:spLocks noGrp="1"/>
          </p:cNvSpPr>
          <p:nvPr>
            <p:ph type="sldNum" sz="quarter" idx="5"/>
          </p:nvPr>
        </p:nvSpPr>
        <p:spPr/>
        <p:txBody>
          <a:bodyPr/>
          <a:lstStyle/>
          <a:p>
            <a:fld id="{56309CEA-355C-49A5-ABEF-E451EC98F822}" type="slidenum">
              <a:rPr lang="en-US" altLang="ja-JP" smtClean="0"/>
              <a:t>20</a:t>
            </a:fld>
            <a:endParaRPr kumimoji="1" lang="ja-JP" altLang="en-US"/>
          </a:p>
        </p:txBody>
      </p:sp>
    </p:spTree>
    <p:extLst>
      <p:ext uri="{BB962C8B-B14F-4D97-AF65-F5344CB8AC3E}">
        <p14:creationId xmlns:p14="http://schemas.microsoft.com/office/powerpoint/2010/main" val="9968531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b="1" i="1" u="sng" dirty="0">
                <a:latin typeface="UD デジタル 教科書体 NK-R" panose="02020400000000000000" pitchFamily="18" charset="-128"/>
                <a:ea typeface="UD デジタル 教科書体 NK-R" panose="02020400000000000000" pitchFamily="18" charset="-128"/>
              </a:rPr>
              <a:t>・学習内容：事例１を読む。</a:t>
            </a:r>
            <a:endParaRPr kumimoji="1" lang="en-US" altLang="ja-JP" b="1" i="1" u="sng" dirty="0">
              <a:latin typeface="UD デジタル 教科書体 NK-R" panose="02020400000000000000" pitchFamily="18" charset="-128"/>
              <a:ea typeface="UD デジタル 教科書体 NK-R" panose="02020400000000000000" pitchFamily="18" charset="-128"/>
            </a:endParaRPr>
          </a:p>
          <a:p>
            <a:endParaRPr kumimoji="1" lang="en-US" altLang="ja-JP" dirty="0">
              <a:latin typeface="UD デジタル 教科書体 NK-R" panose="02020400000000000000" pitchFamily="18" charset="-128"/>
              <a:ea typeface="UD デジタル 教科書体 NK-R" panose="02020400000000000000" pitchFamily="18" charset="-128"/>
            </a:endParaRPr>
          </a:p>
          <a:p>
            <a:r>
              <a:rPr kumimoji="1" lang="ja-JP" altLang="en-US" dirty="0">
                <a:latin typeface="UD デジタル 教科書体 NK-R" panose="02020400000000000000" pitchFamily="18" charset="-128"/>
                <a:ea typeface="UD デジタル 教科書体 NK-R" panose="02020400000000000000" pitchFamily="18" charset="-128"/>
              </a:rPr>
              <a:t>まず、事例１を読んでください。</a:t>
            </a:r>
            <a:endParaRPr kumimoji="1" lang="en-US" altLang="ja-JP" dirty="0">
              <a:latin typeface="UD デジタル 教科書体 NK-R" panose="02020400000000000000" pitchFamily="18" charset="-128"/>
              <a:ea typeface="UD デジタル 教科書体 NK-R" panose="02020400000000000000" pitchFamily="18" charset="-128"/>
            </a:endParaRPr>
          </a:p>
          <a:p>
            <a:endParaRPr kumimoji="1" lang="en-US" altLang="ja-JP" dirty="0"/>
          </a:p>
          <a:p>
            <a:endParaRPr kumimoji="1" lang="ja-JP" altLang="en-US" dirty="0"/>
          </a:p>
        </p:txBody>
      </p:sp>
      <p:sp>
        <p:nvSpPr>
          <p:cNvPr id="4" name="スライド番号プレースホルダー 3"/>
          <p:cNvSpPr>
            <a:spLocks noGrp="1"/>
          </p:cNvSpPr>
          <p:nvPr>
            <p:ph type="sldNum" sz="quarter" idx="5"/>
          </p:nvPr>
        </p:nvSpPr>
        <p:spPr/>
        <p:txBody>
          <a:bodyPr/>
          <a:lstStyle/>
          <a:p>
            <a:fld id="{56309CEA-355C-49A5-ABEF-E451EC98F822}" type="slidenum">
              <a:rPr lang="en-US" altLang="ja-JP" smtClean="0"/>
              <a:t>3</a:t>
            </a:fld>
            <a:endParaRPr kumimoji="1" lang="ja-JP" altLang="en-US"/>
          </a:p>
        </p:txBody>
      </p:sp>
    </p:spTree>
    <p:extLst>
      <p:ext uri="{BB962C8B-B14F-4D97-AF65-F5344CB8AC3E}">
        <p14:creationId xmlns:p14="http://schemas.microsoft.com/office/powerpoint/2010/main" val="147948734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b="1" i="1" u="sng" dirty="0">
                <a:latin typeface="UD デジタル 教科書体 NK-R" panose="02020400000000000000" pitchFamily="18" charset="-128"/>
                <a:ea typeface="UD デジタル 教科書体 NK-R" panose="02020400000000000000" pitchFamily="18" charset="-128"/>
              </a:rPr>
              <a:t>・学習内容：事例２を読む。</a:t>
            </a:r>
            <a:endParaRPr kumimoji="1" lang="en-US" altLang="ja-JP" b="1" i="1" u="sng" dirty="0">
              <a:latin typeface="UD デジタル 教科書体 NK-R" panose="02020400000000000000" pitchFamily="18" charset="-128"/>
              <a:ea typeface="UD デジタル 教科書体 NK-R" panose="02020400000000000000" pitchFamily="18" charset="-128"/>
            </a:endParaRPr>
          </a:p>
          <a:p>
            <a:endParaRPr kumimoji="1" lang="ja-JP" altLang="en-US" dirty="0">
              <a:latin typeface="UD デジタル 教科書体 NK-R" panose="02020400000000000000" pitchFamily="18" charset="-128"/>
              <a:ea typeface="UD デジタル 教科書体 NK-R" panose="02020400000000000000" pitchFamily="18" charset="-128"/>
            </a:endParaRPr>
          </a:p>
          <a:p>
            <a:r>
              <a:rPr kumimoji="1" lang="ja-JP" altLang="en-US" dirty="0">
                <a:latin typeface="UD デジタル 教科書体 NK-R" panose="02020400000000000000" pitchFamily="18" charset="-128"/>
                <a:ea typeface="UD デジタル 教科書体 NK-R" panose="02020400000000000000" pitchFamily="18" charset="-128"/>
              </a:rPr>
              <a:t>次に、事例２を読んでください。</a:t>
            </a:r>
          </a:p>
        </p:txBody>
      </p:sp>
      <p:sp>
        <p:nvSpPr>
          <p:cNvPr id="4" name="スライド番号プレースホルダー 3"/>
          <p:cNvSpPr>
            <a:spLocks noGrp="1"/>
          </p:cNvSpPr>
          <p:nvPr>
            <p:ph type="sldNum" sz="quarter" idx="5"/>
          </p:nvPr>
        </p:nvSpPr>
        <p:spPr/>
        <p:txBody>
          <a:bodyPr/>
          <a:lstStyle/>
          <a:p>
            <a:fld id="{56309CEA-355C-49A5-ABEF-E451EC98F822}" type="slidenum">
              <a:rPr lang="en-US" altLang="ja-JP" smtClean="0"/>
              <a:t>4</a:t>
            </a:fld>
            <a:endParaRPr kumimoji="1" lang="ja-JP" altLang="en-US"/>
          </a:p>
        </p:txBody>
      </p:sp>
    </p:spTree>
    <p:extLst>
      <p:ext uri="{BB962C8B-B14F-4D97-AF65-F5344CB8AC3E}">
        <p14:creationId xmlns:p14="http://schemas.microsoft.com/office/powerpoint/2010/main" val="64300135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b="1" i="1" u="sng" dirty="0">
                <a:latin typeface="UD デジタル 教科書体 NK-R" panose="02020400000000000000" pitchFamily="18" charset="-128"/>
                <a:ea typeface="UD デジタル 教科書体 NK-R" panose="02020400000000000000" pitchFamily="18" charset="-128"/>
              </a:rPr>
              <a:t>・学習内容：事例１・事例２の共通点を考える。最初は個人で考え、次にグループで意見交換する。</a:t>
            </a:r>
            <a:endParaRPr kumimoji="1" lang="en-US" altLang="ja-JP" b="1" i="1" u="sng" dirty="0">
              <a:latin typeface="UD デジタル 教科書体 NK-R" panose="02020400000000000000" pitchFamily="18" charset="-128"/>
              <a:ea typeface="UD デジタル 教科書体 NK-R" panose="02020400000000000000" pitchFamily="18" charset="-128"/>
            </a:endParaRPr>
          </a:p>
          <a:p>
            <a:r>
              <a:rPr kumimoji="1" lang="ja-JP" altLang="en-US" b="1" i="1" u="sng" dirty="0">
                <a:latin typeface="UD デジタル 教科書体 NK-R" panose="02020400000000000000" pitchFamily="18" charset="-128"/>
                <a:ea typeface="UD デジタル 教科書体 NK-R" panose="02020400000000000000" pitchFamily="18" charset="-128"/>
              </a:rPr>
              <a:t>・教師の支援：事例１・事例２の共通点を考えさせる。</a:t>
            </a:r>
            <a:endParaRPr kumimoji="1" lang="en-US" altLang="ja-JP" b="1" i="1" u="sng" dirty="0">
              <a:latin typeface="UD デジタル 教科書体 NK-R" panose="02020400000000000000" pitchFamily="18" charset="-128"/>
              <a:ea typeface="UD デジタル 教科書体 NK-R" panose="02020400000000000000" pitchFamily="18" charset="-128"/>
            </a:endParaRPr>
          </a:p>
          <a:p>
            <a:endParaRPr kumimoji="1" lang="en-US" altLang="ja-JP" dirty="0">
              <a:latin typeface="UD デジタル 教科書体 NK-R" panose="02020400000000000000" pitchFamily="18" charset="-128"/>
              <a:ea typeface="UD デジタル 教科書体 NK-R" panose="02020400000000000000" pitchFamily="18" charset="-128"/>
            </a:endParaRPr>
          </a:p>
          <a:p>
            <a:r>
              <a:rPr kumimoji="1" lang="ja-JP" altLang="en-US" dirty="0">
                <a:latin typeface="UD デジタル 教科書体 NK-R" panose="02020400000000000000" pitchFamily="18" charset="-128"/>
                <a:ea typeface="UD デジタル 教科書体 NK-R" panose="02020400000000000000" pitchFamily="18" charset="-128"/>
              </a:rPr>
              <a:t>事例１・事例２の共通点は何でしょうか。最初は自分で考え、次にグループ内で意見交換し、まとめてください。</a:t>
            </a:r>
          </a:p>
        </p:txBody>
      </p:sp>
      <p:sp>
        <p:nvSpPr>
          <p:cNvPr id="4" name="スライド番号プレースホルダー 3"/>
          <p:cNvSpPr>
            <a:spLocks noGrp="1"/>
          </p:cNvSpPr>
          <p:nvPr>
            <p:ph type="sldNum" sz="quarter" idx="5"/>
          </p:nvPr>
        </p:nvSpPr>
        <p:spPr/>
        <p:txBody>
          <a:bodyPr/>
          <a:lstStyle/>
          <a:p>
            <a:fld id="{56309CEA-355C-49A5-ABEF-E451EC98F822}" type="slidenum">
              <a:rPr lang="en-US" altLang="ja-JP" smtClean="0"/>
              <a:t>5</a:t>
            </a:fld>
            <a:endParaRPr kumimoji="1" lang="ja-JP" altLang="en-US"/>
          </a:p>
        </p:txBody>
      </p:sp>
    </p:spTree>
    <p:extLst>
      <p:ext uri="{BB962C8B-B14F-4D97-AF65-F5344CB8AC3E}">
        <p14:creationId xmlns:p14="http://schemas.microsoft.com/office/powerpoint/2010/main" val="165003897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b="1" i="1" u="sng" dirty="0">
                <a:latin typeface="UD デジタル 教科書体 NK-R" panose="02020400000000000000" pitchFamily="18" charset="-128"/>
                <a:ea typeface="UD デジタル 教科書体 NK-R" panose="02020400000000000000" pitchFamily="18" charset="-128"/>
              </a:rPr>
              <a:t>・教師の支援：事例１・事例２で異なる点を考えさせる。</a:t>
            </a:r>
            <a:endParaRPr kumimoji="1" lang="en-US" altLang="ja-JP" b="1" i="1" u="sng" dirty="0">
              <a:latin typeface="UD デジタル 教科書体 NK-R" panose="02020400000000000000" pitchFamily="18" charset="-128"/>
              <a:ea typeface="UD デジタル 教科書体 NK-R" panose="02020400000000000000" pitchFamily="18" charset="-128"/>
            </a:endParaRPr>
          </a:p>
          <a:p>
            <a:endParaRPr kumimoji="1" lang="en-US" altLang="ja-JP" dirty="0">
              <a:latin typeface="UD デジタル 教科書体 NK-R" panose="02020400000000000000" pitchFamily="18" charset="-128"/>
              <a:ea typeface="UD デジタル 教科書体 NK-R" panose="02020400000000000000" pitchFamily="18" charset="-128"/>
            </a:endParaRPr>
          </a:p>
          <a:p>
            <a:r>
              <a:rPr kumimoji="1" lang="ja-JP" altLang="en-US" dirty="0">
                <a:latin typeface="UD デジタル 教科書体 NK-R" panose="02020400000000000000" pitchFamily="18" charset="-128"/>
                <a:ea typeface="UD デジタル 教科書体 NK-R" panose="02020400000000000000" pitchFamily="18" charset="-128"/>
              </a:rPr>
              <a:t>それでは次に、事例１・事例２で異なっている点は何でしょうか。最初は自分で考え、次にグループ内で意見交換し、まとめてください。</a:t>
            </a:r>
            <a:endParaRPr kumimoji="1" lang="en-US" altLang="ja-JP" dirty="0">
              <a:latin typeface="UD デジタル 教科書体 NK-R" panose="02020400000000000000" pitchFamily="18" charset="-128"/>
              <a:ea typeface="UD デジタル 教科書体 NK-R" panose="02020400000000000000" pitchFamily="18" charset="-128"/>
            </a:endParaRPr>
          </a:p>
          <a:p>
            <a:endParaRPr kumimoji="1" lang="ja-JP" altLang="en-US" dirty="0"/>
          </a:p>
        </p:txBody>
      </p:sp>
      <p:sp>
        <p:nvSpPr>
          <p:cNvPr id="4" name="スライド番号プレースホルダー 3"/>
          <p:cNvSpPr>
            <a:spLocks noGrp="1"/>
          </p:cNvSpPr>
          <p:nvPr>
            <p:ph type="sldNum" sz="quarter" idx="5"/>
          </p:nvPr>
        </p:nvSpPr>
        <p:spPr/>
        <p:txBody>
          <a:bodyPr/>
          <a:lstStyle/>
          <a:p>
            <a:fld id="{56309CEA-355C-49A5-ABEF-E451EC98F822}" type="slidenum">
              <a:rPr lang="en-US" altLang="ja-JP" smtClean="0"/>
              <a:t>6</a:t>
            </a:fld>
            <a:endParaRPr kumimoji="1" lang="ja-JP" altLang="en-US"/>
          </a:p>
        </p:txBody>
      </p:sp>
    </p:spTree>
    <p:extLst>
      <p:ext uri="{BB962C8B-B14F-4D97-AF65-F5344CB8AC3E}">
        <p14:creationId xmlns:p14="http://schemas.microsoft.com/office/powerpoint/2010/main" val="228703957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b="1" i="1" u="sng" dirty="0">
                <a:latin typeface="UD デジタル 教科書体 NK-R" panose="02020400000000000000" pitchFamily="18" charset="-128"/>
                <a:ea typeface="UD デジタル 教科書体 NK-R" panose="02020400000000000000" pitchFamily="18" charset="-128"/>
              </a:rPr>
              <a:t>・教師の支援：クーリング・オフ制度を説明する。</a:t>
            </a:r>
            <a:endParaRPr kumimoji="1" lang="en-US" altLang="ja-JP" b="1" i="1" u="sng" dirty="0">
              <a:latin typeface="UD デジタル 教科書体 NK-R" panose="02020400000000000000" pitchFamily="18" charset="-128"/>
              <a:ea typeface="UD デジタル 教科書体 NK-R" panose="02020400000000000000" pitchFamily="18" charset="-128"/>
            </a:endParaRPr>
          </a:p>
          <a:p>
            <a:endParaRPr kumimoji="1" lang="en-US" altLang="ja-JP" dirty="0">
              <a:latin typeface="UD デジタル 教科書体 NK-R" panose="02020400000000000000" pitchFamily="18" charset="-128"/>
              <a:ea typeface="UD デジタル 教科書体 NK-R" panose="02020400000000000000" pitchFamily="18" charset="-128"/>
            </a:endParaRPr>
          </a:p>
          <a:p>
            <a:r>
              <a:rPr kumimoji="1" lang="ja-JP" altLang="en-US" dirty="0">
                <a:latin typeface="UD デジタル 教科書体 NK-R" panose="02020400000000000000" pitchFamily="18" charset="-128"/>
                <a:ea typeface="UD デジタル 教科書体 NK-R" panose="02020400000000000000" pitchFamily="18" charset="-128"/>
              </a:rPr>
              <a:t>それでは、クーリング・オフ制度について学んでいきましょう。</a:t>
            </a:r>
          </a:p>
          <a:p>
            <a:r>
              <a:rPr kumimoji="1" lang="ja-JP" altLang="en-US" dirty="0">
                <a:latin typeface="UD デジタル 教科書体 NK-R" panose="02020400000000000000" pitchFamily="18" charset="-128"/>
                <a:ea typeface="UD デジタル 教科書体 NK-R" panose="02020400000000000000" pitchFamily="18" charset="-128"/>
              </a:rPr>
              <a:t>クーリング・オフ制度とは、強引な勧誘など、トラブルになりやすい取引の契約を取り消すことができる制度です。</a:t>
            </a:r>
          </a:p>
        </p:txBody>
      </p:sp>
      <p:sp>
        <p:nvSpPr>
          <p:cNvPr id="4" name="スライド番号プレースホルダー 3"/>
          <p:cNvSpPr>
            <a:spLocks noGrp="1"/>
          </p:cNvSpPr>
          <p:nvPr>
            <p:ph type="sldNum" sz="quarter" idx="5"/>
          </p:nvPr>
        </p:nvSpPr>
        <p:spPr/>
        <p:txBody>
          <a:bodyPr/>
          <a:lstStyle/>
          <a:p>
            <a:fld id="{56309CEA-355C-49A5-ABEF-E451EC98F822}" type="slidenum">
              <a:rPr lang="en-US" altLang="ja-JP" smtClean="0"/>
              <a:t>7</a:t>
            </a:fld>
            <a:endParaRPr kumimoji="1" lang="ja-JP" altLang="en-US"/>
          </a:p>
        </p:txBody>
      </p:sp>
    </p:spTree>
    <p:extLst>
      <p:ext uri="{BB962C8B-B14F-4D97-AF65-F5344CB8AC3E}">
        <p14:creationId xmlns:p14="http://schemas.microsoft.com/office/powerpoint/2010/main" val="141349973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b="1" i="1" u="sng" dirty="0">
                <a:latin typeface="UD デジタル 教科書体 NK-R" panose="02020400000000000000" pitchFamily="18" charset="-128"/>
                <a:ea typeface="UD デジタル 教科書体 NK-R" panose="02020400000000000000" pitchFamily="18" charset="-128"/>
              </a:rPr>
              <a:t>・教師の支援：クーリング・オフによる契約解除方法について説明する。</a:t>
            </a:r>
            <a:endParaRPr kumimoji="1" lang="en-US" altLang="ja-JP" b="1" i="1" u="sng" dirty="0">
              <a:latin typeface="UD デジタル 教科書体 NK-R" panose="02020400000000000000" pitchFamily="18" charset="-128"/>
              <a:ea typeface="UD デジタル 教科書体 NK-R" panose="02020400000000000000" pitchFamily="18" charset="-128"/>
            </a:endParaRPr>
          </a:p>
          <a:p>
            <a:endParaRPr kumimoji="1" lang="en-US" altLang="ja-JP" dirty="0">
              <a:latin typeface="UD デジタル 教科書体 NK-R" panose="02020400000000000000" pitchFamily="18" charset="-128"/>
              <a:ea typeface="UD デジタル 教科書体 NK-R" panose="02020400000000000000" pitchFamily="18" charset="-128"/>
            </a:endParaRPr>
          </a:p>
          <a:p>
            <a:r>
              <a:rPr kumimoji="1" lang="ja-JP" altLang="en-US" dirty="0">
                <a:latin typeface="UD デジタル 教科書体 NK-R" panose="02020400000000000000" pitchFamily="18" charset="-128"/>
                <a:ea typeface="UD デジタル 教科書体 NK-R" panose="02020400000000000000" pitchFamily="18" charset="-128"/>
              </a:rPr>
              <a:t>それでは、事例３を読んでください。</a:t>
            </a:r>
          </a:p>
          <a:p>
            <a:r>
              <a:rPr kumimoji="1" lang="ja-JP" altLang="en-US" dirty="0">
                <a:latin typeface="UD デジタル 教科書体 NK-R" panose="02020400000000000000" pitchFamily="18" charset="-128"/>
                <a:ea typeface="UD デジタル 教科書体 NK-R" panose="02020400000000000000" pitchFamily="18" charset="-128"/>
              </a:rPr>
              <a:t>この場合、路上で声をかけられ、よく分からないまま３０万円という高い契約をしてしまっています。このように、不意を突かれたり、契約するまでしつこく勧誘されるなどした場合、</a:t>
            </a:r>
          </a:p>
          <a:p>
            <a:r>
              <a:rPr kumimoji="1" lang="ja-JP" altLang="en-US" dirty="0">
                <a:latin typeface="UD デジタル 教科書体 NK-R" panose="02020400000000000000" pitchFamily="18" charset="-128"/>
                <a:ea typeface="UD デジタル 教科書体 NK-R" panose="02020400000000000000" pitchFamily="18" charset="-128"/>
              </a:rPr>
              <a:t>一定期間内であれば契約を取り消すことができます。</a:t>
            </a:r>
          </a:p>
        </p:txBody>
      </p:sp>
      <p:sp>
        <p:nvSpPr>
          <p:cNvPr id="4" name="スライド番号プレースホルダー 3"/>
          <p:cNvSpPr>
            <a:spLocks noGrp="1"/>
          </p:cNvSpPr>
          <p:nvPr>
            <p:ph type="sldNum" sz="quarter" idx="5"/>
          </p:nvPr>
        </p:nvSpPr>
        <p:spPr/>
        <p:txBody>
          <a:bodyPr/>
          <a:lstStyle/>
          <a:p>
            <a:fld id="{56309CEA-355C-49A5-ABEF-E451EC98F822}" type="slidenum">
              <a:rPr lang="en-US" altLang="ja-JP" smtClean="0"/>
              <a:t>8</a:t>
            </a:fld>
            <a:endParaRPr kumimoji="1" lang="ja-JP" altLang="en-US"/>
          </a:p>
        </p:txBody>
      </p:sp>
    </p:spTree>
    <p:extLst>
      <p:ext uri="{BB962C8B-B14F-4D97-AF65-F5344CB8AC3E}">
        <p14:creationId xmlns:p14="http://schemas.microsoft.com/office/powerpoint/2010/main" val="397237757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latin typeface="UD デジタル 教科書体 NK-R" panose="02020400000000000000" pitchFamily="18" charset="-128"/>
                <a:ea typeface="UD デジタル 教科書体 NK-R" panose="02020400000000000000" pitchFamily="18" charset="-128"/>
              </a:rPr>
              <a:t>クーリング・オフは、口頭や電話ではなく、書面で行います。</a:t>
            </a:r>
          </a:p>
          <a:p>
            <a:r>
              <a:rPr kumimoji="1" lang="ja-JP" altLang="en-US" dirty="0">
                <a:latin typeface="UD デジタル 教科書体 NK-R" panose="02020400000000000000" pitchFamily="18" charset="-128"/>
                <a:ea typeface="UD デジタル 教科書体 NK-R" panose="02020400000000000000" pitchFamily="18" charset="-128"/>
              </a:rPr>
              <a:t>書き方はスライドのとおりです。</a:t>
            </a:r>
          </a:p>
          <a:p>
            <a:r>
              <a:rPr kumimoji="1" lang="ja-JP" altLang="en-US" dirty="0">
                <a:latin typeface="UD デジタル 教科書体 NK-R" panose="02020400000000000000" pitchFamily="18" charset="-128"/>
                <a:ea typeface="UD デジタル 教科書体 NK-R" panose="02020400000000000000" pitchFamily="18" charset="-128"/>
              </a:rPr>
              <a:t>ハガキの場合は、出す前に両面をコピーし、出すときは特定記録郵便や簡易書留などで、記録</a:t>
            </a:r>
            <a:r>
              <a:rPr kumimoji="1" lang="en-US" altLang="ja-JP" dirty="0">
                <a:latin typeface="UD デジタル 教科書体 NK-R" panose="02020400000000000000" pitchFamily="18" charset="-128"/>
                <a:ea typeface="UD デジタル 教科書体 NK-R" panose="02020400000000000000" pitchFamily="18" charset="-128"/>
              </a:rPr>
              <a:t>(</a:t>
            </a:r>
            <a:r>
              <a:rPr kumimoji="1" lang="ja-JP" altLang="en-US" dirty="0">
                <a:latin typeface="UD デジタル 教科書体 NK-R" panose="02020400000000000000" pitchFamily="18" charset="-128"/>
                <a:ea typeface="UD デジタル 教科書体 NK-R" panose="02020400000000000000" pitchFamily="18" charset="-128"/>
              </a:rPr>
              <a:t>控え）が残るようにしましょう。</a:t>
            </a:r>
          </a:p>
          <a:p>
            <a:r>
              <a:rPr kumimoji="1" lang="ja-JP" altLang="en-US" dirty="0">
                <a:latin typeface="UD デジタル 教科書体 NK-R" panose="02020400000000000000" pitchFamily="18" charset="-128"/>
                <a:ea typeface="UD デジタル 教科書体 NK-R" panose="02020400000000000000" pitchFamily="18" charset="-128"/>
              </a:rPr>
              <a:t>メールでもできます。</a:t>
            </a:r>
          </a:p>
        </p:txBody>
      </p:sp>
      <p:sp>
        <p:nvSpPr>
          <p:cNvPr id="4" name="スライド番号プレースホルダー 3"/>
          <p:cNvSpPr>
            <a:spLocks noGrp="1"/>
          </p:cNvSpPr>
          <p:nvPr>
            <p:ph type="sldNum" sz="quarter" idx="5"/>
          </p:nvPr>
        </p:nvSpPr>
        <p:spPr/>
        <p:txBody>
          <a:bodyPr/>
          <a:lstStyle/>
          <a:p>
            <a:fld id="{56309CEA-355C-49A5-ABEF-E451EC98F822}" type="slidenum">
              <a:rPr lang="en-US" altLang="ja-JP" smtClean="0"/>
              <a:t>9</a:t>
            </a:fld>
            <a:endParaRPr kumimoji="1" lang="ja-JP" altLang="en-US"/>
          </a:p>
        </p:txBody>
      </p:sp>
    </p:spTree>
    <p:extLst>
      <p:ext uri="{BB962C8B-B14F-4D97-AF65-F5344CB8AC3E}">
        <p14:creationId xmlns:p14="http://schemas.microsoft.com/office/powerpoint/2010/main" val="362526265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1524000" y="1122363"/>
            <a:ext cx="9144000" cy="2387600"/>
          </a:xfrm>
        </p:spPr>
        <p:txBody>
          <a:bodyPr anchor="b"/>
          <a:lstStyle>
            <a:lvl1pPr algn="ctr">
              <a:defRPr sz="6000"/>
            </a:lvl1pPr>
          </a:lstStyle>
          <a:p>
            <a:r>
              <a:rPr kumimoji="1" lang="ja-JP" altLang="en-US"/>
              <a:t>マスター タイトルの書式設定</a:t>
            </a:r>
          </a:p>
        </p:txBody>
      </p:sp>
      <p:sp>
        <p:nvSpPr>
          <p:cNvPr id="3" name="サブタイトル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a:t>マスター サブタイトルの書式設定</a:t>
            </a:r>
          </a:p>
        </p:txBody>
      </p:sp>
      <p:sp>
        <p:nvSpPr>
          <p:cNvPr id="4" name="日付プレースホルダー 3"/>
          <p:cNvSpPr>
            <a:spLocks noGrp="1"/>
          </p:cNvSpPr>
          <p:nvPr>
            <p:ph type="dt" sz="half" idx="10"/>
          </p:nvPr>
        </p:nvSpPr>
        <p:spPr/>
        <p:txBody>
          <a:bodyPr/>
          <a:lstStyle/>
          <a:p>
            <a:fld id="{0E02A643-9BB0-4E02-80B2-2C0A5E5D738E}" type="datetimeFigureOut">
              <a:rPr kumimoji="1" lang="ja-JP" altLang="en-US" smtClean="0"/>
              <a:t>2024/4/1</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A99D720A-4AD5-4DCF-885F-DE5297996123}" type="slidenum">
              <a:rPr kumimoji="1" lang="ja-JP" altLang="en-US" smtClean="0"/>
              <a:t>‹#›</a:t>
            </a:fld>
            <a:endParaRPr kumimoji="1" lang="ja-JP" altLang="en-US"/>
          </a:p>
        </p:txBody>
      </p:sp>
    </p:spTree>
    <p:extLst>
      <p:ext uri="{BB962C8B-B14F-4D97-AF65-F5344CB8AC3E}">
        <p14:creationId xmlns:p14="http://schemas.microsoft.com/office/powerpoint/2010/main" val="384910677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0E02A643-9BB0-4E02-80B2-2C0A5E5D738E}" type="datetimeFigureOut">
              <a:rPr kumimoji="1" lang="ja-JP" altLang="en-US" smtClean="0"/>
              <a:t>2024/4/1</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A99D720A-4AD5-4DCF-885F-DE5297996123}" type="slidenum">
              <a:rPr kumimoji="1" lang="ja-JP" altLang="en-US" smtClean="0"/>
              <a:t>‹#›</a:t>
            </a:fld>
            <a:endParaRPr kumimoji="1" lang="ja-JP" altLang="en-US"/>
          </a:p>
        </p:txBody>
      </p:sp>
    </p:spTree>
    <p:extLst>
      <p:ext uri="{BB962C8B-B14F-4D97-AF65-F5344CB8AC3E}">
        <p14:creationId xmlns:p14="http://schemas.microsoft.com/office/powerpoint/2010/main" val="257574710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8724900" y="365125"/>
            <a:ext cx="2628900" cy="5811838"/>
          </a:xfrm>
        </p:spPr>
        <p:txBody>
          <a:bodyPr vert="eaVert"/>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a:xfrm>
            <a:off x="838200" y="365125"/>
            <a:ext cx="7734300" cy="5811838"/>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0E02A643-9BB0-4E02-80B2-2C0A5E5D738E}" type="datetimeFigureOut">
              <a:rPr kumimoji="1" lang="ja-JP" altLang="en-US" smtClean="0"/>
              <a:t>2024/4/1</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A99D720A-4AD5-4DCF-885F-DE5297996123}" type="slidenum">
              <a:rPr kumimoji="1" lang="ja-JP" altLang="en-US" smtClean="0"/>
              <a:t>‹#›</a:t>
            </a:fld>
            <a:endParaRPr kumimoji="1" lang="ja-JP" altLang="en-US"/>
          </a:p>
        </p:txBody>
      </p:sp>
    </p:spTree>
    <p:extLst>
      <p:ext uri="{BB962C8B-B14F-4D97-AF65-F5344CB8AC3E}">
        <p14:creationId xmlns:p14="http://schemas.microsoft.com/office/powerpoint/2010/main" val="295086672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0E02A643-9BB0-4E02-80B2-2C0A5E5D738E}" type="datetimeFigureOut">
              <a:rPr kumimoji="1" lang="ja-JP" altLang="en-US" smtClean="0"/>
              <a:t>2024/4/1</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A99D720A-4AD5-4DCF-885F-DE5297996123}" type="slidenum">
              <a:rPr kumimoji="1" lang="ja-JP" altLang="en-US" smtClean="0"/>
              <a:t>‹#›</a:t>
            </a:fld>
            <a:endParaRPr kumimoji="1" lang="ja-JP" altLang="en-US"/>
          </a:p>
        </p:txBody>
      </p:sp>
    </p:spTree>
    <p:extLst>
      <p:ext uri="{BB962C8B-B14F-4D97-AF65-F5344CB8AC3E}">
        <p14:creationId xmlns:p14="http://schemas.microsoft.com/office/powerpoint/2010/main" val="204051585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831850" y="1709738"/>
            <a:ext cx="10515600" cy="2852737"/>
          </a:xfrm>
        </p:spPr>
        <p:txBody>
          <a:bodyPr anchor="b"/>
          <a:lstStyle>
            <a:lvl1pPr>
              <a:defRPr sz="6000"/>
            </a:lvl1pPr>
          </a:lstStyle>
          <a:p>
            <a:r>
              <a:rPr kumimoji="1" lang="ja-JP" altLang="en-US"/>
              <a:t>マスター タイトルの書式設定</a:t>
            </a:r>
          </a:p>
        </p:txBody>
      </p:sp>
      <p:sp>
        <p:nvSpPr>
          <p:cNvPr id="3" name="テキスト プレースホルダー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kumimoji="1" lang="ja-JP" altLang="en-US"/>
              <a:t>マスター テキストの書式設定</a:t>
            </a:r>
          </a:p>
        </p:txBody>
      </p:sp>
      <p:sp>
        <p:nvSpPr>
          <p:cNvPr id="4" name="日付プレースホルダー 3"/>
          <p:cNvSpPr>
            <a:spLocks noGrp="1"/>
          </p:cNvSpPr>
          <p:nvPr>
            <p:ph type="dt" sz="half" idx="10"/>
          </p:nvPr>
        </p:nvSpPr>
        <p:spPr/>
        <p:txBody>
          <a:bodyPr/>
          <a:lstStyle/>
          <a:p>
            <a:fld id="{0E02A643-9BB0-4E02-80B2-2C0A5E5D738E}" type="datetimeFigureOut">
              <a:rPr kumimoji="1" lang="ja-JP" altLang="en-US" smtClean="0"/>
              <a:t>2024/4/1</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A99D720A-4AD5-4DCF-885F-DE5297996123}" type="slidenum">
              <a:rPr kumimoji="1" lang="ja-JP" altLang="en-US" smtClean="0"/>
              <a:t>‹#›</a:t>
            </a:fld>
            <a:endParaRPr kumimoji="1" lang="ja-JP" altLang="en-US"/>
          </a:p>
        </p:txBody>
      </p:sp>
    </p:spTree>
    <p:extLst>
      <p:ext uri="{BB962C8B-B14F-4D97-AF65-F5344CB8AC3E}">
        <p14:creationId xmlns:p14="http://schemas.microsoft.com/office/powerpoint/2010/main" val="408390478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sz="half" idx="1"/>
          </p:nvPr>
        </p:nvSpPr>
        <p:spPr>
          <a:xfrm>
            <a:off x="838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p:cNvSpPr>
            <a:spLocks noGrp="1"/>
          </p:cNvSpPr>
          <p:nvPr>
            <p:ph sz="half" idx="2"/>
          </p:nvPr>
        </p:nvSpPr>
        <p:spPr>
          <a:xfrm>
            <a:off x="6172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p:cNvSpPr>
            <a:spLocks noGrp="1"/>
          </p:cNvSpPr>
          <p:nvPr>
            <p:ph type="dt" sz="half" idx="10"/>
          </p:nvPr>
        </p:nvSpPr>
        <p:spPr/>
        <p:txBody>
          <a:bodyPr/>
          <a:lstStyle/>
          <a:p>
            <a:fld id="{0E02A643-9BB0-4E02-80B2-2C0A5E5D738E}" type="datetimeFigureOut">
              <a:rPr kumimoji="1" lang="ja-JP" altLang="en-US" smtClean="0"/>
              <a:t>2024/4/1</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A99D720A-4AD5-4DCF-885F-DE5297996123}" type="slidenum">
              <a:rPr kumimoji="1" lang="ja-JP" altLang="en-US" smtClean="0"/>
              <a:t>‹#›</a:t>
            </a:fld>
            <a:endParaRPr kumimoji="1" lang="ja-JP" altLang="en-US"/>
          </a:p>
        </p:txBody>
      </p:sp>
    </p:spTree>
    <p:extLst>
      <p:ext uri="{BB962C8B-B14F-4D97-AF65-F5344CB8AC3E}">
        <p14:creationId xmlns:p14="http://schemas.microsoft.com/office/powerpoint/2010/main" val="139540298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839788" y="365125"/>
            <a:ext cx="10515600" cy="1325563"/>
          </a:xfrm>
        </p:spPr>
        <p:txBody>
          <a:bodyPr/>
          <a:lstStyle/>
          <a:p>
            <a:r>
              <a:rPr kumimoji="1" lang="ja-JP" altLang="en-US"/>
              <a:t>マスター タイトルの書式設定</a:t>
            </a:r>
          </a:p>
        </p:txBody>
      </p:sp>
      <p:sp>
        <p:nvSpPr>
          <p:cNvPr id="3" name="テキスト プレースホルダー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p:cNvSpPr>
            <a:spLocks noGrp="1"/>
          </p:cNvSpPr>
          <p:nvPr>
            <p:ph sz="half" idx="2"/>
          </p:nvPr>
        </p:nvSpPr>
        <p:spPr>
          <a:xfrm>
            <a:off x="839788" y="2505075"/>
            <a:ext cx="5157787"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p:cNvSpPr>
            <a:spLocks noGrp="1"/>
          </p:cNvSpPr>
          <p:nvPr>
            <p:ph sz="quarter" idx="4"/>
          </p:nvPr>
        </p:nvSpPr>
        <p:spPr>
          <a:xfrm>
            <a:off x="6172200" y="2505075"/>
            <a:ext cx="5183188"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p:cNvSpPr>
            <a:spLocks noGrp="1"/>
          </p:cNvSpPr>
          <p:nvPr>
            <p:ph type="dt" sz="half" idx="10"/>
          </p:nvPr>
        </p:nvSpPr>
        <p:spPr/>
        <p:txBody>
          <a:bodyPr/>
          <a:lstStyle/>
          <a:p>
            <a:fld id="{0E02A643-9BB0-4E02-80B2-2C0A5E5D738E}" type="datetimeFigureOut">
              <a:rPr kumimoji="1" lang="ja-JP" altLang="en-US" smtClean="0"/>
              <a:t>2024/4/1</a:t>
            </a:fld>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A99D720A-4AD5-4DCF-885F-DE5297996123}" type="slidenum">
              <a:rPr kumimoji="1" lang="ja-JP" altLang="en-US" smtClean="0"/>
              <a:t>‹#›</a:t>
            </a:fld>
            <a:endParaRPr kumimoji="1" lang="ja-JP" altLang="en-US"/>
          </a:p>
        </p:txBody>
      </p:sp>
    </p:spTree>
    <p:extLst>
      <p:ext uri="{BB962C8B-B14F-4D97-AF65-F5344CB8AC3E}">
        <p14:creationId xmlns:p14="http://schemas.microsoft.com/office/powerpoint/2010/main" val="79788490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日付プレースホルダー 2"/>
          <p:cNvSpPr>
            <a:spLocks noGrp="1"/>
          </p:cNvSpPr>
          <p:nvPr>
            <p:ph type="dt" sz="half" idx="10"/>
          </p:nvPr>
        </p:nvSpPr>
        <p:spPr/>
        <p:txBody>
          <a:bodyPr/>
          <a:lstStyle/>
          <a:p>
            <a:fld id="{0E02A643-9BB0-4E02-80B2-2C0A5E5D738E}" type="datetimeFigureOut">
              <a:rPr kumimoji="1" lang="ja-JP" altLang="en-US" smtClean="0"/>
              <a:t>2024/4/1</a:t>
            </a:fld>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A99D720A-4AD5-4DCF-885F-DE5297996123}" type="slidenum">
              <a:rPr kumimoji="1" lang="ja-JP" altLang="en-US" smtClean="0"/>
              <a:t>‹#›</a:t>
            </a:fld>
            <a:endParaRPr kumimoji="1" lang="ja-JP" altLang="en-US"/>
          </a:p>
        </p:txBody>
      </p:sp>
    </p:spTree>
    <p:extLst>
      <p:ext uri="{BB962C8B-B14F-4D97-AF65-F5344CB8AC3E}">
        <p14:creationId xmlns:p14="http://schemas.microsoft.com/office/powerpoint/2010/main" val="53958886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0E02A643-9BB0-4E02-80B2-2C0A5E5D738E}" type="datetimeFigureOut">
              <a:rPr kumimoji="1" lang="ja-JP" altLang="en-US" smtClean="0"/>
              <a:t>2024/4/1</a:t>
            </a:fld>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A99D720A-4AD5-4DCF-885F-DE5297996123}" type="slidenum">
              <a:rPr kumimoji="1" lang="ja-JP" altLang="en-US" smtClean="0"/>
              <a:t>‹#›</a:t>
            </a:fld>
            <a:endParaRPr kumimoji="1" lang="ja-JP" altLang="en-US"/>
          </a:p>
        </p:txBody>
      </p:sp>
    </p:spTree>
    <p:extLst>
      <p:ext uri="{BB962C8B-B14F-4D97-AF65-F5344CB8AC3E}">
        <p14:creationId xmlns:p14="http://schemas.microsoft.com/office/powerpoint/2010/main" val="204286081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コンテンツ プレースホルダー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fld id="{0E02A643-9BB0-4E02-80B2-2C0A5E5D738E}" type="datetimeFigureOut">
              <a:rPr kumimoji="1" lang="ja-JP" altLang="en-US" smtClean="0"/>
              <a:t>2024/4/1</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A99D720A-4AD5-4DCF-885F-DE5297996123}" type="slidenum">
              <a:rPr kumimoji="1" lang="ja-JP" altLang="en-US" smtClean="0"/>
              <a:t>‹#›</a:t>
            </a:fld>
            <a:endParaRPr kumimoji="1" lang="ja-JP" altLang="en-US"/>
          </a:p>
        </p:txBody>
      </p:sp>
    </p:spTree>
    <p:extLst>
      <p:ext uri="{BB962C8B-B14F-4D97-AF65-F5344CB8AC3E}">
        <p14:creationId xmlns:p14="http://schemas.microsoft.com/office/powerpoint/2010/main" val="388845109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図プレースホルダー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fld id="{0E02A643-9BB0-4E02-80B2-2C0A5E5D738E}" type="datetimeFigureOut">
              <a:rPr kumimoji="1" lang="ja-JP" altLang="en-US" smtClean="0"/>
              <a:t>2024/4/1</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A99D720A-4AD5-4DCF-885F-DE5297996123}" type="slidenum">
              <a:rPr kumimoji="1" lang="ja-JP" altLang="en-US" smtClean="0"/>
              <a:t>‹#›</a:t>
            </a:fld>
            <a:endParaRPr kumimoji="1" lang="ja-JP" altLang="en-US"/>
          </a:p>
        </p:txBody>
      </p:sp>
    </p:spTree>
    <p:extLst>
      <p:ext uri="{BB962C8B-B14F-4D97-AF65-F5344CB8AC3E}">
        <p14:creationId xmlns:p14="http://schemas.microsoft.com/office/powerpoint/2010/main" val="218938791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E02A643-9BB0-4E02-80B2-2C0A5E5D738E}" type="datetimeFigureOut">
              <a:rPr kumimoji="1" lang="ja-JP" altLang="en-US" smtClean="0"/>
              <a:t>2024/4/1</a:t>
            </a:fld>
            <a:endParaRPr kumimoji="1" lang="ja-JP" altLang="en-US"/>
          </a:p>
        </p:txBody>
      </p:sp>
      <p:sp>
        <p:nvSpPr>
          <p:cNvPr id="5" name="フッター プレースホルダー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99D720A-4AD5-4DCF-885F-DE5297996123}" type="slidenum">
              <a:rPr kumimoji="1" lang="ja-JP" altLang="en-US" smtClean="0"/>
              <a:t>‹#›</a:t>
            </a:fld>
            <a:endParaRPr kumimoji="1" lang="ja-JP" altLang="en-US"/>
          </a:p>
        </p:txBody>
      </p:sp>
    </p:spTree>
    <p:extLst>
      <p:ext uri="{BB962C8B-B14F-4D97-AF65-F5344CB8AC3E}">
        <p14:creationId xmlns:p14="http://schemas.microsoft.com/office/powerpoint/2010/main" val="290728973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0.xml"/><Relationship Id="rId1" Type="http://schemas.openxmlformats.org/officeDocument/2006/relationships/slideLayout" Target="../slideLayouts/slideLayout1.xml"/><Relationship Id="rId5" Type="http://schemas.openxmlformats.org/officeDocument/2006/relationships/image" Target="../media/image12.png"/><Relationship Id="rId4" Type="http://schemas.openxmlformats.org/officeDocument/2006/relationships/image" Target="../media/image11.png"/></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F5F9FF"/>
        </a:solidFill>
        <a:effectLst/>
      </p:bgPr>
    </p:bg>
    <p:spTree>
      <p:nvGrpSpPr>
        <p:cNvPr id="1" name=""/>
        <p:cNvGrpSpPr/>
        <p:nvPr/>
      </p:nvGrpSpPr>
      <p:grpSpPr>
        <a:xfrm>
          <a:off x="0" y="0"/>
          <a:ext cx="0" cy="0"/>
          <a:chOff x="0" y="0"/>
          <a:chExt cx="0" cy="0"/>
        </a:xfrm>
      </p:grpSpPr>
      <p:sp>
        <p:nvSpPr>
          <p:cNvPr id="11" name="正方形/長方形 10">
            <a:extLst>
              <a:ext uri="{FF2B5EF4-FFF2-40B4-BE49-F238E27FC236}">
                <a16:creationId xmlns:a16="http://schemas.microsoft.com/office/drawing/2014/main" id="{77407057-3910-7B4C-B549-4A84A29FFFFC}"/>
              </a:ext>
            </a:extLst>
          </p:cNvPr>
          <p:cNvSpPr/>
          <p:nvPr/>
        </p:nvSpPr>
        <p:spPr>
          <a:xfrm>
            <a:off x="-1" y="476249"/>
            <a:ext cx="12191999" cy="598714"/>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lvl="1"/>
            <a:r>
              <a:rPr lang="ja-JP" altLang="en-US" sz="2400" b="1">
                <a:solidFill>
                  <a:schemeClr val="tx1">
                    <a:lumMod val="75000"/>
                    <a:lumOff val="25000"/>
                  </a:schemeClr>
                </a:solidFill>
                <a:latin typeface="UD Digi Kyokasho NK-R"/>
                <a:ea typeface="UD Digi Kyokasho NK-R"/>
                <a:cs typeface="+mn-lt"/>
              </a:rPr>
              <a:t>消費者を守るための制度</a:t>
            </a:r>
            <a:endParaRPr lang="ja-JP" sz="2400" b="1">
              <a:solidFill>
                <a:schemeClr val="tx1">
                  <a:lumMod val="75000"/>
                  <a:lumOff val="25000"/>
                </a:schemeClr>
              </a:solidFill>
              <a:latin typeface="UD Digi Kyokasho NK-R"/>
              <a:ea typeface="UD Digi Kyokasho NK-R"/>
              <a:cs typeface="+mn-lt"/>
            </a:endParaRPr>
          </a:p>
        </p:txBody>
      </p:sp>
      <p:sp>
        <p:nvSpPr>
          <p:cNvPr id="12" name="テキスト ボックス 11">
            <a:extLst>
              <a:ext uri="{FF2B5EF4-FFF2-40B4-BE49-F238E27FC236}">
                <a16:creationId xmlns:a16="http://schemas.microsoft.com/office/drawing/2014/main" id="{3ADF7548-9CFE-21E7-C583-DE8A8EC7E48C}"/>
              </a:ext>
            </a:extLst>
          </p:cNvPr>
          <p:cNvSpPr txBox="1"/>
          <p:nvPr/>
        </p:nvSpPr>
        <p:spPr>
          <a:xfrm>
            <a:off x="4427764" y="2752725"/>
            <a:ext cx="3345996" cy="83099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ja-JP" altLang="en-US" sz="4800" b="1">
                <a:solidFill>
                  <a:schemeClr val="accent1"/>
                </a:solidFill>
                <a:latin typeface="UD Digi Kyokasho NK-B"/>
                <a:ea typeface="UD Digi Kyokasho NK-B"/>
                <a:cs typeface="Calibri" panose="020F0502020204030204"/>
              </a:rPr>
              <a:t>めあて</a:t>
            </a:r>
          </a:p>
        </p:txBody>
      </p:sp>
      <p:sp>
        <p:nvSpPr>
          <p:cNvPr id="13" name="テキスト ボックス 12">
            <a:extLst>
              <a:ext uri="{FF2B5EF4-FFF2-40B4-BE49-F238E27FC236}">
                <a16:creationId xmlns:a16="http://schemas.microsoft.com/office/drawing/2014/main" id="{335980E3-55E1-7621-2A7B-125903CB860D}"/>
              </a:ext>
            </a:extLst>
          </p:cNvPr>
          <p:cNvSpPr txBox="1"/>
          <p:nvPr/>
        </p:nvSpPr>
        <p:spPr>
          <a:xfrm>
            <a:off x="1200150" y="3716111"/>
            <a:ext cx="9805306" cy="144655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ja-JP" sz="4400">
                <a:latin typeface="UD Digi Kyokasho NK-R"/>
                <a:ea typeface="UD Digi Kyokasho NK-R"/>
                <a:cs typeface="+mn-lt"/>
              </a:rPr>
              <a:t>契約をやめられる場合があることを</a:t>
            </a:r>
          </a:p>
          <a:p>
            <a:pPr algn="ctr"/>
            <a:r>
              <a:rPr lang="ja-JP" sz="4400">
                <a:latin typeface="UD Digi Kyokasho NK-R"/>
                <a:ea typeface="UD Digi Kyokasho NK-R"/>
                <a:cs typeface="+mn-lt"/>
              </a:rPr>
              <a:t>理解</a:t>
            </a:r>
            <a:r>
              <a:rPr lang="ja-JP" altLang="en-US" sz="4400">
                <a:latin typeface="UD Digi Kyokasho NK-R"/>
                <a:ea typeface="UD Digi Kyokasho NK-R"/>
                <a:cs typeface="+mn-lt"/>
              </a:rPr>
              <a:t>しよう</a:t>
            </a:r>
            <a:endParaRPr lang="ja-JP" sz="4400">
              <a:latin typeface="UD Digi Kyokasho NK-R"/>
              <a:ea typeface="UD Digi Kyokasho NK-R"/>
              <a:cs typeface="+mn-lt"/>
            </a:endParaRPr>
          </a:p>
        </p:txBody>
      </p:sp>
      <p:sp>
        <p:nvSpPr>
          <p:cNvPr id="2" name="正方形/長方形 1">
            <a:extLst>
              <a:ext uri="{FF2B5EF4-FFF2-40B4-BE49-F238E27FC236}">
                <a16:creationId xmlns:a16="http://schemas.microsoft.com/office/drawing/2014/main" id="{D3C5553C-E64F-037B-E9D8-1B4092C105C3}"/>
              </a:ext>
            </a:extLst>
          </p:cNvPr>
          <p:cNvSpPr/>
          <p:nvPr/>
        </p:nvSpPr>
        <p:spPr>
          <a:xfrm>
            <a:off x="0" y="0"/>
            <a:ext cx="12191999" cy="4762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endParaRPr lang="ja-JP" altLang="en-US"/>
          </a:p>
        </p:txBody>
      </p:sp>
      <p:sp>
        <p:nvSpPr>
          <p:cNvPr id="3" name="四角形: 上の 2 つの角を丸める 2">
            <a:extLst>
              <a:ext uri="{FF2B5EF4-FFF2-40B4-BE49-F238E27FC236}">
                <a16:creationId xmlns:a16="http://schemas.microsoft.com/office/drawing/2014/main" id="{0B7F4660-4146-67B3-69CC-E1F38A8130DE}"/>
              </a:ext>
            </a:extLst>
          </p:cNvPr>
          <p:cNvSpPr/>
          <p:nvPr/>
        </p:nvSpPr>
        <p:spPr>
          <a:xfrm>
            <a:off x="0" y="-1"/>
            <a:ext cx="3718331" cy="481262"/>
          </a:xfrm>
          <a:prstGeom prst="round2Same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lvl="1"/>
            <a:r>
              <a:rPr lang="ja-JP">
                <a:solidFill>
                  <a:srgbClr val="FFFFFF"/>
                </a:solidFill>
                <a:latin typeface="UD Digi Kyokasho NK-R"/>
                <a:ea typeface="UD Digi Kyokasho NK-R"/>
                <a:cs typeface="Calibri" panose="020F0502020204030204"/>
              </a:rPr>
              <a:t>第1章　私たちの消費生活</a:t>
            </a:r>
            <a:endParaRPr lang="ja-JP">
              <a:latin typeface="UD Digi Kyokasho NK-R"/>
              <a:ea typeface="UD Digi Kyokasho NK-R"/>
            </a:endParaRPr>
          </a:p>
        </p:txBody>
      </p:sp>
      <p:sp>
        <p:nvSpPr>
          <p:cNvPr id="4" name="四角形: 上の 2 つの角を丸める 3">
            <a:extLst>
              <a:ext uri="{FF2B5EF4-FFF2-40B4-BE49-F238E27FC236}">
                <a16:creationId xmlns:a16="http://schemas.microsoft.com/office/drawing/2014/main" id="{1F0F256D-ADC6-BE80-A5B7-DCEA35B1AEF4}"/>
              </a:ext>
            </a:extLst>
          </p:cNvPr>
          <p:cNvSpPr/>
          <p:nvPr/>
        </p:nvSpPr>
        <p:spPr>
          <a:xfrm>
            <a:off x="3769178" y="-2"/>
            <a:ext cx="3718331" cy="481262"/>
          </a:xfrm>
          <a:prstGeom prst="round2Same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r>
              <a:rPr lang="en-US" altLang="ja-JP" dirty="0">
                <a:latin typeface="UD Digi Kyokasho NK-R"/>
                <a:ea typeface="UD Digi Kyokasho NK-R"/>
                <a:cs typeface="Calibri" panose="020F0502020204030204"/>
              </a:rPr>
              <a:t>4</a:t>
            </a:r>
            <a:r>
              <a:rPr lang="ja-JP" dirty="0">
                <a:latin typeface="UD Digi Kyokasho NK-R"/>
                <a:ea typeface="UD Digi Kyokasho NK-R"/>
                <a:cs typeface="Calibri" panose="020F0502020204030204"/>
              </a:rPr>
              <a:t>　</a:t>
            </a:r>
            <a:r>
              <a:rPr lang="ja-JP" altLang="en-US" dirty="0">
                <a:latin typeface="UD Digi Kyokasho NK-R"/>
                <a:ea typeface="UD Digi Kyokasho NK-R"/>
                <a:cs typeface="+mn-lt"/>
              </a:rPr>
              <a:t>消費者ト</a:t>
            </a:r>
            <a:r>
              <a:rPr lang="ja-JP" dirty="0">
                <a:latin typeface="UD Digi Kyokasho NK-R"/>
                <a:ea typeface="UD Digi Kyokasho NK-R"/>
                <a:cs typeface="+mn-lt"/>
              </a:rPr>
              <a:t>ラ</a:t>
            </a:r>
            <a:r>
              <a:rPr lang="ja-JP" altLang="en-US" dirty="0">
                <a:latin typeface="UD Digi Kyokasho NK-R"/>
                <a:ea typeface="UD Digi Kyokasho NK-R"/>
                <a:cs typeface="+mn-lt"/>
              </a:rPr>
              <a:t>ブルの背景とそ</a:t>
            </a:r>
            <a:r>
              <a:rPr lang="ja-JP" dirty="0">
                <a:latin typeface="UD Digi Kyokasho NK-R"/>
                <a:ea typeface="UD Digi Kyokasho NK-R"/>
                <a:cs typeface="+mn-lt"/>
              </a:rPr>
              <a:t>の</a:t>
            </a:r>
            <a:r>
              <a:rPr lang="ja-JP" altLang="en-US" dirty="0">
                <a:latin typeface="UD Digi Kyokasho NK-R"/>
                <a:ea typeface="UD Digi Kyokasho NK-R"/>
                <a:cs typeface="+mn-lt"/>
              </a:rPr>
              <a:t>対応</a:t>
            </a:r>
            <a:endParaRPr lang="ja-JP" altLang="en-US" dirty="0">
              <a:latin typeface="UD Digi Kyokasho NK-R"/>
              <a:ea typeface="UD Digi Kyokasho NK-R"/>
              <a:cs typeface="Calibri"/>
            </a:endParaRPr>
          </a:p>
        </p:txBody>
      </p:sp>
    </p:spTree>
    <p:extLst>
      <p:ext uri="{BB962C8B-B14F-4D97-AF65-F5344CB8AC3E}">
        <p14:creationId xmlns:p14="http://schemas.microsoft.com/office/powerpoint/2010/main" val="24971631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rgbClr val="F5F9FF"/>
        </a:solidFill>
        <a:effectLst/>
      </p:bgPr>
    </p:bg>
    <p:spTree>
      <p:nvGrpSpPr>
        <p:cNvPr id="1" name="">
          <a:extLst>
            <a:ext uri="{FF2B5EF4-FFF2-40B4-BE49-F238E27FC236}">
              <a16:creationId xmlns:a16="http://schemas.microsoft.com/office/drawing/2014/main" id="{3579E3B2-0FFA-7B83-9109-6BE845A2F835}"/>
            </a:ext>
          </a:extLst>
        </p:cNvPr>
        <p:cNvGrpSpPr/>
        <p:nvPr/>
      </p:nvGrpSpPr>
      <p:grpSpPr>
        <a:xfrm>
          <a:off x="0" y="0"/>
          <a:ext cx="0" cy="0"/>
          <a:chOff x="0" y="0"/>
          <a:chExt cx="0" cy="0"/>
        </a:xfrm>
      </p:grpSpPr>
      <p:sp>
        <p:nvSpPr>
          <p:cNvPr id="22" name="正方形/長方形 21">
            <a:extLst>
              <a:ext uri="{FF2B5EF4-FFF2-40B4-BE49-F238E27FC236}">
                <a16:creationId xmlns:a16="http://schemas.microsoft.com/office/drawing/2014/main" id="{F3A6A951-0591-8AC6-A79B-BD87C1FFDE1A}"/>
              </a:ext>
            </a:extLst>
          </p:cNvPr>
          <p:cNvSpPr/>
          <p:nvPr/>
        </p:nvSpPr>
        <p:spPr>
          <a:xfrm>
            <a:off x="-1" y="476249"/>
            <a:ext cx="12191999" cy="598714"/>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lvl="1"/>
            <a:r>
              <a:rPr lang="ja-JP" altLang="en-US" sz="2400" b="1">
                <a:solidFill>
                  <a:schemeClr val="tx1">
                    <a:lumMod val="75000"/>
                    <a:lumOff val="25000"/>
                  </a:schemeClr>
                </a:solidFill>
                <a:latin typeface="UD Digi Kyokasho NK-R"/>
                <a:ea typeface="UD Digi Kyokasho NK-R"/>
                <a:cs typeface="+mn-lt"/>
              </a:rPr>
              <a:t>消費</a:t>
            </a:r>
            <a:r>
              <a:rPr lang="ja-JP" sz="2400" b="1">
                <a:solidFill>
                  <a:schemeClr val="tx1">
                    <a:lumMod val="75000"/>
                    <a:lumOff val="25000"/>
                  </a:schemeClr>
                </a:solidFill>
                <a:latin typeface="UD Digi Kyokasho NK-R"/>
                <a:ea typeface="UD Digi Kyokasho NK-R"/>
                <a:cs typeface="+mn-lt"/>
              </a:rPr>
              <a:t>者を守るための</a:t>
            </a:r>
            <a:r>
              <a:rPr lang="ja-JP" altLang="en-US" sz="2400" b="1">
                <a:solidFill>
                  <a:schemeClr val="tx1">
                    <a:lumMod val="75000"/>
                    <a:lumOff val="25000"/>
                  </a:schemeClr>
                </a:solidFill>
                <a:latin typeface="UD Digi Kyokasho NK-R"/>
                <a:ea typeface="UD Digi Kyokasho NK-R"/>
                <a:cs typeface="+mn-lt"/>
              </a:rPr>
              <a:t>制度</a:t>
            </a:r>
          </a:p>
        </p:txBody>
      </p:sp>
      <p:sp>
        <p:nvSpPr>
          <p:cNvPr id="6" name="テキスト ボックス 10">
            <a:extLst>
              <a:ext uri="{FF2B5EF4-FFF2-40B4-BE49-F238E27FC236}">
                <a16:creationId xmlns:a16="http://schemas.microsoft.com/office/drawing/2014/main" id="{DCDBEE81-CE66-73A1-4F96-7A46CA42BFA2}"/>
              </a:ext>
            </a:extLst>
          </p:cNvPr>
          <p:cNvSpPr txBox="1"/>
          <p:nvPr/>
        </p:nvSpPr>
        <p:spPr>
          <a:xfrm>
            <a:off x="1716080" y="1226141"/>
            <a:ext cx="9465495" cy="678199"/>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nSpc>
                <a:spcPct val="150000"/>
              </a:lnSpc>
            </a:pPr>
            <a:r>
              <a:rPr lang="ja-JP" sz="2800" b="1">
                <a:solidFill>
                  <a:schemeClr val="accent1"/>
                </a:solidFill>
                <a:latin typeface="UD Digi Kyokasho NK-R"/>
                <a:ea typeface="UD Digi Kyokasho NK-R"/>
                <a:cs typeface="Calibri"/>
              </a:rPr>
              <a:t>消費者を守るための制度</a:t>
            </a:r>
            <a:r>
              <a:rPr lang="ja-JP" altLang="en-US" sz="2800" b="1">
                <a:solidFill>
                  <a:schemeClr val="accent1"/>
                </a:solidFill>
                <a:latin typeface="UD Digi Kyokasho NK-R"/>
                <a:ea typeface="UD Digi Kyokasho NK-R"/>
                <a:cs typeface="Calibri"/>
              </a:rPr>
              <a:t>　クーリング・オフ</a:t>
            </a:r>
          </a:p>
        </p:txBody>
      </p:sp>
      <p:sp>
        <p:nvSpPr>
          <p:cNvPr id="8" name="テキスト ボックス 11">
            <a:extLst>
              <a:ext uri="{FF2B5EF4-FFF2-40B4-BE49-F238E27FC236}">
                <a16:creationId xmlns:a16="http://schemas.microsoft.com/office/drawing/2014/main" id="{A612FBB1-3FE7-53B9-DA3E-C4544704E2F8}"/>
              </a:ext>
            </a:extLst>
          </p:cNvPr>
          <p:cNvSpPr txBox="1"/>
          <p:nvPr/>
        </p:nvSpPr>
        <p:spPr>
          <a:xfrm>
            <a:off x="563858" y="1338144"/>
            <a:ext cx="898071" cy="830997"/>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ctr"/>
            <a:r>
              <a:rPr lang="ja-JP" altLang="en-US" sz="4800" b="1">
                <a:solidFill>
                  <a:schemeClr val="accent1"/>
                </a:solidFill>
                <a:latin typeface="UD Digi Kyokasho NK-B"/>
                <a:ea typeface="UD Digi Kyokasho NK-B"/>
                <a:cs typeface="Calibri" panose="020F0502020204030204"/>
              </a:rPr>
              <a:t>2</a:t>
            </a:r>
          </a:p>
        </p:txBody>
      </p:sp>
      <p:sp>
        <p:nvSpPr>
          <p:cNvPr id="13" name="テキスト ボックス 10">
            <a:extLst>
              <a:ext uri="{FF2B5EF4-FFF2-40B4-BE49-F238E27FC236}">
                <a16:creationId xmlns:a16="http://schemas.microsoft.com/office/drawing/2014/main" id="{96A8B09A-058F-88A9-8C76-DF0890C5B6F2}"/>
              </a:ext>
            </a:extLst>
          </p:cNvPr>
          <p:cNvSpPr txBox="1"/>
          <p:nvPr/>
        </p:nvSpPr>
        <p:spPr>
          <a:xfrm>
            <a:off x="1862630" y="2095821"/>
            <a:ext cx="9465495" cy="954107"/>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r>
              <a:rPr lang="ja-JP" altLang="en-US" sz="2800" dirty="0">
                <a:solidFill>
                  <a:srgbClr val="000000"/>
                </a:solidFill>
                <a:latin typeface="UD Digi Kyokasho NK-R"/>
                <a:ea typeface="UD Digi Kyokasho NK-R"/>
                <a:cs typeface="+mn-lt"/>
              </a:rPr>
              <a:t>次の</a:t>
            </a:r>
            <a:r>
              <a:rPr lang="ja-JP" sz="2800" dirty="0">
                <a:solidFill>
                  <a:srgbClr val="000000"/>
                </a:solidFill>
                <a:latin typeface="UD Digi Kyokasho NK-R"/>
                <a:ea typeface="UD Digi Kyokasho NK-R"/>
                <a:cs typeface="+mn-lt"/>
              </a:rPr>
              <a:t>事例のうち、クーリング・オフ</a:t>
            </a:r>
            <a:r>
              <a:rPr lang="ja-JP" altLang="en-US" sz="2800" dirty="0">
                <a:solidFill>
                  <a:srgbClr val="000000"/>
                </a:solidFill>
                <a:latin typeface="UD Digi Kyokasho NK-R"/>
                <a:ea typeface="UD Digi Kyokasho NK-R"/>
                <a:cs typeface="+mn-lt"/>
              </a:rPr>
              <a:t>ができる場合には○、</a:t>
            </a:r>
            <a:endParaRPr lang="en-US" altLang="ja-JP" sz="2800" dirty="0">
              <a:solidFill>
                <a:srgbClr val="000000"/>
              </a:solidFill>
              <a:latin typeface="UD Digi Kyokasho NK-R"/>
              <a:ea typeface="UD Digi Kyokasho NK-R"/>
              <a:cs typeface="+mn-lt"/>
            </a:endParaRPr>
          </a:p>
          <a:p>
            <a:r>
              <a:rPr lang="ja-JP" altLang="en-US" sz="2800" dirty="0">
                <a:solidFill>
                  <a:srgbClr val="000000"/>
                </a:solidFill>
                <a:latin typeface="UD Digi Kyokasho NK-R"/>
                <a:ea typeface="UD Digi Kyokasho NK-R"/>
                <a:cs typeface="+mn-lt"/>
              </a:rPr>
              <a:t>できない場合には</a:t>
            </a:r>
            <a:r>
              <a:rPr lang="en-US" altLang="ja-JP" sz="2800" dirty="0">
                <a:solidFill>
                  <a:srgbClr val="000000"/>
                </a:solidFill>
                <a:latin typeface="UD Digi Kyokasho NK-R"/>
                <a:ea typeface="Meiryo UI"/>
                <a:cs typeface="+mn-lt"/>
              </a:rPr>
              <a:t>×</a:t>
            </a:r>
            <a:r>
              <a:rPr lang="ja-JP" altLang="en-US" sz="2800" dirty="0">
                <a:solidFill>
                  <a:srgbClr val="000000"/>
                </a:solidFill>
                <a:latin typeface="UD Digi Kyokasho NK-R"/>
                <a:ea typeface="UD Digi Kyokasho NK-R"/>
                <a:cs typeface="+mn-lt"/>
              </a:rPr>
              <a:t>を付けよう。</a:t>
            </a:r>
          </a:p>
        </p:txBody>
      </p:sp>
      <p:graphicFrame>
        <p:nvGraphicFramePr>
          <p:cNvPr id="15" name="表 14">
            <a:extLst>
              <a:ext uri="{FF2B5EF4-FFF2-40B4-BE49-F238E27FC236}">
                <a16:creationId xmlns:a16="http://schemas.microsoft.com/office/drawing/2014/main" id="{F1F44484-7562-0EF1-12F9-1A9388E3A4A8}"/>
              </a:ext>
            </a:extLst>
          </p:cNvPr>
          <p:cNvGraphicFramePr>
            <a:graphicFrameLocks noGrp="1"/>
          </p:cNvGraphicFramePr>
          <p:nvPr>
            <p:extLst>
              <p:ext uri="{D42A27DB-BD31-4B8C-83A1-F6EECF244321}">
                <p14:modId xmlns:p14="http://schemas.microsoft.com/office/powerpoint/2010/main" val="2297492549"/>
              </p:ext>
            </p:extLst>
          </p:nvPr>
        </p:nvGraphicFramePr>
        <p:xfrm>
          <a:off x="1336430" y="3200400"/>
          <a:ext cx="10142856" cy="3482109"/>
        </p:xfrm>
        <a:graphic>
          <a:graphicData uri="http://schemas.openxmlformats.org/drawingml/2006/table">
            <a:tbl>
              <a:tblPr firstRow="1" bandRow="1">
                <a:tableStyleId>{5C22544A-7EE6-4342-B048-85BDC9FD1C3A}</a:tableStyleId>
              </a:tblPr>
              <a:tblGrid>
                <a:gridCol w="667042">
                  <a:extLst>
                    <a:ext uri="{9D8B030D-6E8A-4147-A177-3AD203B41FA5}">
                      <a16:colId xmlns:a16="http://schemas.microsoft.com/office/drawing/2014/main" val="197001506"/>
                    </a:ext>
                  </a:extLst>
                </a:gridCol>
                <a:gridCol w="8409385">
                  <a:extLst>
                    <a:ext uri="{9D8B030D-6E8A-4147-A177-3AD203B41FA5}">
                      <a16:colId xmlns:a16="http://schemas.microsoft.com/office/drawing/2014/main" val="3914290537"/>
                    </a:ext>
                  </a:extLst>
                </a:gridCol>
                <a:gridCol w="1066429">
                  <a:extLst>
                    <a:ext uri="{9D8B030D-6E8A-4147-A177-3AD203B41FA5}">
                      <a16:colId xmlns:a16="http://schemas.microsoft.com/office/drawing/2014/main" val="2332715875"/>
                    </a:ext>
                  </a:extLst>
                </a:gridCol>
              </a:tblGrid>
              <a:tr h="1160703">
                <a:tc>
                  <a:txBody>
                    <a:bodyPr/>
                    <a:lstStyle/>
                    <a:p>
                      <a:pPr lvl="0" algn="ctr">
                        <a:buNone/>
                      </a:pPr>
                      <a:r>
                        <a:rPr lang="ja-JP" sz="2800" b="0" i="0" u="none" strike="noStrike" noProof="0" dirty="0">
                          <a:solidFill>
                            <a:schemeClr val="bg1"/>
                          </a:solidFill>
                          <a:latin typeface="UD Digi Kyokasho NK-R"/>
                          <a:ea typeface="UD Digi Kyokasho NK-R"/>
                        </a:rPr>
                        <a:t>1</a:t>
                      </a:r>
                      <a:endParaRPr kumimoji="1" lang="ja-JP" sz="2800" b="0" i="0" u="none" strike="noStrike" noProof="0" dirty="0">
                        <a:solidFill>
                          <a:schemeClr val="bg1"/>
                        </a:solidFill>
                        <a:latin typeface="UD Digi Kyokasho NK-R"/>
                        <a:ea typeface="UD Digi Kyokasho NK-R"/>
                      </a:endParaRPr>
                    </a:p>
                  </a:txBody>
                  <a:tcPr anchor="ctr">
                    <a:lnL w="12700" cap="flat" cmpd="sng" algn="ctr">
                      <a:solidFill>
                        <a:schemeClr val="tx1"/>
                      </a:solidFill>
                      <a:prstDash val="solid"/>
                      <a:round/>
                      <a:headEnd type="none" w="med" len="med"/>
                      <a:tailEnd type="none" w="med" len="med"/>
                    </a:lnL>
                    <a:lnR w="12700">
                      <a:solidFill>
                        <a:schemeClr val="tx1"/>
                      </a:solidFill>
                    </a:lnR>
                    <a:lnT w="12700">
                      <a:solidFill>
                        <a:schemeClr val="tx1"/>
                      </a:solidFill>
                    </a:lnT>
                    <a:lnB w="12700" cap="flat" cmpd="sng" algn="ctr">
                      <a:solidFill>
                        <a:schemeClr val="tx1"/>
                      </a:solidFill>
                      <a:prstDash val="solid"/>
                      <a:round/>
                      <a:headEnd type="none" w="med" len="med"/>
                      <a:tailEnd type="none" w="med" len="med"/>
                    </a:lnB>
                    <a:solidFill>
                      <a:schemeClr val="accent1"/>
                    </a:solidFill>
                  </a:tcPr>
                </a:tc>
                <a:tc>
                  <a:txBody>
                    <a:bodyPr/>
                    <a:lstStyle/>
                    <a:p>
                      <a:pPr lvl="0">
                        <a:lnSpc>
                          <a:spcPct val="100000"/>
                        </a:lnSpc>
                        <a:buNone/>
                      </a:pPr>
                      <a:r>
                        <a:rPr lang="ja-JP" sz="2800" b="0" i="0" u="none" strike="noStrike" noProof="0">
                          <a:solidFill>
                            <a:srgbClr val="000000"/>
                          </a:solidFill>
                          <a:latin typeface="UD Digi Kyokasho NK-R"/>
                          <a:ea typeface="UD Digi Kyokasho NK-R"/>
                        </a:rPr>
                        <a:t>３日前にインターネットでスニーカーを購入したが、イメージと違ったので返品したい。</a:t>
                      </a:r>
                      <a:endParaRPr kumimoji="1" lang="ja-JP" sz="2800" b="0" i="0" u="none" strike="noStrike" noProof="0">
                        <a:solidFill>
                          <a:srgbClr val="000000"/>
                        </a:solidFill>
                        <a:latin typeface="UD Digi Kyokasho NK-R"/>
                        <a:ea typeface="UD Digi Kyokasho NK-R"/>
                      </a:endParaRPr>
                    </a:p>
                  </a:txBody>
                  <a:tcPr anchor="ctr">
                    <a:lnL w="12700">
                      <a:solidFill>
                        <a:schemeClr val="tx1"/>
                      </a:solidFill>
                    </a:lnL>
                    <a:lnR w="12700">
                      <a:solidFill>
                        <a:schemeClr val="tx1"/>
                      </a:solidFill>
                    </a:lnR>
                    <a:lnT w="12700">
                      <a:solidFill>
                        <a:schemeClr val="tx1"/>
                      </a:solidFill>
                    </a:lnT>
                    <a:lnB w="12700">
                      <a:solidFill>
                        <a:schemeClr val="tx1"/>
                      </a:solidFill>
                    </a:lnB>
                    <a:solidFill>
                      <a:schemeClr val="bg1"/>
                    </a:solidFill>
                  </a:tcPr>
                </a:tc>
                <a:tc>
                  <a:txBody>
                    <a:bodyPr/>
                    <a:lstStyle/>
                    <a:p>
                      <a:pPr algn="ctr"/>
                      <a:endParaRPr kumimoji="1" lang="ja-JP" altLang="en-US" sz="2800" b="0" dirty="0">
                        <a:solidFill>
                          <a:srgbClr val="FF00A2"/>
                        </a:solidFill>
                        <a:latin typeface="UD Digi Kyokasho NK-R"/>
                        <a:ea typeface="UD Digi Kyokasho NK-R"/>
                      </a:endParaRPr>
                    </a:p>
                  </a:txBody>
                  <a:tcPr anchor="ctr">
                    <a:lnL w="12700">
                      <a:solidFill>
                        <a:schemeClr val="tx1"/>
                      </a:solidFill>
                    </a:lnL>
                    <a:lnR w="12700">
                      <a:solidFill>
                        <a:schemeClr val="tx1"/>
                      </a:solidFill>
                    </a:lnR>
                    <a:lnT w="12700">
                      <a:solidFill>
                        <a:schemeClr val="tx1"/>
                      </a:solidFill>
                    </a:lnT>
                    <a:lnB w="12700">
                      <a:solidFill>
                        <a:schemeClr val="tx1"/>
                      </a:solidFill>
                    </a:lnB>
                    <a:solidFill>
                      <a:schemeClr val="bg1"/>
                    </a:solidFill>
                  </a:tcPr>
                </a:tc>
                <a:extLst>
                  <a:ext uri="{0D108BD9-81ED-4DB2-BD59-A6C34878D82A}">
                    <a16:rowId xmlns:a16="http://schemas.microsoft.com/office/drawing/2014/main" val="520994388"/>
                  </a:ext>
                </a:extLst>
              </a:tr>
              <a:tr h="1160703">
                <a:tc>
                  <a:txBody>
                    <a:bodyPr/>
                    <a:lstStyle/>
                    <a:p>
                      <a:pPr marL="0" lvl="0" indent="0" algn="ctr">
                        <a:lnSpc>
                          <a:spcPct val="150000"/>
                        </a:lnSpc>
                        <a:spcBef>
                          <a:spcPts val="0"/>
                        </a:spcBef>
                        <a:spcAft>
                          <a:spcPts val="0"/>
                        </a:spcAft>
                        <a:buNone/>
                      </a:pPr>
                      <a:r>
                        <a:rPr lang="en-US" altLang="ja-JP" sz="2800" b="0" i="0" u="none" strike="noStrike" noProof="0" dirty="0">
                          <a:solidFill>
                            <a:schemeClr val="bg1"/>
                          </a:solidFill>
                          <a:latin typeface="UD Digi Kyokasho NK-R"/>
                          <a:ea typeface="UD Digi Kyokasho NK-R"/>
                        </a:rPr>
                        <a:t>2</a:t>
                      </a:r>
                      <a:endParaRPr lang="ja-JP" altLang="en-US" sz="2800" b="0" i="0" u="none" strike="noStrike" noProof="0">
                        <a:solidFill>
                          <a:schemeClr val="bg1"/>
                        </a:solidFill>
                        <a:latin typeface="UD Digi Kyokasho NK-R"/>
                        <a:ea typeface="UD Digi Kyokasho NK-R"/>
                      </a:endParaRPr>
                    </a:p>
                  </a:txBody>
                  <a:tcPr anchor="ctr">
                    <a:lnL w="12700" cap="flat" cmpd="sng" algn="ctr">
                      <a:solidFill>
                        <a:schemeClr val="tx1"/>
                      </a:solidFill>
                      <a:prstDash val="solid"/>
                      <a:round/>
                      <a:headEnd type="none" w="med" len="med"/>
                      <a:tailEnd type="none" w="med" len="med"/>
                    </a:lnL>
                    <a:lnR w="12700">
                      <a:solidFill>
                        <a:schemeClr val="tx1"/>
                      </a:solid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solidFill>
                  </a:tcPr>
                </a:tc>
                <a:tc>
                  <a:txBody>
                    <a:bodyPr/>
                    <a:lstStyle/>
                    <a:p>
                      <a:pPr marL="0" marR="0" lvl="0" indent="0" algn="l">
                        <a:lnSpc>
                          <a:spcPct val="100000"/>
                        </a:lnSpc>
                        <a:spcBef>
                          <a:spcPts val="0"/>
                        </a:spcBef>
                        <a:spcAft>
                          <a:spcPts val="0"/>
                        </a:spcAft>
                        <a:buNone/>
                      </a:pPr>
                      <a:r>
                        <a:rPr lang="ja-JP" sz="2800" b="0" i="0" u="none" strike="noStrike" noProof="0" dirty="0">
                          <a:solidFill>
                            <a:srgbClr val="000000"/>
                          </a:solidFill>
                          <a:latin typeface="UD Digi Kyokasho NK-R"/>
                          <a:ea typeface="UD Digi Kyokasho NK-R"/>
                        </a:rPr>
                        <a:t>２週間前に、「友人に紹介していくともうかる」と言われ、健康食品を購入したが、返品したい。 </a:t>
                      </a:r>
                      <a:endParaRPr lang="en-US" sz="2800" b="0" i="0" u="none" strike="noStrike" noProof="0" dirty="0">
                        <a:solidFill>
                          <a:srgbClr val="000000"/>
                        </a:solidFill>
                        <a:latin typeface="UD Digi Kyokasho NK-R"/>
                        <a:ea typeface="meiryo ui"/>
                      </a:endParaRPr>
                    </a:p>
                  </a:txBody>
                  <a:tcPr anchor="ctr">
                    <a:lnL w="12700">
                      <a:solidFill>
                        <a:schemeClr val="tx1"/>
                      </a:solidFill>
                    </a:lnL>
                    <a:lnR w="12700">
                      <a:solidFill>
                        <a:schemeClr val="tx1"/>
                      </a:solidFill>
                    </a:lnR>
                    <a:lnT w="12700">
                      <a:solidFill>
                        <a:schemeClr val="tx1"/>
                      </a:solidFill>
                    </a:lnT>
                    <a:lnB w="12700">
                      <a:solidFill>
                        <a:schemeClr val="tx1"/>
                      </a:solidFill>
                    </a:lnB>
                    <a:solidFill>
                      <a:schemeClr val="bg1"/>
                    </a:solidFill>
                  </a:tcPr>
                </a:tc>
                <a:tc>
                  <a:txBody>
                    <a:bodyPr/>
                    <a:lstStyle/>
                    <a:p>
                      <a:pPr lvl="0" algn="ctr">
                        <a:buNone/>
                      </a:pPr>
                      <a:endParaRPr kumimoji="1" lang="ja-JP" sz="2800" b="0" dirty="0">
                        <a:latin typeface="UD Digi Kyokasho NK-R"/>
                        <a:ea typeface="UD Digi Kyokasho NK-R"/>
                      </a:endParaRPr>
                    </a:p>
                  </a:txBody>
                  <a:tcPr anchor="ctr">
                    <a:lnL w="12700">
                      <a:solidFill>
                        <a:schemeClr val="tx1"/>
                      </a:solidFill>
                    </a:lnL>
                    <a:lnR w="12700">
                      <a:solidFill>
                        <a:schemeClr val="tx1"/>
                      </a:solidFill>
                    </a:lnR>
                    <a:lnT w="12700">
                      <a:solidFill>
                        <a:schemeClr val="tx1"/>
                      </a:solidFill>
                    </a:lnT>
                    <a:lnB w="12700">
                      <a:solidFill>
                        <a:schemeClr val="tx1"/>
                      </a:solidFill>
                    </a:lnB>
                    <a:solidFill>
                      <a:schemeClr val="bg1"/>
                    </a:solidFill>
                  </a:tcPr>
                </a:tc>
                <a:extLst>
                  <a:ext uri="{0D108BD9-81ED-4DB2-BD59-A6C34878D82A}">
                    <a16:rowId xmlns:a16="http://schemas.microsoft.com/office/drawing/2014/main" val="1435235984"/>
                  </a:ext>
                </a:extLst>
              </a:tr>
              <a:tr h="1160703">
                <a:tc>
                  <a:txBody>
                    <a:bodyPr/>
                    <a:lstStyle/>
                    <a:p>
                      <a:pPr lvl="0" algn="ctr">
                        <a:lnSpc>
                          <a:spcPct val="100000"/>
                        </a:lnSpc>
                        <a:spcBef>
                          <a:spcPts val="0"/>
                        </a:spcBef>
                        <a:spcAft>
                          <a:spcPts val="0"/>
                        </a:spcAft>
                        <a:buNone/>
                      </a:pPr>
                      <a:r>
                        <a:rPr lang="en-US" altLang="ja-JP" sz="2800" b="0" i="0" u="none" strike="noStrike" noProof="0" dirty="0">
                          <a:solidFill>
                            <a:schemeClr val="bg1"/>
                          </a:solidFill>
                          <a:latin typeface="UD Digi Kyokasho NK-R"/>
                          <a:ea typeface="UD Digi Kyokasho NK-R"/>
                        </a:rPr>
                        <a:t>3</a:t>
                      </a:r>
                      <a:endParaRPr lang="ja-JP" altLang="en-US" sz="2800" b="0" i="0" u="none" strike="noStrike" noProof="0">
                        <a:solidFill>
                          <a:schemeClr val="bg1"/>
                        </a:solidFill>
                        <a:latin typeface="UD Digi Kyokasho NK-R"/>
                        <a:ea typeface="UD Digi Kyokasho NK-R"/>
                      </a:endParaRPr>
                    </a:p>
                  </a:txBody>
                  <a:tcPr anchor="ctr">
                    <a:lnL w="12700" cap="flat" cmpd="sng" algn="ctr">
                      <a:solidFill>
                        <a:schemeClr val="tx1"/>
                      </a:solidFill>
                      <a:prstDash val="solid"/>
                      <a:round/>
                      <a:headEnd type="none" w="med" len="med"/>
                      <a:tailEnd type="none" w="med" len="med"/>
                    </a:lnL>
                    <a:lnR w="12700">
                      <a:solidFill>
                        <a:schemeClr val="tx1"/>
                      </a:solidFill>
                    </a:lnR>
                    <a:lnT w="12700" cap="flat" cmpd="sng" algn="ctr">
                      <a:solidFill>
                        <a:schemeClr val="tx1"/>
                      </a:solidFill>
                      <a:prstDash val="solid"/>
                      <a:round/>
                      <a:headEnd type="none" w="med" len="med"/>
                      <a:tailEnd type="none" w="med" len="med"/>
                    </a:lnT>
                    <a:lnB w="12700">
                      <a:solidFill>
                        <a:schemeClr val="tx1"/>
                      </a:solidFill>
                    </a:lnB>
                    <a:solidFill>
                      <a:schemeClr val="accent1"/>
                    </a:solidFill>
                  </a:tcPr>
                </a:tc>
                <a:tc>
                  <a:txBody>
                    <a:bodyPr/>
                    <a:lstStyle/>
                    <a:p>
                      <a:pPr lvl="0" algn="l">
                        <a:lnSpc>
                          <a:spcPct val="100000"/>
                        </a:lnSpc>
                        <a:spcBef>
                          <a:spcPts val="0"/>
                        </a:spcBef>
                        <a:spcAft>
                          <a:spcPts val="0"/>
                        </a:spcAft>
                        <a:buNone/>
                      </a:pPr>
                      <a:r>
                        <a:rPr lang="ja-JP" sz="2800" b="0" i="0" u="none" strike="noStrike" noProof="0" dirty="0">
                          <a:solidFill>
                            <a:srgbClr val="000000"/>
                          </a:solidFill>
                          <a:latin typeface="UD Digi Kyokasho NK-R"/>
                          <a:ea typeface="UD Digi Kyokasho NK-R"/>
                        </a:rPr>
                        <a:t>５日前にＳＮＳでお店に呼び出され、</a:t>
                      </a:r>
                      <a:r>
                        <a:rPr lang="en-US" sz="2800" b="0" i="0" u="none" strike="noStrike" noProof="0" dirty="0">
                          <a:solidFill>
                            <a:srgbClr val="000000"/>
                          </a:solidFill>
                          <a:latin typeface="UD Digi Kyokasho NK-R"/>
                          <a:ea typeface="ＭＳ Ｐゴシック"/>
                        </a:rPr>
                        <a:t>10</a:t>
                      </a:r>
                      <a:r>
                        <a:rPr lang="ja-JP" sz="2800" b="0" i="0" u="none" strike="noStrike" noProof="0" dirty="0">
                          <a:solidFill>
                            <a:srgbClr val="000000"/>
                          </a:solidFill>
                          <a:latin typeface="UD Digi Kyokasho NK-R"/>
                          <a:ea typeface="UD Digi Kyokasho NK-R"/>
                        </a:rPr>
                        <a:t>万円の化粧品セットを購入したが、返品したい。</a:t>
                      </a:r>
                    </a:p>
                  </a:txBody>
                  <a:tcPr anchor="ctr">
                    <a:lnL w="12700">
                      <a:solidFill>
                        <a:schemeClr val="tx1"/>
                      </a:solidFill>
                    </a:lnL>
                    <a:lnR w="12700">
                      <a:solidFill>
                        <a:schemeClr val="tx1"/>
                      </a:solidFill>
                    </a:lnR>
                    <a:lnT w="12700">
                      <a:solidFill>
                        <a:schemeClr val="tx1"/>
                      </a:solidFill>
                    </a:lnT>
                    <a:lnB w="12700">
                      <a:solidFill>
                        <a:schemeClr val="tx1"/>
                      </a:solidFill>
                    </a:lnB>
                    <a:solidFill>
                      <a:schemeClr val="bg1"/>
                    </a:solidFill>
                  </a:tcPr>
                </a:tc>
                <a:tc>
                  <a:txBody>
                    <a:bodyPr/>
                    <a:lstStyle/>
                    <a:p>
                      <a:pPr lvl="0" algn="ctr">
                        <a:buNone/>
                      </a:pPr>
                      <a:endParaRPr kumimoji="1" lang="ja-JP" sz="2800" b="0" i="0" u="none" strike="noStrike" noProof="0" dirty="0">
                        <a:solidFill>
                          <a:srgbClr val="FF00A2"/>
                        </a:solidFill>
                        <a:latin typeface="UD Digi Kyokasho NK-R"/>
                        <a:ea typeface="UD Digi Kyokasho NK-R"/>
                      </a:endParaRPr>
                    </a:p>
                  </a:txBody>
                  <a:tcPr anchor="ctr">
                    <a:lnL w="12700">
                      <a:solidFill>
                        <a:schemeClr val="tx1"/>
                      </a:solidFill>
                    </a:lnL>
                    <a:lnR w="12700">
                      <a:solidFill>
                        <a:schemeClr val="tx1"/>
                      </a:solidFill>
                    </a:lnR>
                    <a:lnT w="12700">
                      <a:solidFill>
                        <a:schemeClr val="tx1"/>
                      </a:solidFill>
                    </a:lnT>
                    <a:lnB w="12700">
                      <a:solidFill>
                        <a:schemeClr val="tx1"/>
                      </a:solidFill>
                    </a:lnB>
                    <a:solidFill>
                      <a:schemeClr val="bg1"/>
                    </a:solidFill>
                  </a:tcPr>
                </a:tc>
                <a:extLst>
                  <a:ext uri="{0D108BD9-81ED-4DB2-BD59-A6C34878D82A}">
                    <a16:rowId xmlns:a16="http://schemas.microsoft.com/office/drawing/2014/main" val="2401280129"/>
                  </a:ext>
                </a:extLst>
              </a:tr>
            </a:tbl>
          </a:graphicData>
        </a:graphic>
      </p:graphicFrame>
      <p:sp>
        <p:nvSpPr>
          <p:cNvPr id="3" name="正方形/長方形 2">
            <a:extLst>
              <a:ext uri="{FF2B5EF4-FFF2-40B4-BE49-F238E27FC236}">
                <a16:creationId xmlns:a16="http://schemas.microsoft.com/office/drawing/2014/main" id="{647CB147-5649-54D4-B45E-E839ECF30AA1}"/>
              </a:ext>
            </a:extLst>
          </p:cNvPr>
          <p:cNvSpPr/>
          <p:nvPr/>
        </p:nvSpPr>
        <p:spPr>
          <a:xfrm>
            <a:off x="0" y="0"/>
            <a:ext cx="12191999" cy="4762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endParaRPr lang="ja-JP" altLang="en-US"/>
          </a:p>
        </p:txBody>
      </p:sp>
      <p:sp>
        <p:nvSpPr>
          <p:cNvPr id="5" name="四角形: 上の 2 つの角を丸める 4">
            <a:extLst>
              <a:ext uri="{FF2B5EF4-FFF2-40B4-BE49-F238E27FC236}">
                <a16:creationId xmlns:a16="http://schemas.microsoft.com/office/drawing/2014/main" id="{81E56F7B-8386-FC83-90B6-7979FA3A4D3A}"/>
              </a:ext>
            </a:extLst>
          </p:cNvPr>
          <p:cNvSpPr/>
          <p:nvPr/>
        </p:nvSpPr>
        <p:spPr>
          <a:xfrm>
            <a:off x="0" y="-1"/>
            <a:ext cx="3718331" cy="481262"/>
          </a:xfrm>
          <a:prstGeom prst="round2Same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lvl="1"/>
            <a:r>
              <a:rPr lang="ja-JP">
                <a:solidFill>
                  <a:srgbClr val="FFFFFF"/>
                </a:solidFill>
                <a:latin typeface="UD Digi Kyokasho NK-R"/>
                <a:ea typeface="UD Digi Kyokasho NK-R"/>
                <a:cs typeface="Calibri" panose="020F0502020204030204"/>
              </a:rPr>
              <a:t>第1章　私たちの消費生活</a:t>
            </a:r>
            <a:endParaRPr lang="ja-JP">
              <a:latin typeface="UD Digi Kyokasho NK-R"/>
              <a:ea typeface="UD Digi Kyokasho NK-R"/>
            </a:endParaRPr>
          </a:p>
        </p:txBody>
      </p:sp>
      <p:sp>
        <p:nvSpPr>
          <p:cNvPr id="9" name="四角形: 上の 2 つの角を丸める 8">
            <a:extLst>
              <a:ext uri="{FF2B5EF4-FFF2-40B4-BE49-F238E27FC236}">
                <a16:creationId xmlns:a16="http://schemas.microsoft.com/office/drawing/2014/main" id="{1F2C9950-FD71-BB1D-D463-A22B82D5DBE0}"/>
              </a:ext>
            </a:extLst>
          </p:cNvPr>
          <p:cNvSpPr/>
          <p:nvPr/>
        </p:nvSpPr>
        <p:spPr>
          <a:xfrm>
            <a:off x="3769178" y="-2"/>
            <a:ext cx="3718331" cy="481262"/>
          </a:xfrm>
          <a:prstGeom prst="round2Same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r>
              <a:rPr lang="en-US" altLang="ja-JP" dirty="0">
                <a:latin typeface="UD Digi Kyokasho NK-R"/>
                <a:ea typeface="UD Digi Kyokasho NK-R"/>
                <a:cs typeface="Calibri" panose="020F0502020204030204"/>
              </a:rPr>
              <a:t>4</a:t>
            </a:r>
            <a:r>
              <a:rPr lang="ja-JP" dirty="0">
                <a:latin typeface="UD Digi Kyokasho NK-R"/>
                <a:ea typeface="UD Digi Kyokasho NK-R"/>
                <a:cs typeface="Calibri" panose="020F0502020204030204"/>
              </a:rPr>
              <a:t>　</a:t>
            </a:r>
            <a:r>
              <a:rPr lang="ja-JP" altLang="en-US" dirty="0">
                <a:latin typeface="UD Digi Kyokasho NK-R"/>
                <a:ea typeface="UD Digi Kyokasho NK-R"/>
                <a:cs typeface="+mn-lt"/>
              </a:rPr>
              <a:t>消費者ト</a:t>
            </a:r>
            <a:r>
              <a:rPr lang="ja-JP" dirty="0">
                <a:latin typeface="UD Digi Kyokasho NK-R"/>
                <a:ea typeface="UD Digi Kyokasho NK-R"/>
                <a:cs typeface="+mn-lt"/>
              </a:rPr>
              <a:t>ラ</a:t>
            </a:r>
            <a:r>
              <a:rPr lang="ja-JP" altLang="en-US" dirty="0">
                <a:latin typeface="UD Digi Kyokasho NK-R"/>
                <a:ea typeface="UD Digi Kyokasho NK-R"/>
                <a:cs typeface="+mn-lt"/>
              </a:rPr>
              <a:t>ブルの背景とそ</a:t>
            </a:r>
            <a:r>
              <a:rPr lang="ja-JP" dirty="0">
                <a:latin typeface="UD Digi Kyokasho NK-R"/>
                <a:ea typeface="UD Digi Kyokasho NK-R"/>
                <a:cs typeface="+mn-lt"/>
              </a:rPr>
              <a:t>の</a:t>
            </a:r>
            <a:r>
              <a:rPr lang="ja-JP" altLang="en-US" dirty="0">
                <a:latin typeface="UD Digi Kyokasho NK-R"/>
                <a:ea typeface="UD Digi Kyokasho NK-R"/>
                <a:cs typeface="+mn-lt"/>
              </a:rPr>
              <a:t>対応</a:t>
            </a:r>
            <a:endParaRPr lang="ja-JP" altLang="en-US" dirty="0">
              <a:latin typeface="UD Digi Kyokasho NK-R"/>
              <a:ea typeface="UD Digi Kyokasho NK-R"/>
              <a:cs typeface="Calibri"/>
            </a:endParaRPr>
          </a:p>
        </p:txBody>
      </p:sp>
      <p:sp>
        <p:nvSpPr>
          <p:cNvPr id="2" name="楕円 8">
            <a:extLst>
              <a:ext uri="{FF2B5EF4-FFF2-40B4-BE49-F238E27FC236}">
                <a16:creationId xmlns:a16="http://schemas.microsoft.com/office/drawing/2014/main" id="{2FEBA334-A876-A7D7-D156-EC58B4CAB1F6}"/>
              </a:ext>
            </a:extLst>
          </p:cNvPr>
          <p:cNvSpPr/>
          <p:nvPr/>
        </p:nvSpPr>
        <p:spPr>
          <a:xfrm>
            <a:off x="10551657" y="3429000"/>
            <a:ext cx="718803" cy="787950"/>
          </a:xfrm>
          <a:prstGeom prst="mathMultiply">
            <a:avLst>
              <a:gd name="adj1" fmla="val 3190"/>
            </a:avLst>
          </a:prstGeom>
          <a:solidFill>
            <a:srgbClr val="FF00A2"/>
          </a:solidFill>
          <a:ln w="57150">
            <a:solidFill>
              <a:srgbClr val="FF00A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4" name="楕円 8">
            <a:extLst>
              <a:ext uri="{FF2B5EF4-FFF2-40B4-BE49-F238E27FC236}">
                <a16:creationId xmlns:a16="http://schemas.microsoft.com/office/drawing/2014/main" id="{7AF980DE-6928-3662-ACA9-32BFEF05D9E8}"/>
              </a:ext>
            </a:extLst>
          </p:cNvPr>
          <p:cNvSpPr/>
          <p:nvPr/>
        </p:nvSpPr>
        <p:spPr>
          <a:xfrm>
            <a:off x="10640542" y="5765037"/>
            <a:ext cx="629919" cy="650698"/>
          </a:xfrm>
          <a:prstGeom prst="ellipse">
            <a:avLst/>
          </a:prstGeom>
          <a:noFill/>
          <a:ln w="57150">
            <a:solidFill>
              <a:srgbClr val="FF00A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7" name="楕円 8">
            <a:extLst>
              <a:ext uri="{FF2B5EF4-FFF2-40B4-BE49-F238E27FC236}">
                <a16:creationId xmlns:a16="http://schemas.microsoft.com/office/drawing/2014/main" id="{CF98D8EF-8E2D-3D47-6A61-C95C922ACD04}"/>
              </a:ext>
            </a:extLst>
          </p:cNvPr>
          <p:cNvSpPr/>
          <p:nvPr/>
        </p:nvSpPr>
        <p:spPr>
          <a:xfrm>
            <a:off x="10640542" y="4695568"/>
            <a:ext cx="629918" cy="650698"/>
          </a:xfrm>
          <a:prstGeom prst="ellipse">
            <a:avLst/>
          </a:prstGeom>
          <a:noFill/>
          <a:ln w="57150">
            <a:solidFill>
              <a:srgbClr val="FF00A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ja-JP" altLang="en-US"/>
          </a:p>
        </p:txBody>
      </p:sp>
    </p:spTree>
    <p:extLst>
      <p:ext uri="{BB962C8B-B14F-4D97-AF65-F5344CB8AC3E}">
        <p14:creationId xmlns:p14="http://schemas.microsoft.com/office/powerpoint/2010/main" val="3622902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barn(inVertical)">
                                      <p:cBhvr>
                                        <p:cTn id="12" dur="5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grpId="0" nodeType="click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barn(inVertical)">
                                      <p:cBhvr>
                                        <p:cTn id="1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4" grpId="0" animBg="1"/>
      <p:bldP spid="7"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rgbClr val="F5F9FF"/>
        </a:solidFill>
        <a:effectLst/>
      </p:bgPr>
    </p:bg>
    <p:spTree>
      <p:nvGrpSpPr>
        <p:cNvPr id="1" name="">
          <a:extLst>
            <a:ext uri="{FF2B5EF4-FFF2-40B4-BE49-F238E27FC236}">
              <a16:creationId xmlns:a16="http://schemas.microsoft.com/office/drawing/2014/main" id="{3725102E-8724-7167-30FE-1A06A3335A8A}"/>
            </a:ext>
          </a:extLst>
        </p:cNvPr>
        <p:cNvGrpSpPr/>
        <p:nvPr/>
      </p:nvGrpSpPr>
      <p:grpSpPr>
        <a:xfrm>
          <a:off x="0" y="0"/>
          <a:ext cx="0" cy="0"/>
          <a:chOff x="0" y="0"/>
          <a:chExt cx="0" cy="0"/>
        </a:xfrm>
      </p:grpSpPr>
      <p:sp>
        <p:nvSpPr>
          <p:cNvPr id="22" name="正方形/長方形 21">
            <a:extLst>
              <a:ext uri="{FF2B5EF4-FFF2-40B4-BE49-F238E27FC236}">
                <a16:creationId xmlns:a16="http://schemas.microsoft.com/office/drawing/2014/main" id="{B7550AAF-2485-6CBF-9C0F-9C501B4F0AFD}"/>
              </a:ext>
            </a:extLst>
          </p:cNvPr>
          <p:cNvSpPr/>
          <p:nvPr/>
        </p:nvSpPr>
        <p:spPr>
          <a:xfrm>
            <a:off x="-1" y="476249"/>
            <a:ext cx="12191999" cy="598714"/>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lvl="1"/>
            <a:r>
              <a:rPr lang="ja-JP" sz="2400" b="1">
                <a:solidFill>
                  <a:schemeClr val="tx1">
                    <a:lumMod val="75000"/>
                    <a:lumOff val="25000"/>
                  </a:schemeClr>
                </a:solidFill>
                <a:latin typeface="UD Digi Kyokasho NK-R"/>
                <a:ea typeface="UD Digi Kyokasho NK-R"/>
                <a:cs typeface="+mn-lt"/>
              </a:rPr>
              <a:t>消費者を守るための制度</a:t>
            </a:r>
            <a:endParaRPr lang="ja-JP" sz="2400">
              <a:solidFill>
                <a:schemeClr val="tx1">
                  <a:lumMod val="75000"/>
                  <a:lumOff val="25000"/>
                </a:schemeClr>
              </a:solidFill>
              <a:latin typeface="UD Digi Kyokasho NK-R"/>
              <a:ea typeface="UD Digi Kyokasho NK-R"/>
              <a:cs typeface="+mn-lt"/>
            </a:endParaRPr>
          </a:p>
        </p:txBody>
      </p:sp>
      <p:sp>
        <p:nvSpPr>
          <p:cNvPr id="6" name="テキスト ボックス 10">
            <a:extLst>
              <a:ext uri="{FF2B5EF4-FFF2-40B4-BE49-F238E27FC236}">
                <a16:creationId xmlns:a16="http://schemas.microsoft.com/office/drawing/2014/main" id="{970DB8C5-1136-9377-C747-578C59C90DD3}"/>
              </a:ext>
            </a:extLst>
          </p:cNvPr>
          <p:cNvSpPr txBox="1"/>
          <p:nvPr/>
        </p:nvSpPr>
        <p:spPr>
          <a:xfrm>
            <a:off x="1716080" y="1226141"/>
            <a:ext cx="9465495" cy="1855508"/>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nSpc>
                <a:spcPct val="150000"/>
              </a:lnSpc>
            </a:pPr>
            <a:r>
              <a:rPr lang="ja-JP" altLang="en-US" sz="4000" b="1">
                <a:solidFill>
                  <a:schemeClr val="accent1"/>
                </a:solidFill>
                <a:latin typeface="UD Digi Kyokasho NK-R"/>
                <a:ea typeface="UD Digi Kyokasho NK-R"/>
                <a:cs typeface="Calibri"/>
              </a:rPr>
              <a:t>クーリング・オフできない</a:t>
            </a:r>
            <a:endParaRPr lang="ja-JP" sz="4000" b="1">
              <a:solidFill>
                <a:schemeClr val="accent1"/>
              </a:solidFill>
              <a:latin typeface="UD Digi Kyokasho NK-R"/>
              <a:ea typeface="UD Digi Kyokasho NK-R"/>
              <a:cs typeface="Calibri"/>
            </a:endParaRPr>
          </a:p>
          <a:p>
            <a:pPr>
              <a:lnSpc>
                <a:spcPct val="150000"/>
              </a:lnSpc>
            </a:pPr>
            <a:r>
              <a:rPr lang="ja-JP" altLang="en-US" sz="4000" b="1">
                <a:solidFill>
                  <a:schemeClr val="accent1"/>
                </a:solidFill>
                <a:latin typeface="UD Digi Kyokasho NK-R"/>
                <a:ea typeface="UD Digi Kyokasho NK-R"/>
                <a:cs typeface="Calibri"/>
              </a:rPr>
              <a:t>場合もあります！</a:t>
            </a:r>
            <a:endParaRPr lang="ja-JP" sz="4000" b="1">
              <a:solidFill>
                <a:schemeClr val="accent1"/>
              </a:solidFill>
              <a:latin typeface="UD Digi Kyokasho NK-R"/>
              <a:ea typeface="UD Digi Kyokasho NK-R"/>
              <a:cs typeface="Calibri"/>
            </a:endParaRPr>
          </a:p>
        </p:txBody>
      </p:sp>
      <p:sp>
        <p:nvSpPr>
          <p:cNvPr id="8" name="テキスト ボックス 11">
            <a:extLst>
              <a:ext uri="{FF2B5EF4-FFF2-40B4-BE49-F238E27FC236}">
                <a16:creationId xmlns:a16="http://schemas.microsoft.com/office/drawing/2014/main" id="{76553875-D3D9-C004-98FB-8FB79DC2F046}"/>
              </a:ext>
            </a:extLst>
          </p:cNvPr>
          <p:cNvSpPr txBox="1"/>
          <p:nvPr/>
        </p:nvSpPr>
        <p:spPr>
          <a:xfrm>
            <a:off x="563858" y="1338144"/>
            <a:ext cx="898071" cy="830997"/>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ctr"/>
            <a:r>
              <a:rPr lang="ja-JP" altLang="en-US" sz="4800" b="1">
                <a:solidFill>
                  <a:schemeClr val="accent1"/>
                </a:solidFill>
                <a:latin typeface="UD Digi Kyokasho NK-B"/>
                <a:ea typeface="UD Digi Kyokasho NK-B"/>
                <a:cs typeface="Calibri" panose="020F0502020204030204"/>
              </a:rPr>
              <a:t>3</a:t>
            </a:r>
          </a:p>
        </p:txBody>
      </p:sp>
      <p:pic>
        <p:nvPicPr>
          <p:cNvPr id="9" name="図 8" descr="時計 が含まれている画像&#10;&#10;説明は自動で生成されたものです">
            <a:extLst>
              <a:ext uri="{FF2B5EF4-FFF2-40B4-BE49-F238E27FC236}">
                <a16:creationId xmlns:a16="http://schemas.microsoft.com/office/drawing/2014/main" id="{80614304-29D6-78B2-EBC2-CCD57AB951C4}"/>
              </a:ext>
            </a:extLst>
          </p:cNvPr>
          <p:cNvPicPr>
            <a:picLocks noChangeAspect="1"/>
          </p:cNvPicPr>
          <p:nvPr/>
        </p:nvPicPr>
        <p:blipFill>
          <a:blip r:embed="rId3"/>
          <a:stretch>
            <a:fillRect/>
          </a:stretch>
        </p:blipFill>
        <p:spPr>
          <a:xfrm>
            <a:off x="8899740" y="3693601"/>
            <a:ext cx="2529129" cy="3280798"/>
          </a:xfrm>
          <a:prstGeom prst="rect">
            <a:avLst/>
          </a:prstGeom>
        </p:spPr>
      </p:pic>
      <p:grpSp>
        <p:nvGrpSpPr>
          <p:cNvPr id="14" name="グループ化 13">
            <a:extLst>
              <a:ext uri="{FF2B5EF4-FFF2-40B4-BE49-F238E27FC236}">
                <a16:creationId xmlns:a16="http://schemas.microsoft.com/office/drawing/2014/main" id="{49F100D9-B4FD-0E31-9075-94085DAB1D36}"/>
              </a:ext>
            </a:extLst>
          </p:cNvPr>
          <p:cNvGrpSpPr/>
          <p:nvPr/>
        </p:nvGrpSpPr>
        <p:grpSpPr>
          <a:xfrm>
            <a:off x="2035629" y="4773242"/>
            <a:ext cx="7283297" cy="1842896"/>
            <a:chOff x="771756" y="4797792"/>
            <a:chExt cx="8362806" cy="1142384"/>
          </a:xfrm>
        </p:grpSpPr>
        <p:sp>
          <p:nvSpPr>
            <p:cNvPr id="12" name="二等辺三角形 11">
              <a:extLst>
                <a:ext uri="{FF2B5EF4-FFF2-40B4-BE49-F238E27FC236}">
                  <a16:creationId xmlns:a16="http://schemas.microsoft.com/office/drawing/2014/main" id="{F4BCC9E4-314B-602C-7A01-6856C7F2ED72}"/>
                </a:ext>
              </a:extLst>
            </p:cNvPr>
            <p:cNvSpPr/>
            <p:nvPr/>
          </p:nvSpPr>
          <p:spPr>
            <a:xfrm rot="5400000">
              <a:off x="8842009" y="5253427"/>
              <a:ext cx="272142" cy="312964"/>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endParaRPr lang="ja-JP" altLang="en-US"/>
            </a:p>
          </p:txBody>
        </p:sp>
        <p:sp>
          <p:nvSpPr>
            <p:cNvPr id="13" name="四角形: 角を丸くする 12">
              <a:extLst>
                <a:ext uri="{FF2B5EF4-FFF2-40B4-BE49-F238E27FC236}">
                  <a16:creationId xmlns:a16="http://schemas.microsoft.com/office/drawing/2014/main" id="{05A9BE1A-7E09-92DF-7751-01F7F12E1A39}"/>
                </a:ext>
              </a:extLst>
            </p:cNvPr>
            <p:cNvSpPr/>
            <p:nvPr/>
          </p:nvSpPr>
          <p:spPr>
            <a:xfrm>
              <a:off x="771756" y="4797792"/>
              <a:ext cx="8151894" cy="1142384"/>
            </a:xfrm>
            <a:prstGeom prst="roundRect">
              <a:avLst/>
            </a:prstGeom>
            <a:solidFill>
              <a:schemeClr val="bg1"/>
            </a:solid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endParaRPr lang="ja-JP" altLang="en-US"/>
            </a:p>
          </p:txBody>
        </p:sp>
      </p:grpSp>
      <p:sp>
        <p:nvSpPr>
          <p:cNvPr id="16" name="テキスト ボックス 29">
            <a:extLst>
              <a:ext uri="{FF2B5EF4-FFF2-40B4-BE49-F238E27FC236}">
                <a16:creationId xmlns:a16="http://schemas.microsoft.com/office/drawing/2014/main" id="{77C12C08-9BB4-21AB-A833-4B6ADAAD343B}"/>
              </a:ext>
            </a:extLst>
          </p:cNvPr>
          <p:cNvSpPr txBox="1"/>
          <p:nvPr/>
        </p:nvSpPr>
        <p:spPr>
          <a:xfrm>
            <a:off x="2873073" y="5094525"/>
            <a:ext cx="5575184" cy="1200329"/>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r>
              <a:rPr lang="ja-JP" altLang="en-US" sz="3600" b="1" dirty="0">
                <a:solidFill>
                  <a:schemeClr val="accent1"/>
                </a:solidFill>
                <a:latin typeface="UD Digi Kyokasho NK-R"/>
                <a:ea typeface="UD Digi Kyokasho NK-R"/>
                <a:cs typeface="Calibri"/>
              </a:rPr>
              <a:t>どんな場合にも</a:t>
            </a:r>
            <a:endParaRPr lang="en-US" altLang="ja-JP" sz="3600" b="1" dirty="0">
              <a:solidFill>
                <a:schemeClr val="accent1"/>
              </a:solidFill>
              <a:latin typeface="UD Digi Kyokasho NK-R"/>
              <a:ea typeface="UD Digi Kyokasho NK-R"/>
              <a:cs typeface="Calibri"/>
            </a:endParaRPr>
          </a:p>
          <a:p>
            <a:r>
              <a:rPr lang="ja-JP" altLang="en-US" sz="3600" b="1" dirty="0">
                <a:solidFill>
                  <a:schemeClr val="accent1"/>
                </a:solidFill>
                <a:latin typeface="UD Digi Kyokasho NK-R"/>
                <a:ea typeface="UD Digi Kyokasho NK-R"/>
                <a:cs typeface="Calibri"/>
              </a:rPr>
              <a:t>できるわけではないんだね</a:t>
            </a:r>
          </a:p>
        </p:txBody>
      </p:sp>
      <p:sp>
        <p:nvSpPr>
          <p:cNvPr id="3" name="正方形/長方形 2">
            <a:extLst>
              <a:ext uri="{FF2B5EF4-FFF2-40B4-BE49-F238E27FC236}">
                <a16:creationId xmlns:a16="http://schemas.microsoft.com/office/drawing/2014/main" id="{0335D45B-C75F-DA71-EAF2-08503299AAB2}"/>
              </a:ext>
            </a:extLst>
          </p:cNvPr>
          <p:cNvSpPr/>
          <p:nvPr/>
        </p:nvSpPr>
        <p:spPr>
          <a:xfrm>
            <a:off x="0" y="0"/>
            <a:ext cx="12191999" cy="4762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endParaRPr lang="ja-JP" altLang="en-US"/>
          </a:p>
        </p:txBody>
      </p:sp>
      <p:sp>
        <p:nvSpPr>
          <p:cNvPr id="7" name="四角形: 上の 2 つの角を丸める 6">
            <a:extLst>
              <a:ext uri="{FF2B5EF4-FFF2-40B4-BE49-F238E27FC236}">
                <a16:creationId xmlns:a16="http://schemas.microsoft.com/office/drawing/2014/main" id="{D5A176B7-B594-338A-DE7A-836B926BBA53}"/>
              </a:ext>
            </a:extLst>
          </p:cNvPr>
          <p:cNvSpPr/>
          <p:nvPr/>
        </p:nvSpPr>
        <p:spPr>
          <a:xfrm>
            <a:off x="0" y="-1"/>
            <a:ext cx="3718331" cy="481262"/>
          </a:xfrm>
          <a:prstGeom prst="round2Same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lvl="1"/>
            <a:r>
              <a:rPr lang="ja-JP">
                <a:solidFill>
                  <a:srgbClr val="FFFFFF"/>
                </a:solidFill>
                <a:latin typeface="UD Digi Kyokasho NK-R"/>
                <a:ea typeface="UD Digi Kyokasho NK-R"/>
                <a:cs typeface="Calibri" panose="020F0502020204030204"/>
              </a:rPr>
              <a:t>第1章　私たちの消費生活</a:t>
            </a:r>
            <a:endParaRPr lang="ja-JP">
              <a:latin typeface="UD Digi Kyokasho NK-R"/>
              <a:ea typeface="UD Digi Kyokasho NK-R"/>
            </a:endParaRPr>
          </a:p>
        </p:txBody>
      </p:sp>
      <p:sp>
        <p:nvSpPr>
          <p:cNvPr id="11" name="四角形: 上の 2 つの角を丸める 10">
            <a:extLst>
              <a:ext uri="{FF2B5EF4-FFF2-40B4-BE49-F238E27FC236}">
                <a16:creationId xmlns:a16="http://schemas.microsoft.com/office/drawing/2014/main" id="{77A45031-BDAB-DAFB-638F-C3013457AD7B}"/>
              </a:ext>
            </a:extLst>
          </p:cNvPr>
          <p:cNvSpPr/>
          <p:nvPr/>
        </p:nvSpPr>
        <p:spPr>
          <a:xfrm>
            <a:off x="3769178" y="-2"/>
            <a:ext cx="3718331" cy="481262"/>
          </a:xfrm>
          <a:prstGeom prst="round2Same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r>
              <a:rPr lang="en-US" altLang="ja-JP" dirty="0">
                <a:latin typeface="UD Digi Kyokasho NK-R"/>
                <a:ea typeface="UD Digi Kyokasho NK-R"/>
                <a:cs typeface="Calibri" panose="020F0502020204030204"/>
              </a:rPr>
              <a:t>4</a:t>
            </a:r>
            <a:r>
              <a:rPr lang="ja-JP" dirty="0">
                <a:latin typeface="UD Digi Kyokasho NK-R"/>
                <a:ea typeface="UD Digi Kyokasho NK-R"/>
                <a:cs typeface="Calibri" panose="020F0502020204030204"/>
              </a:rPr>
              <a:t>　</a:t>
            </a:r>
            <a:r>
              <a:rPr lang="ja-JP" altLang="en-US" dirty="0">
                <a:latin typeface="UD Digi Kyokasho NK-R"/>
                <a:ea typeface="UD Digi Kyokasho NK-R"/>
                <a:cs typeface="+mn-lt"/>
              </a:rPr>
              <a:t>消費者ト</a:t>
            </a:r>
            <a:r>
              <a:rPr lang="ja-JP" dirty="0">
                <a:latin typeface="UD Digi Kyokasho NK-R"/>
                <a:ea typeface="UD Digi Kyokasho NK-R"/>
                <a:cs typeface="+mn-lt"/>
              </a:rPr>
              <a:t>ラ</a:t>
            </a:r>
            <a:r>
              <a:rPr lang="ja-JP" altLang="en-US" dirty="0">
                <a:latin typeface="UD Digi Kyokasho NK-R"/>
                <a:ea typeface="UD Digi Kyokasho NK-R"/>
                <a:cs typeface="+mn-lt"/>
              </a:rPr>
              <a:t>ブルの背景とそ</a:t>
            </a:r>
            <a:r>
              <a:rPr lang="ja-JP" dirty="0">
                <a:latin typeface="UD Digi Kyokasho NK-R"/>
                <a:ea typeface="UD Digi Kyokasho NK-R"/>
                <a:cs typeface="+mn-lt"/>
              </a:rPr>
              <a:t>の</a:t>
            </a:r>
            <a:r>
              <a:rPr lang="ja-JP" altLang="en-US" dirty="0">
                <a:latin typeface="UD Digi Kyokasho NK-R"/>
                <a:ea typeface="UD Digi Kyokasho NK-R"/>
                <a:cs typeface="+mn-lt"/>
              </a:rPr>
              <a:t>対応</a:t>
            </a:r>
            <a:endParaRPr lang="ja-JP" altLang="en-US" dirty="0">
              <a:latin typeface="UD Digi Kyokasho NK-R"/>
              <a:ea typeface="UD Digi Kyokasho NK-R"/>
              <a:cs typeface="Calibri"/>
            </a:endParaRPr>
          </a:p>
        </p:txBody>
      </p:sp>
    </p:spTree>
    <p:extLst>
      <p:ext uri="{BB962C8B-B14F-4D97-AF65-F5344CB8AC3E}">
        <p14:creationId xmlns:p14="http://schemas.microsoft.com/office/powerpoint/2010/main" val="141910849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rgbClr val="F5F9FF"/>
        </a:solidFill>
        <a:effectLst/>
      </p:bgPr>
    </p:bg>
    <p:spTree>
      <p:nvGrpSpPr>
        <p:cNvPr id="1" name="">
          <a:extLst>
            <a:ext uri="{FF2B5EF4-FFF2-40B4-BE49-F238E27FC236}">
              <a16:creationId xmlns:a16="http://schemas.microsoft.com/office/drawing/2014/main" id="{3579E3B2-0FFA-7B83-9109-6BE845A2F835}"/>
            </a:ext>
          </a:extLst>
        </p:cNvPr>
        <p:cNvGrpSpPr/>
        <p:nvPr/>
      </p:nvGrpSpPr>
      <p:grpSpPr>
        <a:xfrm>
          <a:off x="0" y="0"/>
          <a:ext cx="0" cy="0"/>
          <a:chOff x="0" y="0"/>
          <a:chExt cx="0" cy="0"/>
        </a:xfrm>
      </p:grpSpPr>
      <p:sp>
        <p:nvSpPr>
          <p:cNvPr id="22" name="正方形/長方形 21">
            <a:extLst>
              <a:ext uri="{FF2B5EF4-FFF2-40B4-BE49-F238E27FC236}">
                <a16:creationId xmlns:a16="http://schemas.microsoft.com/office/drawing/2014/main" id="{F3A6A951-0591-8AC6-A79B-BD87C1FFDE1A}"/>
              </a:ext>
            </a:extLst>
          </p:cNvPr>
          <p:cNvSpPr/>
          <p:nvPr/>
        </p:nvSpPr>
        <p:spPr>
          <a:xfrm>
            <a:off x="-1" y="476249"/>
            <a:ext cx="12191999" cy="598714"/>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lvl="1"/>
            <a:r>
              <a:rPr lang="ja-JP" altLang="en-US" sz="2400" b="1">
                <a:solidFill>
                  <a:schemeClr val="tx1">
                    <a:lumMod val="75000"/>
                    <a:lumOff val="25000"/>
                  </a:schemeClr>
                </a:solidFill>
                <a:latin typeface="UD Digi Kyokasho NK-R"/>
                <a:ea typeface="UD Digi Kyokasho NK-R"/>
                <a:cs typeface="+mn-lt"/>
              </a:rPr>
              <a:t>消費</a:t>
            </a:r>
            <a:r>
              <a:rPr lang="ja-JP" sz="2400" b="1">
                <a:solidFill>
                  <a:schemeClr val="tx1">
                    <a:lumMod val="75000"/>
                    <a:lumOff val="25000"/>
                  </a:schemeClr>
                </a:solidFill>
                <a:latin typeface="UD Digi Kyokasho NK-R"/>
                <a:ea typeface="UD Digi Kyokasho NK-R"/>
                <a:cs typeface="+mn-lt"/>
              </a:rPr>
              <a:t>者を守るための</a:t>
            </a:r>
            <a:r>
              <a:rPr lang="ja-JP" altLang="en-US" sz="2400" b="1">
                <a:solidFill>
                  <a:schemeClr val="tx1">
                    <a:lumMod val="75000"/>
                    <a:lumOff val="25000"/>
                  </a:schemeClr>
                </a:solidFill>
                <a:latin typeface="UD Digi Kyokasho NK-R"/>
                <a:ea typeface="UD Digi Kyokasho NK-R"/>
                <a:cs typeface="+mn-lt"/>
              </a:rPr>
              <a:t>制度</a:t>
            </a:r>
          </a:p>
        </p:txBody>
      </p:sp>
      <p:sp>
        <p:nvSpPr>
          <p:cNvPr id="6" name="テキスト ボックス 10">
            <a:extLst>
              <a:ext uri="{FF2B5EF4-FFF2-40B4-BE49-F238E27FC236}">
                <a16:creationId xmlns:a16="http://schemas.microsoft.com/office/drawing/2014/main" id="{DCDBEE81-CE66-73A1-4F96-7A46CA42BFA2}"/>
              </a:ext>
            </a:extLst>
          </p:cNvPr>
          <p:cNvSpPr txBox="1"/>
          <p:nvPr/>
        </p:nvSpPr>
        <p:spPr>
          <a:xfrm>
            <a:off x="1716080" y="1226141"/>
            <a:ext cx="9465495" cy="678199"/>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nSpc>
                <a:spcPct val="150000"/>
              </a:lnSpc>
            </a:pPr>
            <a:r>
              <a:rPr lang="ja-JP" sz="2800" b="1">
                <a:solidFill>
                  <a:schemeClr val="accent1"/>
                </a:solidFill>
                <a:latin typeface="UD Digi Kyokasho NK-R"/>
                <a:ea typeface="UD Digi Kyokasho NK-R"/>
                <a:cs typeface="Calibri"/>
              </a:rPr>
              <a:t>消費者を守るための制度</a:t>
            </a:r>
            <a:r>
              <a:rPr lang="ja-JP" altLang="en-US" sz="2800" b="1">
                <a:solidFill>
                  <a:schemeClr val="accent1"/>
                </a:solidFill>
                <a:latin typeface="UD Digi Kyokasho NK-R"/>
                <a:ea typeface="UD Digi Kyokasho NK-R"/>
                <a:cs typeface="Calibri"/>
              </a:rPr>
              <a:t>　クーリング・オフ</a:t>
            </a:r>
          </a:p>
        </p:txBody>
      </p:sp>
      <p:sp>
        <p:nvSpPr>
          <p:cNvPr id="8" name="テキスト ボックス 11">
            <a:extLst>
              <a:ext uri="{FF2B5EF4-FFF2-40B4-BE49-F238E27FC236}">
                <a16:creationId xmlns:a16="http://schemas.microsoft.com/office/drawing/2014/main" id="{A612FBB1-3FE7-53B9-DA3E-C4544704E2F8}"/>
              </a:ext>
            </a:extLst>
          </p:cNvPr>
          <p:cNvSpPr txBox="1"/>
          <p:nvPr/>
        </p:nvSpPr>
        <p:spPr>
          <a:xfrm>
            <a:off x="563858" y="1338144"/>
            <a:ext cx="898071" cy="830997"/>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ctr"/>
            <a:r>
              <a:rPr lang="ja-JP" altLang="en-US" sz="4800" b="1" dirty="0">
                <a:solidFill>
                  <a:schemeClr val="accent1"/>
                </a:solidFill>
                <a:latin typeface="UD Digi Kyokasho NK-B"/>
                <a:ea typeface="UD Digi Kyokasho NK-B"/>
                <a:cs typeface="Calibri" panose="020F0502020204030204"/>
              </a:rPr>
              <a:t>3</a:t>
            </a:r>
          </a:p>
        </p:txBody>
      </p:sp>
      <p:sp>
        <p:nvSpPr>
          <p:cNvPr id="13" name="テキスト ボックス 10">
            <a:extLst>
              <a:ext uri="{FF2B5EF4-FFF2-40B4-BE49-F238E27FC236}">
                <a16:creationId xmlns:a16="http://schemas.microsoft.com/office/drawing/2014/main" id="{96A8B09A-058F-88A9-8C76-DF0890C5B6F2}"/>
              </a:ext>
            </a:extLst>
          </p:cNvPr>
          <p:cNvSpPr txBox="1"/>
          <p:nvPr/>
        </p:nvSpPr>
        <p:spPr>
          <a:xfrm>
            <a:off x="1862630" y="2095821"/>
            <a:ext cx="9465495" cy="954107"/>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r>
              <a:rPr lang="ja-JP" altLang="en-US" sz="2800" dirty="0">
                <a:solidFill>
                  <a:srgbClr val="000000"/>
                </a:solidFill>
                <a:latin typeface="UD Digi Kyokasho NK-R"/>
                <a:ea typeface="UD Digi Kyokasho NK-R"/>
                <a:cs typeface="+mn-lt"/>
              </a:rPr>
              <a:t>次の取引</a:t>
            </a:r>
            <a:r>
              <a:rPr lang="ja-JP" sz="2800" dirty="0">
                <a:solidFill>
                  <a:srgbClr val="000000"/>
                </a:solidFill>
                <a:latin typeface="UD Digi Kyokasho NK-R"/>
                <a:ea typeface="UD Digi Kyokasho NK-R"/>
                <a:cs typeface="+mn-lt"/>
              </a:rPr>
              <a:t>のうち、クーリング・オフ</a:t>
            </a:r>
            <a:r>
              <a:rPr lang="ja-JP" altLang="en-US" sz="2800" dirty="0">
                <a:solidFill>
                  <a:srgbClr val="000000"/>
                </a:solidFill>
                <a:latin typeface="UD Digi Kyokasho NK-R"/>
                <a:ea typeface="UD Digi Kyokasho NK-R"/>
                <a:cs typeface="+mn-lt"/>
              </a:rPr>
              <a:t>ができる場合には○、</a:t>
            </a:r>
            <a:endParaRPr lang="en-US" altLang="ja-JP" sz="2800" dirty="0">
              <a:solidFill>
                <a:srgbClr val="000000"/>
              </a:solidFill>
              <a:latin typeface="UD Digi Kyokasho NK-R"/>
              <a:ea typeface="UD Digi Kyokasho NK-R"/>
              <a:cs typeface="+mn-lt"/>
            </a:endParaRPr>
          </a:p>
          <a:p>
            <a:r>
              <a:rPr lang="ja-JP" altLang="en-US" sz="2800" dirty="0">
                <a:solidFill>
                  <a:srgbClr val="000000"/>
                </a:solidFill>
                <a:latin typeface="UD Digi Kyokasho NK-R"/>
                <a:ea typeface="UD Digi Kyokasho NK-R"/>
                <a:cs typeface="+mn-lt"/>
              </a:rPr>
              <a:t>できない場合には</a:t>
            </a:r>
            <a:r>
              <a:rPr lang="en-US" altLang="ja-JP" sz="2800" dirty="0">
                <a:solidFill>
                  <a:srgbClr val="000000"/>
                </a:solidFill>
                <a:latin typeface="UD Digi Kyokasho NK-R"/>
                <a:ea typeface="Meiryo UI"/>
                <a:cs typeface="+mn-lt"/>
              </a:rPr>
              <a:t>×</a:t>
            </a:r>
            <a:r>
              <a:rPr lang="ja-JP" altLang="en-US" sz="2800" dirty="0">
                <a:solidFill>
                  <a:srgbClr val="000000"/>
                </a:solidFill>
                <a:latin typeface="UD Digi Kyokasho NK-R"/>
                <a:ea typeface="UD Digi Kyokasho NK-R"/>
                <a:cs typeface="+mn-lt"/>
              </a:rPr>
              <a:t>を付けよう。</a:t>
            </a:r>
          </a:p>
        </p:txBody>
      </p:sp>
      <p:graphicFrame>
        <p:nvGraphicFramePr>
          <p:cNvPr id="15" name="表 14">
            <a:extLst>
              <a:ext uri="{FF2B5EF4-FFF2-40B4-BE49-F238E27FC236}">
                <a16:creationId xmlns:a16="http://schemas.microsoft.com/office/drawing/2014/main" id="{F1F44484-7562-0EF1-12F9-1A9388E3A4A8}"/>
              </a:ext>
            </a:extLst>
          </p:cNvPr>
          <p:cNvGraphicFramePr>
            <a:graphicFrameLocks noGrp="1"/>
          </p:cNvGraphicFramePr>
          <p:nvPr>
            <p:extLst>
              <p:ext uri="{D42A27DB-BD31-4B8C-83A1-F6EECF244321}">
                <p14:modId xmlns:p14="http://schemas.microsoft.com/office/powerpoint/2010/main" val="3980654837"/>
              </p:ext>
            </p:extLst>
          </p:nvPr>
        </p:nvGraphicFramePr>
        <p:xfrm>
          <a:off x="1336430" y="3200400"/>
          <a:ext cx="10142856" cy="3482109"/>
        </p:xfrm>
        <a:graphic>
          <a:graphicData uri="http://schemas.openxmlformats.org/drawingml/2006/table">
            <a:tbl>
              <a:tblPr firstRow="1" bandRow="1">
                <a:tableStyleId>{5C22544A-7EE6-4342-B048-85BDC9FD1C3A}</a:tableStyleId>
              </a:tblPr>
              <a:tblGrid>
                <a:gridCol w="667042">
                  <a:extLst>
                    <a:ext uri="{9D8B030D-6E8A-4147-A177-3AD203B41FA5}">
                      <a16:colId xmlns:a16="http://schemas.microsoft.com/office/drawing/2014/main" val="197001506"/>
                    </a:ext>
                  </a:extLst>
                </a:gridCol>
                <a:gridCol w="8409385">
                  <a:extLst>
                    <a:ext uri="{9D8B030D-6E8A-4147-A177-3AD203B41FA5}">
                      <a16:colId xmlns:a16="http://schemas.microsoft.com/office/drawing/2014/main" val="3914290537"/>
                    </a:ext>
                  </a:extLst>
                </a:gridCol>
                <a:gridCol w="1066429">
                  <a:extLst>
                    <a:ext uri="{9D8B030D-6E8A-4147-A177-3AD203B41FA5}">
                      <a16:colId xmlns:a16="http://schemas.microsoft.com/office/drawing/2014/main" val="2332715875"/>
                    </a:ext>
                  </a:extLst>
                </a:gridCol>
              </a:tblGrid>
              <a:tr h="1160703">
                <a:tc>
                  <a:txBody>
                    <a:bodyPr/>
                    <a:lstStyle/>
                    <a:p>
                      <a:pPr lvl="0" algn="ctr">
                        <a:buNone/>
                      </a:pPr>
                      <a:r>
                        <a:rPr lang="ja-JP" sz="2800" b="0" i="0" u="none" strike="noStrike" noProof="0" dirty="0">
                          <a:solidFill>
                            <a:schemeClr val="bg1"/>
                          </a:solidFill>
                          <a:latin typeface="UD Digi Kyokasho NK-R"/>
                          <a:ea typeface="UD Digi Kyokasho NK-R"/>
                        </a:rPr>
                        <a:t>1</a:t>
                      </a:r>
                      <a:endParaRPr kumimoji="1" lang="ja-JP" sz="2800" b="0" i="0" u="none" strike="noStrike" noProof="0" dirty="0">
                        <a:solidFill>
                          <a:schemeClr val="bg1"/>
                        </a:solidFill>
                        <a:latin typeface="UD Digi Kyokasho NK-R"/>
                        <a:ea typeface="UD Digi Kyokasho NK-R"/>
                      </a:endParaRPr>
                    </a:p>
                  </a:txBody>
                  <a:tcPr anchor="ctr">
                    <a:lnL w="12700" cap="flat" cmpd="sng" algn="ctr">
                      <a:solidFill>
                        <a:schemeClr val="tx1"/>
                      </a:solidFill>
                      <a:prstDash val="solid"/>
                      <a:round/>
                      <a:headEnd type="none" w="med" len="med"/>
                      <a:tailEnd type="none" w="med" len="med"/>
                    </a:lnL>
                    <a:lnR w="12700">
                      <a:solidFill>
                        <a:schemeClr val="tx1"/>
                      </a:solidFill>
                    </a:lnR>
                    <a:lnT w="12700">
                      <a:solidFill>
                        <a:schemeClr val="tx1"/>
                      </a:solidFill>
                    </a:lnT>
                    <a:lnB w="12700" cap="flat" cmpd="sng" algn="ctr">
                      <a:solidFill>
                        <a:schemeClr val="tx1"/>
                      </a:solidFill>
                      <a:prstDash val="solid"/>
                      <a:round/>
                      <a:headEnd type="none" w="med" len="med"/>
                      <a:tailEnd type="none" w="med" len="med"/>
                    </a:lnB>
                    <a:solidFill>
                      <a:schemeClr val="accent1"/>
                    </a:solidFill>
                  </a:tcPr>
                </a:tc>
                <a:tc>
                  <a:txBody>
                    <a:bodyPr/>
                    <a:lstStyle/>
                    <a:p>
                      <a:pPr lvl="0">
                        <a:lnSpc>
                          <a:spcPct val="100000"/>
                        </a:lnSpc>
                        <a:buNone/>
                      </a:pPr>
                      <a:r>
                        <a:rPr lang="ja-JP" altLang="en-US" sz="2800" b="0" i="0" u="none" strike="noStrike" noProof="0" dirty="0">
                          <a:solidFill>
                            <a:srgbClr val="000000"/>
                          </a:solidFill>
                          <a:latin typeface="UD Digi Kyokasho NK-R"/>
                          <a:ea typeface="UD Digi Kyokasho NK-R"/>
                        </a:rPr>
                        <a:t>インターネットショッピングなどの通信販売</a:t>
                      </a:r>
                      <a:endParaRPr kumimoji="1" lang="ja-JP" sz="2800" dirty="0"/>
                    </a:p>
                  </a:txBody>
                  <a:tcPr anchor="ctr">
                    <a:lnL w="12700">
                      <a:solidFill>
                        <a:schemeClr val="tx1"/>
                      </a:solidFill>
                    </a:lnL>
                    <a:lnR w="12700">
                      <a:solidFill>
                        <a:schemeClr val="tx1"/>
                      </a:solidFill>
                    </a:lnR>
                    <a:lnT w="12700">
                      <a:solidFill>
                        <a:schemeClr val="tx1"/>
                      </a:solidFill>
                    </a:lnT>
                    <a:lnB w="12700">
                      <a:solidFill>
                        <a:schemeClr val="tx1"/>
                      </a:solidFill>
                    </a:lnB>
                    <a:solidFill>
                      <a:schemeClr val="bg1"/>
                    </a:solidFill>
                  </a:tcPr>
                </a:tc>
                <a:tc>
                  <a:txBody>
                    <a:bodyPr/>
                    <a:lstStyle/>
                    <a:p>
                      <a:pPr algn="ctr"/>
                      <a:endParaRPr kumimoji="1" lang="ja-JP" altLang="en-US" sz="2800" b="0" dirty="0">
                        <a:solidFill>
                          <a:srgbClr val="FF00A2"/>
                        </a:solidFill>
                        <a:latin typeface="UD Digi Kyokasho NK-R"/>
                        <a:ea typeface="UD Digi Kyokasho NK-R"/>
                      </a:endParaRPr>
                    </a:p>
                  </a:txBody>
                  <a:tcPr anchor="ctr">
                    <a:lnL w="12700">
                      <a:solidFill>
                        <a:schemeClr val="tx1"/>
                      </a:solidFill>
                    </a:lnL>
                    <a:lnR w="12700">
                      <a:solidFill>
                        <a:schemeClr val="tx1"/>
                      </a:solidFill>
                    </a:lnR>
                    <a:lnT w="12700">
                      <a:solidFill>
                        <a:schemeClr val="tx1"/>
                      </a:solidFill>
                    </a:lnT>
                    <a:lnB w="12700">
                      <a:solidFill>
                        <a:schemeClr val="tx1"/>
                      </a:solidFill>
                    </a:lnB>
                    <a:solidFill>
                      <a:schemeClr val="bg1"/>
                    </a:solidFill>
                  </a:tcPr>
                </a:tc>
                <a:extLst>
                  <a:ext uri="{0D108BD9-81ED-4DB2-BD59-A6C34878D82A}">
                    <a16:rowId xmlns:a16="http://schemas.microsoft.com/office/drawing/2014/main" val="520994388"/>
                  </a:ext>
                </a:extLst>
              </a:tr>
              <a:tr h="1160703">
                <a:tc>
                  <a:txBody>
                    <a:bodyPr/>
                    <a:lstStyle/>
                    <a:p>
                      <a:pPr marL="0" lvl="0" indent="0" algn="ctr">
                        <a:lnSpc>
                          <a:spcPct val="150000"/>
                        </a:lnSpc>
                        <a:spcBef>
                          <a:spcPts val="0"/>
                        </a:spcBef>
                        <a:spcAft>
                          <a:spcPts val="0"/>
                        </a:spcAft>
                        <a:buNone/>
                      </a:pPr>
                      <a:r>
                        <a:rPr lang="en-US" altLang="ja-JP" sz="2800" b="0" i="0" u="none" strike="noStrike" noProof="0" dirty="0">
                          <a:solidFill>
                            <a:schemeClr val="bg1"/>
                          </a:solidFill>
                          <a:latin typeface="UD Digi Kyokasho NK-R"/>
                          <a:ea typeface="UD Digi Kyokasho NK-R"/>
                        </a:rPr>
                        <a:t>2</a:t>
                      </a:r>
                      <a:endParaRPr lang="ja-JP" altLang="en-US" sz="2800" b="0" i="0" u="none" strike="noStrike" noProof="0">
                        <a:solidFill>
                          <a:schemeClr val="bg1"/>
                        </a:solidFill>
                        <a:latin typeface="UD Digi Kyokasho NK-R"/>
                        <a:ea typeface="UD Digi Kyokasho NK-R"/>
                      </a:endParaRPr>
                    </a:p>
                  </a:txBody>
                  <a:tcPr anchor="ctr">
                    <a:lnL w="12700" cap="flat" cmpd="sng" algn="ctr">
                      <a:solidFill>
                        <a:schemeClr val="tx1"/>
                      </a:solidFill>
                      <a:prstDash val="solid"/>
                      <a:round/>
                      <a:headEnd type="none" w="med" len="med"/>
                      <a:tailEnd type="none" w="med" len="med"/>
                    </a:lnL>
                    <a:lnR w="12700">
                      <a:solidFill>
                        <a:schemeClr val="tx1"/>
                      </a:solid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solidFill>
                  </a:tcPr>
                </a:tc>
                <a:tc>
                  <a:txBody>
                    <a:bodyPr/>
                    <a:lstStyle/>
                    <a:p>
                      <a:pPr marL="0" marR="0" lvl="0" indent="0" algn="l">
                        <a:lnSpc>
                          <a:spcPct val="100000"/>
                        </a:lnSpc>
                        <a:spcBef>
                          <a:spcPts val="0"/>
                        </a:spcBef>
                        <a:spcAft>
                          <a:spcPts val="0"/>
                        </a:spcAft>
                        <a:buNone/>
                      </a:pPr>
                      <a:r>
                        <a:rPr lang="ja-JP" altLang="en-US" sz="2800" b="0" i="0" u="none" strike="noStrike" noProof="0" dirty="0">
                          <a:solidFill>
                            <a:srgbClr val="000000"/>
                          </a:solidFill>
                          <a:latin typeface="UD Digi Kyokasho NK-R"/>
                          <a:ea typeface="UD Digi Kyokasho NK-R"/>
                        </a:rPr>
                        <a:t>３，０００円未満の商品を現金で購入</a:t>
                      </a:r>
                      <a:endParaRPr lang="ja-JP" sz="2800" dirty="0"/>
                    </a:p>
                  </a:txBody>
                  <a:tcPr anchor="ctr">
                    <a:lnL w="12700">
                      <a:solidFill>
                        <a:schemeClr val="tx1"/>
                      </a:solidFill>
                    </a:lnL>
                    <a:lnR w="12700">
                      <a:solidFill>
                        <a:schemeClr val="tx1"/>
                      </a:solidFill>
                    </a:lnR>
                    <a:lnT w="12700">
                      <a:solidFill>
                        <a:schemeClr val="tx1"/>
                      </a:solidFill>
                    </a:lnT>
                    <a:lnB w="12700">
                      <a:solidFill>
                        <a:schemeClr val="tx1"/>
                      </a:solidFill>
                    </a:lnB>
                    <a:solidFill>
                      <a:schemeClr val="bg1"/>
                    </a:solidFill>
                  </a:tcPr>
                </a:tc>
                <a:tc>
                  <a:txBody>
                    <a:bodyPr/>
                    <a:lstStyle/>
                    <a:p>
                      <a:pPr lvl="0" algn="ctr">
                        <a:buNone/>
                      </a:pPr>
                      <a:endParaRPr kumimoji="1" lang="ja-JP" altLang="en-US" sz="2800" b="0" i="0" u="none" strike="noStrike" noProof="0" dirty="0">
                        <a:solidFill>
                          <a:srgbClr val="FF00A2"/>
                        </a:solidFill>
                        <a:latin typeface="UD Digi Kyokasho NK-R"/>
                        <a:ea typeface="UD Digi Kyokasho NK-R"/>
                      </a:endParaRPr>
                    </a:p>
                  </a:txBody>
                  <a:tcPr anchor="ctr">
                    <a:lnL w="12700">
                      <a:solidFill>
                        <a:schemeClr val="tx1"/>
                      </a:solidFill>
                    </a:lnL>
                    <a:lnR w="12700">
                      <a:solidFill>
                        <a:schemeClr val="tx1"/>
                      </a:solidFill>
                    </a:lnR>
                    <a:lnT w="12700">
                      <a:solidFill>
                        <a:schemeClr val="tx1"/>
                      </a:solidFill>
                    </a:lnT>
                    <a:lnB w="12700">
                      <a:solidFill>
                        <a:schemeClr val="tx1"/>
                      </a:solidFill>
                    </a:lnB>
                    <a:solidFill>
                      <a:schemeClr val="bg1"/>
                    </a:solidFill>
                  </a:tcPr>
                </a:tc>
                <a:extLst>
                  <a:ext uri="{0D108BD9-81ED-4DB2-BD59-A6C34878D82A}">
                    <a16:rowId xmlns:a16="http://schemas.microsoft.com/office/drawing/2014/main" val="1435235984"/>
                  </a:ext>
                </a:extLst>
              </a:tr>
              <a:tr h="1160703">
                <a:tc>
                  <a:txBody>
                    <a:bodyPr/>
                    <a:lstStyle/>
                    <a:p>
                      <a:pPr lvl="0" algn="ctr">
                        <a:lnSpc>
                          <a:spcPct val="100000"/>
                        </a:lnSpc>
                        <a:spcBef>
                          <a:spcPts val="0"/>
                        </a:spcBef>
                        <a:spcAft>
                          <a:spcPts val="0"/>
                        </a:spcAft>
                        <a:buNone/>
                      </a:pPr>
                      <a:r>
                        <a:rPr lang="en-US" altLang="ja-JP" sz="2800" b="0" i="0" u="none" strike="noStrike" noProof="0" dirty="0">
                          <a:solidFill>
                            <a:schemeClr val="bg1"/>
                          </a:solidFill>
                          <a:latin typeface="UD Digi Kyokasho NK-R"/>
                          <a:ea typeface="UD Digi Kyokasho NK-R"/>
                        </a:rPr>
                        <a:t>3</a:t>
                      </a:r>
                      <a:endParaRPr lang="ja-JP" altLang="en-US" sz="2800" b="0" i="0" u="none" strike="noStrike" noProof="0">
                        <a:solidFill>
                          <a:schemeClr val="bg1"/>
                        </a:solidFill>
                        <a:latin typeface="UD Digi Kyokasho NK-R"/>
                        <a:ea typeface="UD Digi Kyokasho NK-R"/>
                      </a:endParaRPr>
                    </a:p>
                  </a:txBody>
                  <a:tcPr anchor="ctr">
                    <a:lnL w="12700" cap="flat" cmpd="sng" algn="ctr">
                      <a:solidFill>
                        <a:schemeClr val="tx1"/>
                      </a:solidFill>
                      <a:prstDash val="solid"/>
                      <a:round/>
                      <a:headEnd type="none" w="med" len="med"/>
                      <a:tailEnd type="none" w="med" len="med"/>
                    </a:lnL>
                    <a:lnR w="12700">
                      <a:solidFill>
                        <a:schemeClr val="tx1"/>
                      </a:solidFill>
                    </a:lnR>
                    <a:lnT w="12700" cap="flat" cmpd="sng" algn="ctr">
                      <a:solidFill>
                        <a:schemeClr val="tx1"/>
                      </a:solidFill>
                      <a:prstDash val="solid"/>
                      <a:round/>
                      <a:headEnd type="none" w="med" len="med"/>
                      <a:tailEnd type="none" w="med" len="med"/>
                    </a:lnT>
                    <a:lnB w="12700">
                      <a:solidFill>
                        <a:schemeClr val="tx1"/>
                      </a:solidFill>
                    </a:lnB>
                    <a:solidFill>
                      <a:schemeClr val="accent1"/>
                    </a:solidFill>
                  </a:tcPr>
                </a:tc>
                <a:tc>
                  <a:txBody>
                    <a:bodyPr/>
                    <a:lstStyle/>
                    <a:p>
                      <a:pPr lvl="0" algn="l">
                        <a:lnSpc>
                          <a:spcPct val="100000"/>
                        </a:lnSpc>
                        <a:spcBef>
                          <a:spcPts val="0"/>
                        </a:spcBef>
                        <a:spcAft>
                          <a:spcPts val="0"/>
                        </a:spcAft>
                        <a:buNone/>
                      </a:pPr>
                      <a:r>
                        <a:rPr lang="ja-JP" altLang="en-US" sz="2800" b="0" i="0" u="none" strike="noStrike" noProof="0">
                          <a:solidFill>
                            <a:srgbClr val="000000"/>
                          </a:solidFill>
                          <a:latin typeface="UD Digi Kyokasho NK-R"/>
                          <a:ea typeface="UD Digi Kyokasho NK-R"/>
                        </a:rPr>
                        <a:t>ＳＮＳでお店に呼び出され、買わされた商品やサービス</a:t>
                      </a:r>
                      <a:endParaRPr lang="ja-JP" altLang="en-US" sz="2800" b="0" i="0" u="none" strike="noStrike" noProof="0">
                        <a:solidFill>
                          <a:srgbClr val="808080"/>
                        </a:solidFill>
                        <a:latin typeface="UD Digi Kyokasho NK-R"/>
                        <a:ea typeface="UD Digi Kyokasho NK-R"/>
                      </a:endParaRPr>
                    </a:p>
                  </a:txBody>
                  <a:tcPr anchor="ctr">
                    <a:lnL w="12700">
                      <a:solidFill>
                        <a:schemeClr val="tx1"/>
                      </a:solidFill>
                    </a:lnL>
                    <a:lnR w="12700">
                      <a:solidFill>
                        <a:schemeClr val="tx1"/>
                      </a:solidFill>
                    </a:lnR>
                    <a:lnT w="12700">
                      <a:solidFill>
                        <a:schemeClr val="tx1"/>
                      </a:solidFill>
                    </a:lnT>
                    <a:lnB w="12700">
                      <a:solidFill>
                        <a:schemeClr val="tx1"/>
                      </a:solidFill>
                    </a:lnB>
                    <a:solidFill>
                      <a:schemeClr val="bg1"/>
                    </a:solidFill>
                  </a:tcPr>
                </a:tc>
                <a:tc>
                  <a:txBody>
                    <a:bodyPr/>
                    <a:lstStyle/>
                    <a:p>
                      <a:pPr lvl="0" algn="ctr">
                        <a:buNone/>
                      </a:pPr>
                      <a:endParaRPr kumimoji="1" lang="ja-JP" altLang="en-US" sz="2800" b="0" i="0" u="none" strike="noStrike" noProof="0" dirty="0">
                        <a:solidFill>
                          <a:srgbClr val="FF00A2"/>
                        </a:solidFill>
                        <a:latin typeface="UD Digi Kyokasho NK-R"/>
                        <a:ea typeface="UD Digi Kyokasho NK-R"/>
                      </a:endParaRPr>
                    </a:p>
                  </a:txBody>
                  <a:tcPr anchor="ctr">
                    <a:lnL w="12700">
                      <a:solidFill>
                        <a:schemeClr val="tx1"/>
                      </a:solidFill>
                    </a:lnL>
                    <a:lnR w="12700">
                      <a:solidFill>
                        <a:schemeClr val="tx1"/>
                      </a:solidFill>
                    </a:lnR>
                    <a:lnT w="12700">
                      <a:solidFill>
                        <a:schemeClr val="tx1"/>
                      </a:solidFill>
                    </a:lnT>
                    <a:lnB w="12700">
                      <a:solidFill>
                        <a:schemeClr val="tx1"/>
                      </a:solidFill>
                    </a:lnB>
                    <a:solidFill>
                      <a:schemeClr val="bg1"/>
                    </a:solidFill>
                  </a:tcPr>
                </a:tc>
                <a:extLst>
                  <a:ext uri="{0D108BD9-81ED-4DB2-BD59-A6C34878D82A}">
                    <a16:rowId xmlns:a16="http://schemas.microsoft.com/office/drawing/2014/main" val="2401280129"/>
                  </a:ext>
                </a:extLst>
              </a:tr>
            </a:tbl>
          </a:graphicData>
        </a:graphic>
      </p:graphicFrame>
      <p:sp>
        <p:nvSpPr>
          <p:cNvPr id="29" name="正方形/長方形 28">
            <a:extLst>
              <a:ext uri="{FF2B5EF4-FFF2-40B4-BE49-F238E27FC236}">
                <a16:creationId xmlns:a16="http://schemas.microsoft.com/office/drawing/2014/main" id="{7E307468-8A36-510F-D7AE-213D0719216C}"/>
              </a:ext>
            </a:extLst>
          </p:cNvPr>
          <p:cNvSpPr/>
          <p:nvPr/>
        </p:nvSpPr>
        <p:spPr>
          <a:xfrm>
            <a:off x="0" y="0"/>
            <a:ext cx="12191999" cy="4762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endParaRPr lang="ja-JP" altLang="en-US"/>
          </a:p>
        </p:txBody>
      </p:sp>
      <p:sp>
        <p:nvSpPr>
          <p:cNvPr id="31" name="四角形: 上の 2 つの角を丸める 30">
            <a:extLst>
              <a:ext uri="{FF2B5EF4-FFF2-40B4-BE49-F238E27FC236}">
                <a16:creationId xmlns:a16="http://schemas.microsoft.com/office/drawing/2014/main" id="{B9F3630A-ABA3-71A0-25F4-CAADC3B9D4EB}"/>
              </a:ext>
            </a:extLst>
          </p:cNvPr>
          <p:cNvSpPr/>
          <p:nvPr/>
        </p:nvSpPr>
        <p:spPr>
          <a:xfrm>
            <a:off x="0" y="-1"/>
            <a:ext cx="3718331" cy="481262"/>
          </a:xfrm>
          <a:prstGeom prst="round2Same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lvl="1"/>
            <a:r>
              <a:rPr lang="ja-JP">
                <a:solidFill>
                  <a:srgbClr val="FFFFFF"/>
                </a:solidFill>
                <a:latin typeface="UD Digi Kyokasho NK-R"/>
                <a:ea typeface="UD Digi Kyokasho NK-R"/>
                <a:cs typeface="Calibri" panose="020F0502020204030204"/>
              </a:rPr>
              <a:t>第1章　私たちの消費生活</a:t>
            </a:r>
            <a:endParaRPr lang="ja-JP">
              <a:latin typeface="UD Digi Kyokasho NK-R"/>
              <a:ea typeface="UD Digi Kyokasho NK-R"/>
            </a:endParaRPr>
          </a:p>
        </p:txBody>
      </p:sp>
      <p:sp>
        <p:nvSpPr>
          <p:cNvPr id="33" name="四角形: 上の 2 つの角を丸める 32">
            <a:extLst>
              <a:ext uri="{FF2B5EF4-FFF2-40B4-BE49-F238E27FC236}">
                <a16:creationId xmlns:a16="http://schemas.microsoft.com/office/drawing/2014/main" id="{7B225426-1577-37BE-7CD4-09F0C2437D65}"/>
              </a:ext>
            </a:extLst>
          </p:cNvPr>
          <p:cNvSpPr/>
          <p:nvPr/>
        </p:nvSpPr>
        <p:spPr>
          <a:xfrm>
            <a:off x="3769178" y="-2"/>
            <a:ext cx="3718331" cy="481262"/>
          </a:xfrm>
          <a:prstGeom prst="round2Same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r>
              <a:rPr lang="en-US" altLang="ja-JP" dirty="0">
                <a:latin typeface="UD Digi Kyokasho NK-R"/>
                <a:ea typeface="UD Digi Kyokasho NK-R"/>
                <a:cs typeface="Calibri" panose="020F0502020204030204"/>
              </a:rPr>
              <a:t>4</a:t>
            </a:r>
            <a:r>
              <a:rPr lang="ja-JP" dirty="0">
                <a:latin typeface="UD Digi Kyokasho NK-R"/>
                <a:ea typeface="UD Digi Kyokasho NK-R"/>
                <a:cs typeface="Calibri" panose="020F0502020204030204"/>
              </a:rPr>
              <a:t>　</a:t>
            </a:r>
            <a:r>
              <a:rPr lang="ja-JP" altLang="en-US" dirty="0">
                <a:latin typeface="UD Digi Kyokasho NK-R"/>
                <a:ea typeface="UD Digi Kyokasho NK-R"/>
                <a:cs typeface="+mn-lt"/>
              </a:rPr>
              <a:t>消費者ト</a:t>
            </a:r>
            <a:r>
              <a:rPr lang="ja-JP" dirty="0">
                <a:latin typeface="UD Digi Kyokasho NK-R"/>
                <a:ea typeface="UD Digi Kyokasho NK-R"/>
                <a:cs typeface="+mn-lt"/>
              </a:rPr>
              <a:t>ラ</a:t>
            </a:r>
            <a:r>
              <a:rPr lang="ja-JP" altLang="en-US" dirty="0">
                <a:latin typeface="UD Digi Kyokasho NK-R"/>
                <a:ea typeface="UD Digi Kyokasho NK-R"/>
                <a:cs typeface="+mn-lt"/>
              </a:rPr>
              <a:t>ブルの背景とそ</a:t>
            </a:r>
            <a:r>
              <a:rPr lang="ja-JP" dirty="0">
                <a:latin typeface="UD Digi Kyokasho NK-R"/>
                <a:ea typeface="UD Digi Kyokasho NK-R"/>
                <a:cs typeface="+mn-lt"/>
              </a:rPr>
              <a:t>の</a:t>
            </a:r>
            <a:r>
              <a:rPr lang="ja-JP" altLang="en-US" dirty="0">
                <a:latin typeface="UD Digi Kyokasho NK-R"/>
                <a:ea typeface="UD Digi Kyokasho NK-R"/>
                <a:cs typeface="+mn-lt"/>
              </a:rPr>
              <a:t>対応</a:t>
            </a:r>
            <a:endParaRPr lang="ja-JP" altLang="en-US" dirty="0">
              <a:latin typeface="UD Digi Kyokasho NK-R"/>
              <a:ea typeface="UD Digi Kyokasho NK-R"/>
              <a:cs typeface="Calibri"/>
            </a:endParaRPr>
          </a:p>
        </p:txBody>
      </p:sp>
      <p:sp>
        <p:nvSpPr>
          <p:cNvPr id="2" name="楕円 8">
            <a:extLst>
              <a:ext uri="{FF2B5EF4-FFF2-40B4-BE49-F238E27FC236}">
                <a16:creationId xmlns:a16="http://schemas.microsoft.com/office/drawing/2014/main" id="{4B6D71B7-15DA-AE0E-77A9-0A474C1C8AD5}"/>
              </a:ext>
            </a:extLst>
          </p:cNvPr>
          <p:cNvSpPr/>
          <p:nvPr/>
        </p:nvSpPr>
        <p:spPr>
          <a:xfrm>
            <a:off x="10567748" y="4473146"/>
            <a:ext cx="760377" cy="893700"/>
          </a:xfrm>
          <a:prstGeom prst="mathMultiply">
            <a:avLst>
              <a:gd name="adj1" fmla="val 3190"/>
            </a:avLst>
          </a:prstGeom>
          <a:solidFill>
            <a:srgbClr val="FF00A2"/>
          </a:solidFill>
          <a:ln w="57150">
            <a:solidFill>
              <a:srgbClr val="FF00A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3" name="楕円 8">
            <a:extLst>
              <a:ext uri="{FF2B5EF4-FFF2-40B4-BE49-F238E27FC236}">
                <a16:creationId xmlns:a16="http://schemas.microsoft.com/office/drawing/2014/main" id="{532C988E-232A-B532-3564-60AD19F4AEAC}"/>
              </a:ext>
            </a:extLst>
          </p:cNvPr>
          <p:cNvSpPr/>
          <p:nvPr/>
        </p:nvSpPr>
        <p:spPr>
          <a:xfrm>
            <a:off x="10567748" y="3429000"/>
            <a:ext cx="760377" cy="641786"/>
          </a:xfrm>
          <a:prstGeom prst="mathMultiply">
            <a:avLst>
              <a:gd name="adj1" fmla="val 3190"/>
            </a:avLst>
          </a:prstGeom>
          <a:solidFill>
            <a:srgbClr val="FF00A2"/>
          </a:solidFill>
          <a:ln w="57150">
            <a:solidFill>
              <a:srgbClr val="FF00A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4" name="楕円 8">
            <a:extLst>
              <a:ext uri="{FF2B5EF4-FFF2-40B4-BE49-F238E27FC236}">
                <a16:creationId xmlns:a16="http://schemas.microsoft.com/office/drawing/2014/main" id="{27A3E6DA-686D-06C8-7101-FF8771050EA9}"/>
              </a:ext>
            </a:extLst>
          </p:cNvPr>
          <p:cNvSpPr/>
          <p:nvPr/>
        </p:nvSpPr>
        <p:spPr>
          <a:xfrm>
            <a:off x="10617840" y="5769206"/>
            <a:ext cx="710285" cy="629946"/>
          </a:xfrm>
          <a:prstGeom prst="ellipse">
            <a:avLst/>
          </a:prstGeom>
          <a:noFill/>
          <a:ln w="57150">
            <a:solidFill>
              <a:srgbClr val="FF00A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ja-JP" altLang="en-US"/>
          </a:p>
        </p:txBody>
      </p:sp>
    </p:spTree>
    <p:extLst>
      <p:ext uri="{BB962C8B-B14F-4D97-AF65-F5344CB8AC3E}">
        <p14:creationId xmlns:p14="http://schemas.microsoft.com/office/powerpoint/2010/main" val="42689710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rgbClr val="F5F9FF"/>
        </a:solidFill>
        <a:effectLst/>
      </p:bgPr>
    </p:bg>
    <p:spTree>
      <p:nvGrpSpPr>
        <p:cNvPr id="1" name=""/>
        <p:cNvGrpSpPr/>
        <p:nvPr/>
      </p:nvGrpSpPr>
      <p:grpSpPr>
        <a:xfrm>
          <a:off x="0" y="0"/>
          <a:ext cx="0" cy="0"/>
          <a:chOff x="0" y="0"/>
          <a:chExt cx="0" cy="0"/>
        </a:xfrm>
      </p:grpSpPr>
      <p:graphicFrame>
        <p:nvGraphicFramePr>
          <p:cNvPr id="10" name="表 9">
            <a:extLst>
              <a:ext uri="{FF2B5EF4-FFF2-40B4-BE49-F238E27FC236}">
                <a16:creationId xmlns:a16="http://schemas.microsoft.com/office/drawing/2014/main" id="{4167F4AA-DAA5-BA06-CD80-94FCAC3835BF}"/>
              </a:ext>
            </a:extLst>
          </p:cNvPr>
          <p:cNvGraphicFramePr>
            <a:graphicFrameLocks noGrp="1"/>
          </p:cNvGraphicFramePr>
          <p:nvPr>
            <p:extLst>
              <p:ext uri="{D42A27DB-BD31-4B8C-83A1-F6EECF244321}">
                <p14:modId xmlns:p14="http://schemas.microsoft.com/office/powerpoint/2010/main" val="232762804"/>
              </p:ext>
            </p:extLst>
          </p:nvPr>
        </p:nvGraphicFramePr>
        <p:xfrm>
          <a:off x="3490912" y="1749500"/>
          <a:ext cx="8258175" cy="2322195"/>
        </p:xfrm>
        <a:graphic>
          <a:graphicData uri="http://schemas.openxmlformats.org/drawingml/2006/table">
            <a:tbl>
              <a:tblPr firstRow="1" bandRow="1">
                <a:tableStyleId>{5C22544A-7EE6-4342-B048-85BDC9FD1C3A}</a:tableStyleId>
              </a:tblPr>
              <a:tblGrid>
                <a:gridCol w="8258175">
                  <a:extLst>
                    <a:ext uri="{9D8B030D-6E8A-4147-A177-3AD203B41FA5}">
                      <a16:colId xmlns:a16="http://schemas.microsoft.com/office/drawing/2014/main" val="3364355719"/>
                    </a:ext>
                  </a:extLst>
                </a:gridCol>
              </a:tblGrid>
              <a:tr h="1133475">
                <a:tc>
                  <a:txBody>
                    <a:bodyPr/>
                    <a:lstStyle/>
                    <a:p>
                      <a:pPr fontAlgn="base"/>
                      <a:r>
                        <a:rPr lang="ja-JP" altLang="en-US" sz="3600" b="0">
                          <a:solidFill>
                            <a:schemeClr val="tx1"/>
                          </a:solidFill>
                          <a:effectLst/>
                          <a:ea typeface="UD Digi Kyokasho NK-R"/>
                        </a:rPr>
                        <a:t>◎　消費者を守るための制度</a:t>
                      </a:r>
                      <a:endParaRPr lang="ja-JP" b="0">
                        <a:solidFill>
                          <a:schemeClr val="tx1"/>
                        </a:solidFill>
                      </a:endParaRPr>
                    </a:p>
                  </a:txBody>
                  <a:tcPr anchor="ctr">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noFill/>
                  </a:tcPr>
                </a:tc>
                <a:extLst>
                  <a:ext uri="{0D108BD9-81ED-4DB2-BD59-A6C34878D82A}">
                    <a16:rowId xmlns:a16="http://schemas.microsoft.com/office/drawing/2014/main" val="1692615981"/>
                  </a:ext>
                </a:extLst>
              </a:tr>
              <a:tr h="1143000">
                <a:tc>
                  <a:txBody>
                    <a:bodyPr/>
                    <a:lstStyle/>
                    <a:p>
                      <a:pPr fontAlgn="base"/>
                      <a:endParaRPr lang="ja-JP" altLang="en-US" sz="3600">
                        <a:effectLst/>
                        <a:ea typeface="UD Digi Kyokasho NK-R"/>
                      </a:endParaRPr>
                    </a:p>
                    <a:p>
                      <a:pPr lvl="0">
                        <a:buNone/>
                      </a:pPr>
                      <a:r>
                        <a:rPr lang="ja-JP" altLang="en-US" sz="3600" b="1">
                          <a:solidFill>
                            <a:srgbClr val="FF00A2"/>
                          </a:solidFill>
                          <a:effectLst/>
                          <a:ea typeface="UD Digi Kyokasho NK-R"/>
                        </a:rPr>
                        <a:t>◎　未成年者の契約</a:t>
                      </a:r>
                    </a:p>
                  </a:txBody>
                  <a:tcPr anchor="ctr">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noFill/>
                  </a:tcPr>
                </a:tc>
                <a:extLst>
                  <a:ext uri="{0D108BD9-81ED-4DB2-BD59-A6C34878D82A}">
                    <a16:rowId xmlns:a16="http://schemas.microsoft.com/office/drawing/2014/main" val="2926707466"/>
                  </a:ext>
                </a:extLst>
              </a:tr>
            </a:tbl>
          </a:graphicData>
        </a:graphic>
      </p:graphicFrame>
      <p:sp>
        <p:nvSpPr>
          <p:cNvPr id="22" name="正方形/長方形 21">
            <a:extLst>
              <a:ext uri="{FF2B5EF4-FFF2-40B4-BE49-F238E27FC236}">
                <a16:creationId xmlns:a16="http://schemas.microsoft.com/office/drawing/2014/main" id="{7DD97615-1ADE-77F1-1128-C148F1065C61}"/>
              </a:ext>
            </a:extLst>
          </p:cNvPr>
          <p:cNvSpPr/>
          <p:nvPr/>
        </p:nvSpPr>
        <p:spPr>
          <a:xfrm>
            <a:off x="-1" y="476249"/>
            <a:ext cx="12191999" cy="598714"/>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lvl="1"/>
            <a:r>
              <a:rPr lang="ja-JP" altLang="en-US" sz="2400" b="1">
                <a:solidFill>
                  <a:schemeClr val="tx1">
                    <a:lumMod val="75000"/>
                    <a:lumOff val="25000"/>
                  </a:schemeClr>
                </a:solidFill>
                <a:latin typeface="UD Digi Kyokasho NK-R"/>
                <a:ea typeface="UD Digi Kyokasho NK-R"/>
                <a:cs typeface="+mn-lt"/>
              </a:rPr>
              <a:t>未成年者の契約</a:t>
            </a:r>
          </a:p>
        </p:txBody>
      </p:sp>
      <p:sp>
        <p:nvSpPr>
          <p:cNvPr id="2" name="正方形/長方形 1">
            <a:extLst>
              <a:ext uri="{FF2B5EF4-FFF2-40B4-BE49-F238E27FC236}">
                <a16:creationId xmlns:a16="http://schemas.microsoft.com/office/drawing/2014/main" id="{F29C1D02-B265-B28B-581B-CD86CE4CC094}"/>
              </a:ext>
            </a:extLst>
          </p:cNvPr>
          <p:cNvSpPr/>
          <p:nvPr/>
        </p:nvSpPr>
        <p:spPr>
          <a:xfrm>
            <a:off x="0" y="1074963"/>
            <a:ext cx="2627853" cy="578303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endParaRPr kumimoji="1" lang="ja-JP" altLang="en-US"/>
          </a:p>
        </p:txBody>
      </p:sp>
      <p:sp>
        <p:nvSpPr>
          <p:cNvPr id="5" name="テキスト ボックス 4">
            <a:extLst>
              <a:ext uri="{FF2B5EF4-FFF2-40B4-BE49-F238E27FC236}">
                <a16:creationId xmlns:a16="http://schemas.microsoft.com/office/drawing/2014/main" id="{8EA74E1B-2834-76A4-FB88-D1E741CEB5DB}"/>
              </a:ext>
            </a:extLst>
          </p:cNvPr>
          <p:cNvSpPr txBox="1"/>
          <p:nvPr/>
        </p:nvSpPr>
        <p:spPr>
          <a:xfrm>
            <a:off x="0" y="1746020"/>
            <a:ext cx="2487168" cy="769441"/>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ctr"/>
            <a:r>
              <a:rPr lang="ja-JP" altLang="en-US" sz="4400" b="1">
                <a:solidFill>
                  <a:schemeClr val="bg1"/>
                </a:solidFill>
                <a:latin typeface="UD Digi Kyokasho NK-B"/>
                <a:ea typeface="UD Digi Kyokasho NK-B"/>
                <a:cs typeface="Calibri" panose="020F0502020204030204"/>
              </a:rPr>
              <a:t>目　次</a:t>
            </a:r>
          </a:p>
        </p:txBody>
      </p:sp>
      <p:sp>
        <p:nvSpPr>
          <p:cNvPr id="7" name="四角形: 角を丸くする 6">
            <a:extLst>
              <a:ext uri="{FF2B5EF4-FFF2-40B4-BE49-F238E27FC236}">
                <a16:creationId xmlns:a16="http://schemas.microsoft.com/office/drawing/2014/main" id="{6B0E3C1C-D3D8-77FA-337A-0E0F72C3547D}"/>
              </a:ext>
            </a:extLst>
          </p:cNvPr>
          <p:cNvSpPr/>
          <p:nvPr/>
        </p:nvSpPr>
        <p:spPr>
          <a:xfrm>
            <a:off x="3241010" y="3164657"/>
            <a:ext cx="5036176" cy="1072126"/>
          </a:xfrm>
          <a:prstGeom prst="roundRect">
            <a:avLst/>
          </a:prstGeom>
          <a:noFill/>
          <a:ln w="762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endParaRPr kumimoji="1" lang="ja-JP" altLang="en-US"/>
          </a:p>
        </p:txBody>
      </p:sp>
      <p:sp>
        <p:nvSpPr>
          <p:cNvPr id="6" name="正方形/長方形 5">
            <a:extLst>
              <a:ext uri="{FF2B5EF4-FFF2-40B4-BE49-F238E27FC236}">
                <a16:creationId xmlns:a16="http://schemas.microsoft.com/office/drawing/2014/main" id="{82F675C4-9FF6-49D5-8852-D3EB45273CF2}"/>
              </a:ext>
            </a:extLst>
          </p:cNvPr>
          <p:cNvSpPr/>
          <p:nvPr/>
        </p:nvSpPr>
        <p:spPr>
          <a:xfrm>
            <a:off x="0" y="0"/>
            <a:ext cx="12191999" cy="4762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endParaRPr lang="ja-JP" altLang="en-US"/>
          </a:p>
        </p:txBody>
      </p:sp>
      <p:sp>
        <p:nvSpPr>
          <p:cNvPr id="9" name="四角形: 上の 2 つの角を丸める 8">
            <a:extLst>
              <a:ext uri="{FF2B5EF4-FFF2-40B4-BE49-F238E27FC236}">
                <a16:creationId xmlns:a16="http://schemas.microsoft.com/office/drawing/2014/main" id="{D6558F76-A45A-0700-3F8D-A8698D59B330}"/>
              </a:ext>
            </a:extLst>
          </p:cNvPr>
          <p:cNvSpPr/>
          <p:nvPr/>
        </p:nvSpPr>
        <p:spPr>
          <a:xfrm>
            <a:off x="0" y="-1"/>
            <a:ext cx="3718331" cy="481262"/>
          </a:xfrm>
          <a:prstGeom prst="round2Same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lvl="1"/>
            <a:r>
              <a:rPr lang="ja-JP">
                <a:solidFill>
                  <a:srgbClr val="FFFFFF"/>
                </a:solidFill>
                <a:latin typeface="UD Digi Kyokasho NK-R"/>
                <a:ea typeface="UD Digi Kyokasho NK-R"/>
                <a:cs typeface="Calibri" panose="020F0502020204030204"/>
              </a:rPr>
              <a:t>第1章　私たちの消費生活</a:t>
            </a:r>
            <a:endParaRPr lang="ja-JP">
              <a:latin typeface="UD Digi Kyokasho NK-R"/>
              <a:ea typeface="UD Digi Kyokasho NK-R"/>
            </a:endParaRPr>
          </a:p>
        </p:txBody>
      </p:sp>
      <p:sp>
        <p:nvSpPr>
          <p:cNvPr id="12" name="四角形: 上の 2 つの角を丸める 11">
            <a:extLst>
              <a:ext uri="{FF2B5EF4-FFF2-40B4-BE49-F238E27FC236}">
                <a16:creationId xmlns:a16="http://schemas.microsoft.com/office/drawing/2014/main" id="{F2470604-DB41-C079-EAAE-A7590C1F4B0D}"/>
              </a:ext>
            </a:extLst>
          </p:cNvPr>
          <p:cNvSpPr/>
          <p:nvPr/>
        </p:nvSpPr>
        <p:spPr>
          <a:xfrm>
            <a:off x="3769178" y="-2"/>
            <a:ext cx="3718331" cy="481262"/>
          </a:xfrm>
          <a:prstGeom prst="round2Same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r>
              <a:rPr lang="en-US" altLang="ja-JP" dirty="0">
                <a:latin typeface="UD Digi Kyokasho NK-R"/>
                <a:ea typeface="UD Digi Kyokasho NK-R"/>
                <a:cs typeface="Calibri" panose="020F0502020204030204"/>
              </a:rPr>
              <a:t>4</a:t>
            </a:r>
            <a:r>
              <a:rPr lang="ja-JP" dirty="0">
                <a:latin typeface="UD Digi Kyokasho NK-R"/>
                <a:ea typeface="UD Digi Kyokasho NK-R"/>
                <a:cs typeface="Calibri" panose="020F0502020204030204"/>
              </a:rPr>
              <a:t>　</a:t>
            </a:r>
            <a:r>
              <a:rPr lang="ja-JP" altLang="en-US" dirty="0">
                <a:latin typeface="UD Digi Kyokasho NK-R"/>
                <a:ea typeface="UD Digi Kyokasho NK-R"/>
                <a:cs typeface="+mn-lt"/>
              </a:rPr>
              <a:t>消費者ト</a:t>
            </a:r>
            <a:r>
              <a:rPr lang="ja-JP" dirty="0">
                <a:latin typeface="UD Digi Kyokasho NK-R"/>
                <a:ea typeface="UD Digi Kyokasho NK-R"/>
                <a:cs typeface="+mn-lt"/>
              </a:rPr>
              <a:t>ラ</a:t>
            </a:r>
            <a:r>
              <a:rPr lang="ja-JP" altLang="en-US" dirty="0">
                <a:latin typeface="UD Digi Kyokasho NK-R"/>
                <a:ea typeface="UD Digi Kyokasho NK-R"/>
                <a:cs typeface="+mn-lt"/>
              </a:rPr>
              <a:t>ブルの背景とそ</a:t>
            </a:r>
            <a:r>
              <a:rPr lang="ja-JP" dirty="0">
                <a:latin typeface="UD Digi Kyokasho NK-R"/>
                <a:ea typeface="UD Digi Kyokasho NK-R"/>
                <a:cs typeface="+mn-lt"/>
              </a:rPr>
              <a:t>の</a:t>
            </a:r>
            <a:r>
              <a:rPr lang="ja-JP" altLang="en-US" dirty="0">
                <a:latin typeface="UD Digi Kyokasho NK-R"/>
                <a:ea typeface="UD Digi Kyokasho NK-R"/>
                <a:cs typeface="+mn-lt"/>
              </a:rPr>
              <a:t>対応</a:t>
            </a:r>
            <a:endParaRPr lang="ja-JP" altLang="en-US" dirty="0">
              <a:latin typeface="UD Digi Kyokasho NK-R"/>
              <a:ea typeface="UD Digi Kyokasho NK-R"/>
              <a:cs typeface="Calibri"/>
            </a:endParaRPr>
          </a:p>
        </p:txBody>
      </p:sp>
    </p:spTree>
    <p:extLst>
      <p:ext uri="{BB962C8B-B14F-4D97-AF65-F5344CB8AC3E}">
        <p14:creationId xmlns:p14="http://schemas.microsoft.com/office/powerpoint/2010/main" val="391427047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rgbClr val="F5F9FF"/>
        </a:solidFill>
        <a:effectLst/>
      </p:bgPr>
    </p:bg>
    <p:spTree>
      <p:nvGrpSpPr>
        <p:cNvPr id="1" name="">
          <a:extLst>
            <a:ext uri="{FF2B5EF4-FFF2-40B4-BE49-F238E27FC236}">
              <a16:creationId xmlns:a16="http://schemas.microsoft.com/office/drawing/2014/main" id="{3579E3B2-0FFA-7B83-9109-6BE845A2F835}"/>
            </a:ext>
          </a:extLst>
        </p:cNvPr>
        <p:cNvGrpSpPr/>
        <p:nvPr/>
      </p:nvGrpSpPr>
      <p:grpSpPr>
        <a:xfrm>
          <a:off x="0" y="0"/>
          <a:ext cx="0" cy="0"/>
          <a:chOff x="0" y="0"/>
          <a:chExt cx="0" cy="0"/>
        </a:xfrm>
      </p:grpSpPr>
      <p:sp>
        <p:nvSpPr>
          <p:cNvPr id="22" name="正方形/長方形 21">
            <a:extLst>
              <a:ext uri="{FF2B5EF4-FFF2-40B4-BE49-F238E27FC236}">
                <a16:creationId xmlns:a16="http://schemas.microsoft.com/office/drawing/2014/main" id="{F3A6A951-0591-8AC6-A79B-BD87C1FFDE1A}"/>
              </a:ext>
            </a:extLst>
          </p:cNvPr>
          <p:cNvSpPr/>
          <p:nvPr/>
        </p:nvSpPr>
        <p:spPr>
          <a:xfrm>
            <a:off x="-1" y="476249"/>
            <a:ext cx="12191999" cy="598714"/>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lvl="1"/>
            <a:r>
              <a:rPr lang="ja-JP" sz="2400" b="1">
                <a:solidFill>
                  <a:schemeClr val="tx1">
                    <a:lumMod val="75000"/>
                    <a:lumOff val="25000"/>
                  </a:schemeClr>
                </a:solidFill>
                <a:latin typeface="UD Digi Kyokasho NK-R"/>
                <a:ea typeface="UD Digi Kyokasho NK-R"/>
                <a:cs typeface="+mn-lt"/>
              </a:rPr>
              <a:t>未成年者の契約</a:t>
            </a:r>
            <a:endParaRPr lang="ja-JP" sz="2400">
              <a:solidFill>
                <a:schemeClr val="tx1">
                  <a:lumMod val="75000"/>
                  <a:lumOff val="25000"/>
                </a:schemeClr>
              </a:solidFill>
              <a:latin typeface="UD Digi Kyokasho NK-R"/>
              <a:ea typeface="UD Digi Kyokasho NK-R"/>
              <a:cs typeface="+mn-lt"/>
            </a:endParaRPr>
          </a:p>
        </p:txBody>
      </p:sp>
      <p:sp>
        <p:nvSpPr>
          <p:cNvPr id="6" name="テキスト ボックス 10">
            <a:extLst>
              <a:ext uri="{FF2B5EF4-FFF2-40B4-BE49-F238E27FC236}">
                <a16:creationId xmlns:a16="http://schemas.microsoft.com/office/drawing/2014/main" id="{DCDBEE81-CE66-73A1-4F96-7A46CA42BFA2}"/>
              </a:ext>
            </a:extLst>
          </p:cNvPr>
          <p:cNvSpPr txBox="1"/>
          <p:nvPr/>
        </p:nvSpPr>
        <p:spPr>
          <a:xfrm>
            <a:off x="1716080" y="1226141"/>
            <a:ext cx="9465495" cy="680186"/>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nSpc>
                <a:spcPct val="150000"/>
              </a:lnSpc>
            </a:pPr>
            <a:r>
              <a:rPr lang="ja-JP" altLang="en-US" sz="2800" b="1">
                <a:solidFill>
                  <a:schemeClr val="accent1"/>
                </a:solidFill>
                <a:latin typeface="UD Digi Kyokasho NK-R"/>
                <a:ea typeface="UD Digi Kyokasho NK-R"/>
                <a:cs typeface="Calibri"/>
              </a:rPr>
              <a:t>未成年者の契約について考えてみよう</a:t>
            </a:r>
          </a:p>
        </p:txBody>
      </p:sp>
      <p:sp>
        <p:nvSpPr>
          <p:cNvPr id="8" name="テキスト ボックス 11">
            <a:extLst>
              <a:ext uri="{FF2B5EF4-FFF2-40B4-BE49-F238E27FC236}">
                <a16:creationId xmlns:a16="http://schemas.microsoft.com/office/drawing/2014/main" id="{A612FBB1-3FE7-53B9-DA3E-C4544704E2F8}"/>
              </a:ext>
            </a:extLst>
          </p:cNvPr>
          <p:cNvSpPr txBox="1"/>
          <p:nvPr/>
        </p:nvSpPr>
        <p:spPr>
          <a:xfrm>
            <a:off x="563858" y="1338144"/>
            <a:ext cx="898071" cy="830997"/>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ctr"/>
            <a:r>
              <a:rPr lang="ja-JP" altLang="en-US" sz="4800" b="1">
                <a:solidFill>
                  <a:schemeClr val="accent1"/>
                </a:solidFill>
                <a:latin typeface="UD Digi Kyokasho NK-B"/>
                <a:ea typeface="UD Digi Kyokasho NK-B"/>
                <a:cs typeface="Calibri" panose="020F0502020204030204"/>
              </a:rPr>
              <a:t>4</a:t>
            </a:r>
          </a:p>
        </p:txBody>
      </p:sp>
      <p:sp>
        <p:nvSpPr>
          <p:cNvPr id="13" name="テキスト ボックス 10">
            <a:extLst>
              <a:ext uri="{FF2B5EF4-FFF2-40B4-BE49-F238E27FC236}">
                <a16:creationId xmlns:a16="http://schemas.microsoft.com/office/drawing/2014/main" id="{96A8B09A-058F-88A9-8C76-DF0890C5B6F2}"/>
              </a:ext>
            </a:extLst>
          </p:cNvPr>
          <p:cNvSpPr txBox="1"/>
          <p:nvPr/>
        </p:nvSpPr>
        <p:spPr>
          <a:xfrm>
            <a:off x="1862630" y="2095821"/>
            <a:ext cx="9465495" cy="596253"/>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nSpc>
                <a:spcPct val="150000"/>
              </a:lnSpc>
            </a:pPr>
            <a:r>
              <a:rPr lang="ja-JP" sz="2400">
                <a:solidFill>
                  <a:srgbClr val="000000"/>
                </a:solidFill>
                <a:latin typeface="UD Digi Kyokasho NK-R"/>
                <a:ea typeface="UD Digi Kyokasho NK-R"/>
                <a:cs typeface="+mn-lt"/>
              </a:rPr>
              <a:t>（1</a:t>
            </a:r>
            <a:r>
              <a:rPr lang="ja-JP" altLang="en-US" sz="2400">
                <a:solidFill>
                  <a:srgbClr val="000000"/>
                </a:solidFill>
                <a:latin typeface="UD Digi Kyokasho NK-R"/>
                <a:ea typeface="UD Digi Kyokasho NK-R"/>
                <a:cs typeface="+mn-lt"/>
              </a:rPr>
              <a:t>）</a:t>
            </a:r>
            <a:r>
              <a:rPr lang="ja-JP" sz="2400">
                <a:solidFill>
                  <a:srgbClr val="000000"/>
                </a:solidFill>
                <a:latin typeface="UD Digi Kyokasho NK-R"/>
                <a:ea typeface="UD Digi Kyokasho NK-R"/>
                <a:cs typeface="+mn-lt"/>
              </a:rPr>
              <a:t>次の</a:t>
            </a:r>
            <a:r>
              <a:rPr lang="ja-JP" altLang="en-US" sz="2400">
                <a:solidFill>
                  <a:srgbClr val="000000"/>
                </a:solidFill>
                <a:latin typeface="UD Digi Kyokasho NK-R"/>
                <a:ea typeface="UD Digi Kyokasho NK-R"/>
                <a:cs typeface="+mn-lt"/>
              </a:rPr>
              <a:t>場合、契約の取消しはできますか？</a:t>
            </a:r>
            <a:endParaRPr lang="ja-JP" altLang="en-US" sz="2400">
              <a:latin typeface="UD Digi Kyokasho NK-R"/>
              <a:ea typeface="UD Digi Kyokasho NK-R"/>
              <a:cs typeface="+mn-lt"/>
            </a:endParaRPr>
          </a:p>
        </p:txBody>
      </p:sp>
      <p:sp>
        <p:nvSpPr>
          <p:cNvPr id="3" name="正方形/長方形 2">
            <a:extLst>
              <a:ext uri="{FF2B5EF4-FFF2-40B4-BE49-F238E27FC236}">
                <a16:creationId xmlns:a16="http://schemas.microsoft.com/office/drawing/2014/main" id="{5A212CDF-4FEE-D31D-03C3-25B1E9388C3B}"/>
              </a:ext>
            </a:extLst>
          </p:cNvPr>
          <p:cNvSpPr/>
          <p:nvPr/>
        </p:nvSpPr>
        <p:spPr>
          <a:xfrm>
            <a:off x="1614406" y="3016430"/>
            <a:ext cx="9661802" cy="2541421"/>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7" name="テキスト ボックス 10">
            <a:extLst>
              <a:ext uri="{FF2B5EF4-FFF2-40B4-BE49-F238E27FC236}">
                <a16:creationId xmlns:a16="http://schemas.microsoft.com/office/drawing/2014/main" id="{0B775316-B90C-E468-FB24-D7158215F3B5}"/>
              </a:ext>
            </a:extLst>
          </p:cNvPr>
          <p:cNvSpPr txBox="1"/>
          <p:nvPr/>
        </p:nvSpPr>
        <p:spPr>
          <a:xfrm>
            <a:off x="3408177" y="3302688"/>
            <a:ext cx="7773398" cy="1972848"/>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nSpc>
                <a:spcPct val="150000"/>
              </a:lnSpc>
            </a:pPr>
            <a:r>
              <a:rPr lang="ja-JP" sz="2800">
                <a:latin typeface="UD Digi Kyokasho NK-R"/>
                <a:ea typeface="UD Digi Kyokasho NK-R"/>
                <a:cs typeface="+mn-lt"/>
              </a:rPr>
              <a:t>私は１４歳の中学生ですが、先日、保護者に内緒でダイエットサプリ商品を契約しました。よく考えてみた結果、契約を取</a:t>
            </a:r>
            <a:r>
              <a:rPr lang="ja-JP" altLang="en-US" sz="2800">
                <a:latin typeface="UD Digi Kyokasho NK-R"/>
                <a:ea typeface="UD Digi Kyokasho NK-R"/>
                <a:cs typeface="+mn-lt"/>
              </a:rPr>
              <a:t>り</a:t>
            </a:r>
            <a:r>
              <a:rPr lang="ja-JP" sz="2800">
                <a:latin typeface="UD Digi Kyokasho NK-R"/>
                <a:ea typeface="UD Digi Kyokasho NK-R"/>
                <a:cs typeface="+mn-lt"/>
              </a:rPr>
              <a:t>消したいのですが。</a:t>
            </a:r>
            <a:endParaRPr lang="ja-JP" sz="2800">
              <a:solidFill>
                <a:srgbClr val="808080"/>
              </a:solidFill>
              <a:latin typeface="UD Digi Kyokasho NK-R"/>
              <a:ea typeface="UD Digi Kyokasho NK-R"/>
              <a:cs typeface="+mn-lt"/>
            </a:endParaRPr>
          </a:p>
        </p:txBody>
      </p:sp>
      <p:graphicFrame>
        <p:nvGraphicFramePr>
          <p:cNvPr id="16" name="表 15">
            <a:extLst>
              <a:ext uri="{FF2B5EF4-FFF2-40B4-BE49-F238E27FC236}">
                <a16:creationId xmlns:a16="http://schemas.microsoft.com/office/drawing/2014/main" id="{5D4DC956-7374-E337-F785-29E4F2BDB63C}"/>
              </a:ext>
            </a:extLst>
          </p:cNvPr>
          <p:cNvGraphicFramePr>
            <a:graphicFrameLocks noGrp="1"/>
          </p:cNvGraphicFramePr>
          <p:nvPr>
            <p:extLst>
              <p:ext uri="{D42A27DB-BD31-4B8C-83A1-F6EECF244321}">
                <p14:modId xmlns:p14="http://schemas.microsoft.com/office/powerpoint/2010/main" val="331038926"/>
              </p:ext>
            </p:extLst>
          </p:nvPr>
        </p:nvGraphicFramePr>
        <p:xfrm>
          <a:off x="5158740" y="5554980"/>
          <a:ext cx="6122693" cy="749138"/>
        </p:xfrm>
        <a:graphic>
          <a:graphicData uri="http://schemas.openxmlformats.org/drawingml/2006/table">
            <a:tbl>
              <a:tblPr firstRow="1" bandRow="1">
                <a:tableStyleId>{5C22544A-7EE6-4342-B048-85BDC9FD1C3A}</a:tableStyleId>
              </a:tblPr>
              <a:tblGrid>
                <a:gridCol w="6122693">
                  <a:extLst>
                    <a:ext uri="{9D8B030D-6E8A-4147-A177-3AD203B41FA5}">
                      <a16:colId xmlns:a16="http://schemas.microsoft.com/office/drawing/2014/main" val="468068231"/>
                    </a:ext>
                  </a:extLst>
                </a:gridCol>
              </a:tblGrid>
              <a:tr h="749138">
                <a:tc>
                  <a:txBody>
                    <a:bodyPr/>
                    <a:lstStyle/>
                    <a:p>
                      <a:pPr marL="742950" indent="-742950">
                        <a:buAutoNum type="alphaUcPeriod"/>
                      </a:pPr>
                      <a:r>
                        <a:rPr lang="ja-JP" altLang="en-US" sz="3600">
                          <a:solidFill>
                            <a:srgbClr val="FF00A2"/>
                          </a:solidFill>
                          <a:latin typeface="UD Digi Kyokasho NK-R"/>
                          <a:ea typeface="UD Digi Kyokasho NK-R"/>
                        </a:rPr>
                        <a:t>　</a:t>
                      </a:r>
                      <a:endParaRPr kumimoji="1" lang="ja-JP" altLang="en-US" sz="3600">
                        <a:solidFill>
                          <a:srgbClr val="FF00A2"/>
                        </a:solidFill>
                        <a:latin typeface="UD Digi Kyokasho NK-R"/>
                        <a:ea typeface="UD Digi Kyokasho NK-R"/>
                      </a:endParaRPr>
                    </a:p>
                  </a:txBody>
                  <a:tcPr>
                    <a:lnB w="38100">
                      <a:solidFill>
                        <a:schemeClr val="tx1"/>
                      </a:solidFill>
                    </a:lnB>
                    <a:noFill/>
                  </a:tcPr>
                </a:tc>
                <a:extLst>
                  <a:ext uri="{0D108BD9-81ED-4DB2-BD59-A6C34878D82A}">
                    <a16:rowId xmlns:a16="http://schemas.microsoft.com/office/drawing/2014/main" val="2117846938"/>
                  </a:ext>
                </a:extLst>
              </a:tr>
            </a:tbl>
          </a:graphicData>
        </a:graphic>
      </p:graphicFrame>
      <p:sp>
        <p:nvSpPr>
          <p:cNvPr id="5" name="正方形/長方形 4">
            <a:extLst>
              <a:ext uri="{FF2B5EF4-FFF2-40B4-BE49-F238E27FC236}">
                <a16:creationId xmlns:a16="http://schemas.microsoft.com/office/drawing/2014/main" id="{7E88373E-AFB8-E630-0846-401AA0831F15}"/>
              </a:ext>
            </a:extLst>
          </p:cNvPr>
          <p:cNvSpPr/>
          <p:nvPr/>
        </p:nvSpPr>
        <p:spPr>
          <a:xfrm>
            <a:off x="0" y="0"/>
            <a:ext cx="12191999" cy="4762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endParaRPr lang="ja-JP" altLang="en-US"/>
          </a:p>
        </p:txBody>
      </p:sp>
      <p:sp>
        <p:nvSpPr>
          <p:cNvPr id="10" name="四角形: 上の 2 つの角を丸める 9">
            <a:extLst>
              <a:ext uri="{FF2B5EF4-FFF2-40B4-BE49-F238E27FC236}">
                <a16:creationId xmlns:a16="http://schemas.microsoft.com/office/drawing/2014/main" id="{B0FFBFF3-4E2C-ED22-FB91-84D2697C2AC8}"/>
              </a:ext>
            </a:extLst>
          </p:cNvPr>
          <p:cNvSpPr/>
          <p:nvPr/>
        </p:nvSpPr>
        <p:spPr>
          <a:xfrm>
            <a:off x="0" y="-1"/>
            <a:ext cx="3718331" cy="481262"/>
          </a:xfrm>
          <a:prstGeom prst="round2Same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lvl="1"/>
            <a:r>
              <a:rPr lang="ja-JP">
                <a:solidFill>
                  <a:srgbClr val="FFFFFF"/>
                </a:solidFill>
                <a:latin typeface="UD Digi Kyokasho NK-R"/>
                <a:ea typeface="UD Digi Kyokasho NK-R"/>
                <a:cs typeface="Calibri" panose="020F0502020204030204"/>
              </a:rPr>
              <a:t>第1章　私たちの消費生活</a:t>
            </a:r>
            <a:endParaRPr lang="ja-JP">
              <a:latin typeface="UD Digi Kyokasho NK-R"/>
              <a:ea typeface="UD Digi Kyokasho NK-R"/>
            </a:endParaRPr>
          </a:p>
        </p:txBody>
      </p:sp>
      <p:sp>
        <p:nvSpPr>
          <p:cNvPr id="12" name="四角形: 上の 2 つの角を丸める 11">
            <a:extLst>
              <a:ext uri="{FF2B5EF4-FFF2-40B4-BE49-F238E27FC236}">
                <a16:creationId xmlns:a16="http://schemas.microsoft.com/office/drawing/2014/main" id="{2BDC3B41-719B-8611-B15F-D95AAC557F5B}"/>
              </a:ext>
            </a:extLst>
          </p:cNvPr>
          <p:cNvSpPr/>
          <p:nvPr/>
        </p:nvSpPr>
        <p:spPr>
          <a:xfrm>
            <a:off x="3769178" y="-2"/>
            <a:ext cx="3718331" cy="481262"/>
          </a:xfrm>
          <a:prstGeom prst="round2Same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r>
              <a:rPr lang="en-US" altLang="ja-JP" dirty="0">
                <a:latin typeface="UD Digi Kyokasho NK-R"/>
                <a:ea typeface="UD Digi Kyokasho NK-R"/>
                <a:cs typeface="Calibri" panose="020F0502020204030204"/>
              </a:rPr>
              <a:t>4</a:t>
            </a:r>
            <a:r>
              <a:rPr lang="ja-JP" dirty="0">
                <a:latin typeface="UD Digi Kyokasho NK-R"/>
                <a:ea typeface="UD Digi Kyokasho NK-R"/>
                <a:cs typeface="Calibri" panose="020F0502020204030204"/>
              </a:rPr>
              <a:t>　</a:t>
            </a:r>
            <a:r>
              <a:rPr lang="ja-JP" altLang="en-US" dirty="0">
                <a:latin typeface="UD Digi Kyokasho NK-R"/>
                <a:ea typeface="UD Digi Kyokasho NK-R"/>
                <a:cs typeface="+mn-lt"/>
              </a:rPr>
              <a:t>消費者ト</a:t>
            </a:r>
            <a:r>
              <a:rPr lang="ja-JP" dirty="0">
                <a:latin typeface="UD Digi Kyokasho NK-R"/>
                <a:ea typeface="UD Digi Kyokasho NK-R"/>
                <a:cs typeface="+mn-lt"/>
              </a:rPr>
              <a:t>ラ</a:t>
            </a:r>
            <a:r>
              <a:rPr lang="ja-JP" altLang="en-US" dirty="0">
                <a:latin typeface="UD Digi Kyokasho NK-R"/>
                <a:ea typeface="UD Digi Kyokasho NK-R"/>
                <a:cs typeface="+mn-lt"/>
              </a:rPr>
              <a:t>ブルの背景とそ</a:t>
            </a:r>
            <a:r>
              <a:rPr lang="ja-JP" dirty="0">
                <a:latin typeface="UD Digi Kyokasho NK-R"/>
                <a:ea typeface="UD Digi Kyokasho NK-R"/>
                <a:cs typeface="+mn-lt"/>
              </a:rPr>
              <a:t>の</a:t>
            </a:r>
            <a:r>
              <a:rPr lang="ja-JP" altLang="en-US" dirty="0">
                <a:latin typeface="UD Digi Kyokasho NK-R"/>
                <a:ea typeface="UD Digi Kyokasho NK-R"/>
                <a:cs typeface="+mn-lt"/>
              </a:rPr>
              <a:t>対応</a:t>
            </a:r>
            <a:endParaRPr lang="ja-JP" altLang="en-US" dirty="0">
              <a:latin typeface="UD Digi Kyokasho NK-R"/>
              <a:ea typeface="UD Digi Kyokasho NK-R"/>
              <a:cs typeface="Calibri"/>
            </a:endParaRPr>
          </a:p>
        </p:txBody>
      </p:sp>
      <p:pic>
        <p:nvPicPr>
          <p:cNvPr id="14" name="図 13" descr="挿絵, シャツ が含まれている画像&#10;&#10;説明は自動で生成されたものです">
            <a:extLst>
              <a:ext uri="{FF2B5EF4-FFF2-40B4-BE49-F238E27FC236}">
                <a16:creationId xmlns:a16="http://schemas.microsoft.com/office/drawing/2014/main" id="{D35EE0B3-43CF-EB0E-91A7-21BF96D422BB}"/>
              </a:ext>
            </a:extLst>
          </p:cNvPr>
          <p:cNvPicPr>
            <a:picLocks noChangeAspect="1"/>
          </p:cNvPicPr>
          <p:nvPr/>
        </p:nvPicPr>
        <p:blipFill>
          <a:blip r:embed="rId3"/>
          <a:stretch>
            <a:fillRect/>
          </a:stretch>
        </p:blipFill>
        <p:spPr>
          <a:xfrm>
            <a:off x="-368901" y="2949176"/>
            <a:ext cx="4456131" cy="3342099"/>
          </a:xfrm>
          <a:prstGeom prst="rect">
            <a:avLst/>
          </a:prstGeom>
        </p:spPr>
      </p:pic>
    </p:spTree>
    <p:extLst>
      <p:ext uri="{BB962C8B-B14F-4D97-AF65-F5344CB8AC3E}">
        <p14:creationId xmlns:p14="http://schemas.microsoft.com/office/powerpoint/2010/main" val="53195899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rgbClr val="F5F9FF"/>
        </a:solidFill>
        <a:effectLst/>
      </p:bgPr>
    </p:bg>
    <p:spTree>
      <p:nvGrpSpPr>
        <p:cNvPr id="1" name="">
          <a:extLst>
            <a:ext uri="{FF2B5EF4-FFF2-40B4-BE49-F238E27FC236}">
              <a16:creationId xmlns:a16="http://schemas.microsoft.com/office/drawing/2014/main" id="{3579E3B2-0FFA-7B83-9109-6BE845A2F835}"/>
            </a:ext>
          </a:extLst>
        </p:cNvPr>
        <p:cNvGrpSpPr/>
        <p:nvPr/>
      </p:nvGrpSpPr>
      <p:grpSpPr>
        <a:xfrm>
          <a:off x="0" y="0"/>
          <a:ext cx="0" cy="0"/>
          <a:chOff x="0" y="0"/>
          <a:chExt cx="0" cy="0"/>
        </a:xfrm>
      </p:grpSpPr>
      <p:sp>
        <p:nvSpPr>
          <p:cNvPr id="22" name="正方形/長方形 21">
            <a:extLst>
              <a:ext uri="{FF2B5EF4-FFF2-40B4-BE49-F238E27FC236}">
                <a16:creationId xmlns:a16="http://schemas.microsoft.com/office/drawing/2014/main" id="{F3A6A951-0591-8AC6-A79B-BD87C1FFDE1A}"/>
              </a:ext>
            </a:extLst>
          </p:cNvPr>
          <p:cNvSpPr/>
          <p:nvPr/>
        </p:nvSpPr>
        <p:spPr>
          <a:xfrm>
            <a:off x="-1" y="476249"/>
            <a:ext cx="12191999" cy="598714"/>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lvl="1"/>
            <a:r>
              <a:rPr lang="ja-JP" sz="2400" b="1">
                <a:solidFill>
                  <a:schemeClr val="tx1">
                    <a:lumMod val="75000"/>
                    <a:lumOff val="25000"/>
                  </a:schemeClr>
                </a:solidFill>
                <a:latin typeface="UD Digi Kyokasho NK-R"/>
                <a:ea typeface="UD Digi Kyokasho NK-R"/>
                <a:cs typeface="+mn-lt"/>
              </a:rPr>
              <a:t>未成年者の契約</a:t>
            </a:r>
            <a:endParaRPr lang="ja-JP" sz="2400">
              <a:solidFill>
                <a:schemeClr val="tx1">
                  <a:lumMod val="75000"/>
                  <a:lumOff val="25000"/>
                </a:schemeClr>
              </a:solidFill>
              <a:latin typeface="UD Digi Kyokasho NK-R"/>
              <a:ea typeface="UD Digi Kyokasho NK-R"/>
              <a:cs typeface="+mn-lt"/>
            </a:endParaRPr>
          </a:p>
        </p:txBody>
      </p:sp>
      <p:sp>
        <p:nvSpPr>
          <p:cNvPr id="6" name="テキスト ボックス 10">
            <a:extLst>
              <a:ext uri="{FF2B5EF4-FFF2-40B4-BE49-F238E27FC236}">
                <a16:creationId xmlns:a16="http://schemas.microsoft.com/office/drawing/2014/main" id="{DCDBEE81-CE66-73A1-4F96-7A46CA42BFA2}"/>
              </a:ext>
            </a:extLst>
          </p:cNvPr>
          <p:cNvSpPr txBox="1"/>
          <p:nvPr/>
        </p:nvSpPr>
        <p:spPr>
          <a:xfrm>
            <a:off x="1716080" y="1226141"/>
            <a:ext cx="9465495" cy="680186"/>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nSpc>
                <a:spcPct val="150000"/>
              </a:lnSpc>
            </a:pPr>
            <a:r>
              <a:rPr lang="ja-JP" altLang="en-US" sz="2800" b="1">
                <a:solidFill>
                  <a:schemeClr val="accent1"/>
                </a:solidFill>
                <a:latin typeface="UD Digi Kyokasho NK-R"/>
                <a:ea typeface="UD Digi Kyokasho NK-R"/>
                <a:cs typeface="Calibri"/>
              </a:rPr>
              <a:t>未成年者の契約について考えてみよう</a:t>
            </a:r>
          </a:p>
        </p:txBody>
      </p:sp>
      <p:sp>
        <p:nvSpPr>
          <p:cNvPr id="8" name="テキスト ボックス 11">
            <a:extLst>
              <a:ext uri="{FF2B5EF4-FFF2-40B4-BE49-F238E27FC236}">
                <a16:creationId xmlns:a16="http://schemas.microsoft.com/office/drawing/2014/main" id="{A612FBB1-3FE7-53B9-DA3E-C4544704E2F8}"/>
              </a:ext>
            </a:extLst>
          </p:cNvPr>
          <p:cNvSpPr txBox="1"/>
          <p:nvPr/>
        </p:nvSpPr>
        <p:spPr>
          <a:xfrm>
            <a:off x="563858" y="1338144"/>
            <a:ext cx="898071" cy="830997"/>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ctr"/>
            <a:r>
              <a:rPr lang="ja-JP" altLang="en-US" sz="4800" b="1">
                <a:solidFill>
                  <a:schemeClr val="accent1"/>
                </a:solidFill>
                <a:latin typeface="UD Digi Kyokasho NK-B"/>
                <a:ea typeface="UD Digi Kyokasho NK-B"/>
                <a:cs typeface="Calibri" panose="020F0502020204030204"/>
              </a:rPr>
              <a:t>4</a:t>
            </a:r>
          </a:p>
        </p:txBody>
      </p:sp>
      <p:sp>
        <p:nvSpPr>
          <p:cNvPr id="13" name="テキスト ボックス 10">
            <a:extLst>
              <a:ext uri="{FF2B5EF4-FFF2-40B4-BE49-F238E27FC236}">
                <a16:creationId xmlns:a16="http://schemas.microsoft.com/office/drawing/2014/main" id="{96A8B09A-058F-88A9-8C76-DF0890C5B6F2}"/>
              </a:ext>
            </a:extLst>
          </p:cNvPr>
          <p:cNvSpPr txBox="1"/>
          <p:nvPr/>
        </p:nvSpPr>
        <p:spPr>
          <a:xfrm>
            <a:off x="1862630" y="2095821"/>
            <a:ext cx="9465495" cy="596253"/>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nSpc>
                <a:spcPct val="150000"/>
              </a:lnSpc>
            </a:pPr>
            <a:r>
              <a:rPr lang="ja-JP" sz="2400">
                <a:solidFill>
                  <a:srgbClr val="000000"/>
                </a:solidFill>
                <a:latin typeface="UD Digi Kyokasho NK-R"/>
                <a:ea typeface="UD Digi Kyokasho NK-R"/>
                <a:cs typeface="+mn-lt"/>
              </a:rPr>
              <a:t>（1</a:t>
            </a:r>
            <a:r>
              <a:rPr lang="ja-JP" altLang="en-US" sz="2400">
                <a:solidFill>
                  <a:srgbClr val="000000"/>
                </a:solidFill>
                <a:latin typeface="UD Digi Kyokasho NK-R"/>
                <a:ea typeface="UD Digi Kyokasho NK-R"/>
                <a:cs typeface="+mn-lt"/>
              </a:rPr>
              <a:t>）</a:t>
            </a:r>
            <a:r>
              <a:rPr lang="ja-JP" sz="2400">
                <a:solidFill>
                  <a:srgbClr val="000000"/>
                </a:solidFill>
                <a:latin typeface="UD Digi Kyokasho NK-R"/>
                <a:ea typeface="UD Digi Kyokasho NK-R"/>
                <a:cs typeface="+mn-lt"/>
              </a:rPr>
              <a:t>次の</a:t>
            </a:r>
            <a:r>
              <a:rPr lang="ja-JP" altLang="en-US" sz="2400">
                <a:solidFill>
                  <a:srgbClr val="000000"/>
                </a:solidFill>
                <a:latin typeface="UD Digi Kyokasho NK-R"/>
                <a:ea typeface="UD Digi Kyokasho NK-R"/>
                <a:cs typeface="+mn-lt"/>
              </a:rPr>
              <a:t>場合、契約の取消しはできますか？</a:t>
            </a:r>
            <a:endParaRPr lang="ja-JP" altLang="en-US" sz="2400">
              <a:latin typeface="UD Digi Kyokasho NK-R"/>
              <a:ea typeface="UD Digi Kyokasho NK-R"/>
              <a:cs typeface="+mn-lt"/>
            </a:endParaRPr>
          </a:p>
        </p:txBody>
      </p:sp>
      <p:sp>
        <p:nvSpPr>
          <p:cNvPr id="3" name="正方形/長方形 2">
            <a:extLst>
              <a:ext uri="{FF2B5EF4-FFF2-40B4-BE49-F238E27FC236}">
                <a16:creationId xmlns:a16="http://schemas.microsoft.com/office/drawing/2014/main" id="{5A212CDF-4FEE-D31D-03C3-25B1E9388C3B}"/>
              </a:ext>
            </a:extLst>
          </p:cNvPr>
          <p:cNvSpPr/>
          <p:nvPr/>
        </p:nvSpPr>
        <p:spPr>
          <a:xfrm>
            <a:off x="1614406" y="3016430"/>
            <a:ext cx="9661802" cy="2541421"/>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7" name="テキスト ボックス 10">
            <a:extLst>
              <a:ext uri="{FF2B5EF4-FFF2-40B4-BE49-F238E27FC236}">
                <a16:creationId xmlns:a16="http://schemas.microsoft.com/office/drawing/2014/main" id="{0B775316-B90C-E468-FB24-D7158215F3B5}"/>
              </a:ext>
            </a:extLst>
          </p:cNvPr>
          <p:cNvSpPr txBox="1"/>
          <p:nvPr/>
        </p:nvSpPr>
        <p:spPr>
          <a:xfrm>
            <a:off x="3408177" y="3302688"/>
            <a:ext cx="7773398" cy="1972848"/>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nSpc>
                <a:spcPct val="150000"/>
              </a:lnSpc>
            </a:pPr>
            <a:r>
              <a:rPr lang="ja-JP" altLang="en-US" sz="2800">
                <a:latin typeface="UD Digi Kyokasho NK-R"/>
                <a:ea typeface="UD Digi Kyokasho NK-R"/>
                <a:cs typeface="+mn-lt"/>
              </a:rPr>
              <a:t>私は１４歳の中学生ですが、先日、保護者に内緒でダイエットサプリ商品を契約しました。よく考えてみた結果、契約を取り消したいのですが。</a:t>
            </a:r>
            <a:endParaRPr lang="ja-JP" sz="2800">
              <a:latin typeface="UD Digi Kyokasho NK-R"/>
              <a:ea typeface="UD Digi Kyokasho NK-R"/>
            </a:endParaRPr>
          </a:p>
        </p:txBody>
      </p:sp>
      <p:sp>
        <p:nvSpPr>
          <p:cNvPr id="5" name="正方形/長方形 4">
            <a:extLst>
              <a:ext uri="{FF2B5EF4-FFF2-40B4-BE49-F238E27FC236}">
                <a16:creationId xmlns:a16="http://schemas.microsoft.com/office/drawing/2014/main" id="{7E88373E-AFB8-E630-0846-401AA0831F15}"/>
              </a:ext>
            </a:extLst>
          </p:cNvPr>
          <p:cNvSpPr/>
          <p:nvPr/>
        </p:nvSpPr>
        <p:spPr>
          <a:xfrm>
            <a:off x="0" y="0"/>
            <a:ext cx="12191999" cy="4762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endParaRPr lang="ja-JP" altLang="en-US"/>
          </a:p>
        </p:txBody>
      </p:sp>
      <p:sp>
        <p:nvSpPr>
          <p:cNvPr id="10" name="四角形: 上の 2 つの角を丸める 9">
            <a:extLst>
              <a:ext uri="{FF2B5EF4-FFF2-40B4-BE49-F238E27FC236}">
                <a16:creationId xmlns:a16="http://schemas.microsoft.com/office/drawing/2014/main" id="{B0FFBFF3-4E2C-ED22-FB91-84D2697C2AC8}"/>
              </a:ext>
            </a:extLst>
          </p:cNvPr>
          <p:cNvSpPr/>
          <p:nvPr/>
        </p:nvSpPr>
        <p:spPr>
          <a:xfrm>
            <a:off x="0" y="-1"/>
            <a:ext cx="3718331" cy="481262"/>
          </a:xfrm>
          <a:prstGeom prst="round2Same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lvl="1"/>
            <a:r>
              <a:rPr lang="ja-JP">
                <a:solidFill>
                  <a:srgbClr val="FFFFFF"/>
                </a:solidFill>
                <a:latin typeface="UD Digi Kyokasho NK-R"/>
                <a:ea typeface="UD Digi Kyokasho NK-R"/>
                <a:cs typeface="Calibri" panose="020F0502020204030204"/>
              </a:rPr>
              <a:t>第1章　私たちの消費生活</a:t>
            </a:r>
            <a:endParaRPr lang="ja-JP">
              <a:latin typeface="UD Digi Kyokasho NK-R"/>
              <a:ea typeface="UD Digi Kyokasho NK-R"/>
            </a:endParaRPr>
          </a:p>
        </p:txBody>
      </p:sp>
      <p:sp>
        <p:nvSpPr>
          <p:cNvPr id="12" name="四角形: 上の 2 つの角を丸める 11">
            <a:extLst>
              <a:ext uri="{FF2B5EF4-FFF2-40B4-BE49-F238E27FC236}">
                <a16:creationId xmlns:a16="http://schemas.microsoft.com/office/drawing/2014/main" id="{2BDC3B41-719B-8611-B15F-D95AAC557F5B}"/>
              </a:ext>
            </a:extLst>
          </p:cNvPr>
          <p:cNvSpPr/>
          <p:nvPr/>
        </p:nvSpPr>
        <p:spPr>
          <a:xfrm>
            <a:off x="3769178" y="-2"/>
            <a:ext cx="3718331" cy="481262"/>
          </a:xfrm>
          <a:prstGeom prst="round2Same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r>
              <a:rPr lang="en-US" altLang="ja-JP" dirty="0">
                <a:latin typeface="UD Digi Kyokasho NK-R"/>
                <a:ea typeface="UD Digi Kyokasho NK-R"/>
                <a:cs typeface="Calibri" panose="020F0502020204030204"/>
              </a:rPr>
              <a:t>4</a:t>
            </a:r>
            <a:r>
              <a:rPr lang="ja-JP" dirty="0">
                <a:latin typeface="UD Digi Kyokasho NK-R"/>
                <a:ea typeface="UD Digi Kyokasho NK-R"/>
                <a:cs typeface="Calibri" panose="020F0502020204030204"/>
              </a:rPr>
              <a:t>　</a:t>
            </a:r>
            <a:r>
              <a:rPr lang="ja-JP" altLang="en-US" dirty="0">
                <a:latin typeface="UD Digi Kyokasho NK-R"/>
                <a:ea typeface="UD Digi Kyokasho NK-R"/>
                <a:cs typeface="+mn-lt"/>
              </a:rPr>
              <a:t>消費者ト</a:t>
            </a:r>
            <a:r>
              <a:rPr lang="ja-JP" dirty="0">
                <a:latin typeface="UD Digi Kyokasho NK-R"/>
                <a:ea typeface="UD Digi Kyokasho NK-R"/>
                <a:cs typeface="+mn-lt"/>
              </a:rPr>
              <a:t>ラ</a:t>
            </a:r>
            <a:r>
              <a:rPr lang="ja-JP" altLang="en-US" dirty="0">
                <a:latin typeface="UD Digi Kyokasho NK-R"/>
                <a:ea typeface="UD Digi Kyokasho NK-R"/>
                <a:cs typeface="+mn-lt"/>
              </a:rPr>
              <a:t>ブルの背景と</a:t>
            </a:r>
            <a:r>
              <a:rPr lang="ja-JP" altLang="en-US">
                <a:latin typeface="UD Digi Kyokasho NK-R"/>
                <a:ea typeface="UD Digi Kyokasho NK-R"/>
                <a:cs typeface="+mn-lt"/>
              </a:rPr>
              <a:t>そ</a:t>
            </a:r>
            <a:r>
              <a:rPr lang="ja-JP">
                <a:latin typeface="UD Digi Kyokasho NK-R"/>
                <a:ea typeface="UD Digi Kyokasho NK-R"/>
                <a:cs typeface="+mn-lt"/>
              </a:rPr>
              <a:t>の</a:t>
            </a:r>
            <a:r>
              <a:rPr lang="ja-JP" altLang="en-US">
                <a:latin typeface="UD Digi Kyokasho NK-R"/>
                <a:ea typeface="UD Digi Kyokasho NK-R"/>
                <a:cs typeface="+mn-lt"/>
              </a:rPr>
              <a:t>対応</a:t>
            </a:r>
            <a:endParaRPr lang="ja-JP" altLang="en-US" dirty="0">
              <a:latin typeface="UD Digi Kyokasho NK-R"/>
              <a:ea typeface="UD Digi Kyokasho NK-R"/>
              <a:cs typeface="Calibri"/>
            </a:endParaRPr>
          </a:p>
        </p:txBody>
      </p:sp>
      <p:pic>
        <p:nvPicPr>
          <p:cNvPr id="14" name="図 13">
            <a:extLst>
              <a:ext uri="{FF2B5EF4-FFF2-40B4-BE49-F238E27FC236}">
                <a16:creationId xmlns:a16="http://schemas.microsoft.com/office/drawing/2014/main" id="{D35EE0B3-43CF-EB0E-91A7-21BF96D422BB}"/>
              </a:ext>
            </a:extLst>
          </p:cNvPr>
          <p:cNvPicPr>
            <a:picLocks noChangeAspect="1"/>
          </p:cNvPicPr>
          <p:nvPr/>
        </p:nvPicPr>
        <p:blipFill>
          <a:blip r:embed="rId3"/>
          <a:stretch>
            <a:fillRect/>
          </a:stretch>
        </p:blipFill>
        <p:spPr>
          <a:xfrm>
            <a:off x="5130" y="2943226"/>
            <a:ext cx="3621648" cy="2716236"/>
          </a:xfrm>
          <a:prstGeom prst="rect">
            <a:avLst/>
          </a:prstGeom>
        </p:spPr>
      </p:pic>
      <p:graphicFrame>
        <p:nvGraphicFramePr>
          <p:cNvPr id="4" name="表 3">
            <a:extLst>
              <a:ext uri="{FF2B5EF4-FFF2-40B4-BE49-F238E27FC236}">
                <a16:creationId xmlns:a16="http://schemas.microsoft.com/office/drawing/2014/main" id="{4DC5E8CA-FAC2-4F00-524B-87B2F7CAE25A}"/>
              </a:ext>
            </a:extLst>
          </p:cNvPr>
          <p:cNvGraphicFramePr>
            <a:graphicFrameLocks noGrp="1"/>
          </p:cNvGraphicFramePr>
          <p:nvPr>
            <p:extLst>
              <p:ext uri="{D42A27DB-BD31-4B8C-83A1-F6EECF244321}">
                <p14:modId xmlns:p14="http://schemas.microsoft.com/office/powerpoint/2010/main" val="2710005130"/>
              </p:ext>
            </p:extLst>
          </p:nvPr>
        </p:nvGraphicFramePr>
        <p:xfrm>
          <a:off x="5158740" y="5554980"/>
          <a:ext cx="6122693" cy="749138"/>
        </p:xfrm>
        <a:graphic>
          <a:graphicData uri="http://schemas.openxmlformats.org/drawingml/2006/table">
            <a:tbl>
              <a:tblPr firstRow="1" bandRow="1">
                <a:tableStyleId>{5C22544A-7EE6-4342-B048-85BDC9FD1C3A}</a:tableStyleId>
              </a:tblPr>
              <a:tblGrid>
                <a:gridCol w="6122693">
                  <a:extLst>
                    <a:ext uri="{9D8B030D-6E8A-4147-A177-3AD203B41FA5}">
                      <a16:colId xmlns:a16="http://schemas.microsoft.com/office/drawing/2014/main" val="468068231"/>
                    </a:ext>
                  </a:extLst>
                </a:gridCol>
              </a:tblGrid>
              <a:tr h="749138">
                <a:tc>
                  <a:txBody>
                    <a:bodyPr/>
                    <a:lstStyle/>
                    <a:p>
                      <a:pPr marL="742950" indent="-742950">
                        <a:buAutoNum type="alphaUcPeriod"/>
                      </a:pPr>
                      <a:r>
                        <a:rPr lang="ja-JP" altLang="en-US" sz="3600">
                          <a:solidFill>
                            <a:srgbClr val="FF00A2"/>
                          </a:solidFill>
                          <a:latin typeface="UD Digi Kyokasho NK-R"/>
                          <a:ea typeface="UD Digi Kyokasho NK-R"/>
                        </a:rPr>
                        <a:t>契約の取消しは できる</a:t>
                      </a:r>
                      <a:endParaRPr kumimoji="1" lang="ja-JP" altLang="en-US" sz="3600">
                        <a:solidFill>
                          <a:srgbClr val="FF00A2"/>
                        </a:solidFill>
                        <a:latin typeface="UD Digi Kyokasho NK-R"/>
                        <a:ea typeface="UD Digi Kyokasho NK-R"/>
                      </a:endParaRPr>
                    </a:p>
                  </a:txBody>
                  <a:tcPr>
                    <a:lnB w="38100">
                      <a:solidFill>
                        <a:schemeClr val="tx1"/>
                      </a:solidFill>
                    </a:lnB>
                    <a:noFill/>
                  </a:tcPr>
                </a:tc>
                <a:extLst>
                  <a:ext uri="{0D108BD9-81ED-4DB2-BD59-A6C34878D82A}">
                    <a16:rowId xmlns:a16="http://schemas.microsoft.com/office/drawing/2014/main" val="2117846938"/>
                  </a:ext>
                </a:extLst>
              </a:tr>
            </a:tbl>
          </a:graphicData>
        </a:graphic>
      </p:graphicFrame>
    </p:spTree>
    <p:extLst>
      <p:ext uri="{BB962C8B-B14F-4D97-AF65-F5344CB8AC3E}">
        <p14:creationId xmlns:p14="http://schemas.microsoft.com/office/powerpoint/2010/main" val="124171268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rgbClr val="F5F9FF"/>
        </a:solidFill>
        <a:effectLst/>
      </p:bgPr>
    </p:bg>
    <p:spTree>
      <p:nvGrpSpPr>
        <p:cNvPr id="1" name="">
          <a:extLst>
            <a:ext uri="{FF2B5EF4-FFF2-40B4-BE49-F238E27FC236}">
              <a16:creationId xmlns:a16="http://schemas.microsoft.com/office/drawing/2014/main" id="{3579E3B2-0FFA-7B83-9109-6BE845A2F835}"/>
            </a:ext>
          </a:extLst>
        </p:cNvPr>
        <p:cNvGrpSpPr/>
        <p:nvPr/>
      </p:nvGrpSpPr>
      <p:grpSpPr>
        <a:xfrm>
          <a:off x="0" y="0"/>
          <a:ext cx="0" cy="0"/>
          <a:chOff x="0" y="0"/>
          <a:chExt cx="0" cy="0"/>
        </a:xfrm>
      </p:grpSpPr>
      <p:sp>
        <p:nvSpPr>
          <p:cNvPr id="22" name="正方形/長方形 21">
            <a:extLst>
              <a:ext uri="{FF2B5EF4-FFF2-40B4-BE49-F238E27FC236}">
                <a16:creationId xmlns:a16="http://schemas.microsoft.com/office/drawing/2014/main" id="{F3A6A951-0591-8AC6-A79B-BD87C1FFDE1A}"/>
              </a:ext>
            </a:extLst>
          </p:cNvPr>
          <p:cNvSpPr/>
          <p:nvPr/>
        </p:nvSpPr>
        <p:spPr>
          <a:xfrm>
            <a:off x="-1" y="476249"/>
            <a:ext cx="12191999" cy="598714"/>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lvl="1"/>
            <a:r>
              <a:rPr lang="ja-JP" sz="2400" b="1">
                <a:solidFill>
                  <a:schemeClr val="tx1">
                    <a:lumMod val="75000"/>
                    <a:lumOff val="25000"/>
                  </a:schemeClr>
                </a:solidFill>
                <a:latin typeface="UD Digi Kyokasho NK-R"/>
                <a:ea typeface="UD Digi Kyokasho NK-R"/>
                <a:cs typeface="+mn-lt"/>
              </a:rPr>
              <a:t>未</a:t>
            </a:r>
            <a:r>
              <a:rPr lang="ja-JP" altLang="en-US" sz="2400" b="1">
                <a:solidFill>
                  <a:schemeClr val="tx1">
                    <a:lumMod val="75000"/>
                    <a:lumOff val="25000"/>
                  </a:schemeClr>
                </a:solidFill>
                <a:latin typeface="UD Digi Kyokasho NK-R"/>
                <a:ea typeface="UD Digi Kyokasho NK-R"/>
                <a:cs typeface="+mn-lt"/>
              </a:rPr>
              <a:t>成年</a:t>
            </a:r>
            <a:r>
              <a:rPr lang="ja-JP" sz="2400" b="1">
                <a:solidFill>
                  <a:schemeClr val="tx1">
                    <a:lumMod val="75000"/>
                    <a:lumOff val="25000"/>
                  </a:schemeClr>
                </a:solidFill>
                <a:latin typeface="UD Digi Kyokasho NK-R"/>
                <a:ea typeface="UD Digi Kyokasho NK-R"/>
                <a:cs typeface="+mn-lt"/>
              </a:rPr>
              <a:t>者の契約</a:t>
            </a:r>
            <a:endParaRPr lang="ja-JP" sz="2400">
              <a:solidFill>
                <a:schemeClr val="tx1">
                  <a:lumMod val="75000"/>
                  <a:lumOff val="25000"/>
                </a:schemeClr>
              </a:solidFill>
              <a:latin typeface="UD Digi Kyokasho NK-R"/>
              <a:ea typeface="UD Digi Kyokasho NK-R"/>
              <a:cs typeface="+mn-lt"/>
            </a:endParaRPr>
          </a:p>
        </p:txBody>
      </p:sp>
      <p:sp>
        <p:nvSpPr>
          <p:cNvPr id="6" name="テキスト ボックス 10">
            <a:extLst>
              <a:ext uri="{FF2B5EF4-FFF2-40B4-BE49-F238E27FC236}">
                <a16:creationId xmlns:a16="http://schemas.microsoft.com/office/drawing/2014/main" id="{DCDBEE81-CE66-73A1-4F96-7A46CA42BFA2}"/>
              </a:ext>
            </a:extLst>
          </p:cNvPr>
          <p:cNvSpPr txBox="1"/>
          <p:nvPr/>
        </p:nvSpPr>
        <p:spPr>
          <a:xfrm>
            <a:off x="1716080" y="1226141"/>
            <a:ext cx="9465495" cy="678199"/>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nSpc>
                <a:spcPct val="150000"/>
              </a:lnSpc>
            </a:pPr>
            <a:r>
              <a:rPr lang="ja-JP" altLang="en-US" sz="2800" b="1">
                <a:solidFill>
                  <a:schemeClr val="accent1"/>
                </a:solidFill>
                <a:latin typeface="UD Digi Kyokasho NK-R"/>
                <a:ea typeface="UD Digi Kyokasho NK-R"/>
                <a:cs typeface="Calibri"/>
              </a:rPr>
              <a:t>未成年者の契約について考えよう</a:t>
            </a:r>
          </a:p>
        </p:txBody>
      </p:sp>
      <p:sp>
        <p:nvSpPr>
          <p:cNvPr id="8" name="テキスト ボックス 11">
            <a:extLst>
              <a:ext uri="{FF2B5EF4-FFF2-40B4-BE49-F238E27FC236}">
                <a16:creationId xmlns:a16="http://schemas.microsoft.com/office/drawing/2014/main" id="{A612FBB1-3FE7-53B9-DA3E-C4544704E2F8}"/>
              </a:ext>
            </a:extLst>
          </p:cNvPr>
          <p:cNvSpPr txBox="1"/>
          <p:nvPr/>
        </p:nvSpPr>
        <p:spPr>
          <a:xfrm>
            <a:off x="563858" y="1338144"/>
            <a:ext cx="898071" cy="830997"/>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ctr"/>
            <a:r>
              <a:rPr lang="ja-JP" altLang="en-US" sz="4800" b="1">
                <a:solidFill>
                  <a:schemeClr val="accent1"/>
                </a:solidFill>
                <a:latin typeface="UD Digi Kyokasho NK-B"/>
                <a:ea typeface="UD Digi Kyokasho NK-B"/>
                <a:cs typeface="Calibri" panose="020F0502020204030204"/>
              </a:rPr>
              <a:t>4</a:t>
            </a:r>
          </a:p>
        </p:txBody>
      </p:sp>
      <p:sp>
        <p:nvSpPr>
          <p:cNvPr id="13" name="テキスト ボックス 10">
            <a:extLst>
              <a:ext uri="{FF2B5EF4-FFF2-40B4-BE49-F238E27FC236}">
                <a16:creationId xmlns:a16="http://schemas.microsoft.com/office/drawing/2014/main" id="{96A8B09A-058F-88A9-8C76-DF0890C5B6F2}"/>
              </a:ext>
            </a:extLst>
          </p:cNvPr>
          <p:cNvSpPr txBox="1"/>
          <p:nvPr/>
        </p:nvSpPr>
        <p:spPr>
          <a:xfrm>
            <a:off x="1862630" y="2095821"/>
            <a:ext cx="9465495" cy="1144159"/>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nSpc>
                <a:spcPct val="150000"/>
              </a:lnSpc>
            </a:pPr>
            <a:r>
              <a:rPr lang="ja-JP" sz="2400" dirty="0">
                <a:solidFill>
                  <a:srgbClr val="000000"/>
                </a:solidFill>
                <a:latin typeface="UD Digi Kyokasho NK-R"/>
                <a:ea typeface="UD Digi Kyokasho NK-R"/>
                <a:cs typeface="+mn-lt"/>
              </a:rPr>
              <a:t>（</a:t>
            </a:r>
            <a:r>
              <a:rPr lang="en-US" altLang="ja-JP" sz="2400" dirty="0">
                <a:solidFill>
                  <a:srgbClr val="000000"/>
                </a:solidFill>
                <a:latin typeface="UD Digi Kyokasho NK-R"/>
                <a:ea typeface="+mn-lt"/>
                <a:cs typeface="+mn-lt"/>
              </a:rPr>
              <a:t>2</a:t>
            </a:r>
            <a:r>
              <a:rPr lang="ja-JP" altLang="en-US" sz="2400" dirty="0">
                <a:solidFill>
                  <a:srgbClr val="000000"/>
                </a:solidFill>
                <a:latin typeface="UD Digi Kyokasho NK-R"/>
                <a:ea typeface="UD Digi Kyokasho NK-R"/>
                <a:cs typeface="+mn-lt"/>
              </a:rPr>
              <a:t>）</a:t>
            </a:r>
            <a:r>
              <a:rPr lang="ja-JP" sz="2400" dirty="0">
                <a:solidFill>
                  <a:srgbClr val="000000"/>
                </a:solidFill>
                <a:latin typeface="UD Digi Kyokasho NK-R"/>
                <a:ea typeface="UD Digi Kyokasho NK-R"/>
                <a:cs typeface="+mn-lt"/>
              </a:rPr>
              <a:t>次の</a:t>
            </a:r>
            <a:r>
              <a:rPr lang="ja-JP" altLang="en-US" sz="2400" dirty="0">
                <a:solidFill>
                  <a:srgbClr val="000000"/>
                </a:solidFill>
                <a:latin typeface="UD Digi Kyokasho NK-R"/>
                <a:ea typeface="UD Digi Kyokasho NK-R"/>
                <a:cs typeface="+mn-lt"/>
              </a:rPr>
              <a:t>場合で、未成年者</a:t>
            </a:r>
            <a:r>
              <a:rPr lang="ja-JP" sz="2400" dirty="0">
                <a:solidFill>
                  <a:srgbClr val="000000"/>
                </a:solidFill>
                <a:latin typeface="UD Digi Kyokasho NK-R"/>
                <a:ea typeface="UD Digi Kyokasho NK-R"/>
                <a:cs typeface="+mn-lt"/>
              </a:rPr>
              <a:t>取消しできる場合には〇、</a:t>
            </a:r>
            <a:endParaRPr lang="ja-JP" altLang="en-US" sz="2400" dirty="0">
              <a:solidFill>
                <a:srgbClr val="000000"/>
              </a:solidFill>
              <a:latin typeface="UD Digi Kyokasho NK-R"/>
              <a:ea typeface="UD Digi Kyokasho NK-R"/>
              <a:cs typeface="+mn-lt"/>
            </a:endParaRPr>
          </a:p>
          <a:p>
            <a:pPr>
              <a:lnSpc>
                <a:spcPct val="150000"/>
              </a:lnSpc>
            </a:pPr>
            <a:r>
              <a:rPr lang="ja-JP" altLang="en-US" sz="2400">
                <a:solidFill>
                  <a:srgbClr val="000000"/>
                </a:solidFill>
                <a:latin typeface="UD Digi Kyokasho NK-R"/>
                <a:ea typeface="UD Digi Kyokasho NK-R"/>
                <a:cs typeface="+mn-lt"/>
              </a:rPr>
              <a:t>　　　　</a:t>
            </a:r>
            <a:r>
              <a:rPr lang="ja-JP" sz="2400">
                <a:solidFill>
                  <a:srgbClr val="000000"/>
                </a:solidFill>
                <a:latin typeface="UD Digi Kyokasho NK-R"/>
                <a:ea typeface="UD Digi Kyokasho NK-R"/>
                <a:cs typeface="+mn-lt"/>
              </a:rPr>
              <a:t>できない場合には</a:t>
            </a:r>
            <a:r>
              <a:rPr lang="en-US" sz="2400" dirty="0">
                <a:solidFill>
                  <a:srgbClr val="000000"/>
                </a:solidFill>
                <a:latin typeface="UD Digi Kyokasho NK-R"/>
                <a:ea typeface="+mn-lt"/>
                <a:cs typeface="+mn-lt"/>
              </a:rPr>
              <a:t>✕</a:t>
            </a:r>
            <a:r>
              <a:rPr lang="ja-JP" sz="2400">
                <a:solidFill>
                  <a:srgbClr val="000000"/>
                </a:solidFill>
                <a:latin typeface="UD Digi Kyokasho NK-R"/>
                <a:ea typeface="UD Digi Kyokasho NK-R"/>
                <a:cs typeface="+mn-lt"/>
              </a:rPr>
              <a:t>を記入しよう</a:t>
            </a:r>
            <a:endParaRPr lang="ja-JP" sz="2400">
              <a:latin typeface="UD Digi Kyokasho NK-R"/>
              <a:ea typeface="UD Digi Kyokasho NK-R"/>
              <a:cs typeface="+mn-lt"/>
            </a:endParaRPr>
          </a:p>
        </p:txBody>
      </p:sp>
      <p:sp>
        <p:nvSpPr>
          <p:cNvPr id="3" name="正方形/長方形 2">
            <a:extLst>
              <a:ext uri="{FF2B5EF4-FFF2-40B4-BE49-F238E27FC236}">
                <a16:creationId xmlns:a16="http://schemas.microsoft.com/office/drawing/2014/main" id="{740D4751-D182-ACB0-62A8-2016851A9B50}"/>
              </a:ext>
            </a:extLst>
          </p:cNvPr>
          <p:cNvSpPr/>
          <p:nvPr/>
        </p:nvSpPr>
        <p:spPr>
          <a:xfrm>
            <a:off x="0" y="0"/>
            <a:ext cx="12191999" cy="4762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endParaRPr lang="ja-JP" altLang="en-US"/>
          </a:p>
        </p:txBody>
      </p:sp>
      <p:sp>
        <p:nvSpPr>
          <p:cNvPr id="7" name="四角形: 上の 2 つの角を丸める 6">
            <a:extLst>
              <a:ext uri="{FF2B5EF4-FFF2-40B4-BE49-F238E27FC236}">
                <a16:creationId xmlns:a16="http://schemas.microsoft.com/office/drawing/2014/main" id="{9873D8E6-61AA-6B4D-D3FE-99ACD5734BA6}"/>
              </a:ext>
            </a:extLst>
          </p:cNvPr>
          <p:cNvSpPr/>
          <p:nvPr/>
        </p:nvSpPr>
        <p:spPr>
          <a:xfrm>
            <a:off x="0" y="-1"/>
            <a:ext cx="3718331" cy="481262"/>
          </a:xfrm>
          <a:prstGeom prst="round2Same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lvl="1"/>
            <a:r>
              <a:rPr lang="ja-JP">
                <a:solidFill>
                  <a:srgbClr val="FFFFFF"/>
                </a:solidFill>
                <a:latin typeface="UD Digi Kyokasho NK-R"/>
                <a:ea typeface="UD Digi Kyokasho NK-R"/>
                <a:cs typeface="Calibri" panose="020F0502020204030204"/>
              </a:rPr>
              <a:t>第1章　私たちの消費生活</a:t>
            </a:r>
            <a:endParaRPr lang="ja-JP">
              <a:latin typeface="UD Digi Kyokasho NK-R"/>
              <a:ea typeface="UD Digi Kyokasho NK-R"/>
            </a:endParaRPr>
          </a:p>
        </p:txBody>
      </p:sp>
      <p:sp>
        <p:nvSpPr>
          <p:cNvPr id="10" name="四角形: 上の 2 つの角を丸める 9">
            <a:extLst>
              <a:ext uri="{FF2B5EF4-FFF2-40B4-BE49-F238E27FC236}">
                <a16:creationId xmlns:a16="http://schemas.microsoft.com/office/drawing/2014/main" id="{99DBDEEA-03B4-4DC5-87D3-5EF1AB9A81BC}"/>
              </a:ext>
            </a:extLst>
          </p:cNvPr>
          <p:cNvSpPr/>
          <p:nvPr/>
        </p:nvSpPr>
        <p:spPr>
          <a:xfrm>
            <a:off x="3769178" y="-2"/>
            <a:ext cx="3718331" cy="481262"/>
          </a:xfrm>
          <a:prstGeom prst="round2Same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r>
              <a:rPr lang="en-US" altLang="ja-JP" dirty="0">
                <a:latin typeface="UD Digi Kyokasho NK-R"/>
                <a:ea typeface="UD Digi Kyokasho NK-R"/>
                <a:cs typeface="Calibri" panose="020F0502020204030204"/>
              </a:rPr>
              <a:t>4</a:t>
            </a:r>
            <a:r>
              <a:rPr lang="ja-JP" dirty="0">
                <a:latin typeface="UD Digi Kyokasho NK-R"/>
                <a:ea typeface="UD Digi Kyokasho NK-R"/>
                <a:cs typeface="Calibri" panose="020F0502020204030204"/>
              </a:rPr>
              <a:t>　</a:t>
            </a:r>
            <a:r>
              <a:rPr lang="ja-JP" altLang="en-US" dirty="0">
                <a:latin typeface="UD Digi Kyokasho NK-R"/>
                <a:ea typeface="UD Digi Kyokasho NK-R"/>
                <a:cs typeface="+mn-lt"/>
              </a:rPr>
              <a:t>消費者ト</a:t>
            </a:r>
            <a:r>
              <a:rPr lang="ja-JP" dirty="0">
                <a:latin typeface="UD Digi Kyokasho NK-R"/>
                <a:ea typeface="UD Digi Kyokasho NK-R"/>
                <a:cs typeface="+mn-lt"/>
              </a:rPr>
              <a:t>ラ</a:t>
            </a:r>
            <a:r>
              <a:rPr lang="ja-JP" altLang="en-US" dirty="0">
                <a:latin typeface="UD Digi Kyokasho NK-R"/>
                <a:ea typeface="UD Digi Kyokasho NK-R"/>
                <a:cs typeface="+mn-lt"/>
              </a:rPr>
              <a:t>ブルの背景とそ</a:t>
            </a:r>
            <a:r>
              <a:rPr lang="ja-JP" dirty="0">
                <a:latin typeface="UD Digi Kyokasho NK-R"/>
                <a:ea typeface="UD Digi Kyokasho NK-R"/>
                <a:cs typeface="+mn-lt"/>
              </a:rPr>
              <a:t>の</a:t>
            </a:r>
            <a:r>
              <a:rPr lang="ja-JP" altLang="en-US" dirty="0">
                <a:latin typeface="UD Digi Kyokasho NK-R"/>
                <a:ea typeface="UD Digi Kyokasho NK-R"/>
                <a:cs typeface="+mn-lt"/>
              </a:rPr>
              <a:t>対応</a:t>
            </a:r>
            <a:endParaRPr lang="ja-JP" altLang="en-US" dirty="0">
              <a:latin typeface="UD Digi Kyokasho NK-R"/>
              <a:ea typeface="UD Digi Kyokasho NK-R"/>
              <a:cs typeface="Calibri"/>
            </a:endParaRPr>
          </a:p>
        </p:txBody>
      </p:sp>
      <p:graphicFrame>
        <p:nvGraphicFramePr>
          <p:cNvPr id="12" name="表 11">
            <a:extLst>
              <a:ext uri="{FF2B5EF4-FFF2-40B4-BE49-F238E27FC236}">
                <a16:creationId xmlns:a16="http://schemas.microsoft.com/office/drawing/2014/main" id="{4C8DC8A1-70FC-BFD0-1448-DAA6DE2AD224}"/>
              </a:ext>
            </a:extLst>
          </p:cNvPr>
          <p:cNvGraphicFramePr>
            <a:graphicFrameLocks noGrp="1"/>
          </p:cNvGraphicFramePr>
          <p:nvPr>
            <p:extLst>
              <p:ext uri="{D42A27DB-BD31-4B8C-83A1-F6EECF244321}">
                <p14:modId xmlns:p14="http://schemas.microsoft.com/office/powerpoint/2010/main" val="2377117083"/>
              </p:ext>
            </p:extLst>
          </p:nvPr>
        </p:nvGraphicFramePr>
        <p:xfrm>
          <a:off x="1336430" y="3200400"/>
          <a:ext cx="10142856" cy="3482109"/>
        </p:xfrm>
        <a:graphic>
          <a:graphicData uri="http://schemas.openxmlformats.org/drawingml/2006/table">
            <a:tbl>
              <a:tblPr firstRow="1" bandRow="1">
                <a:tableStyleId>{5C22544A-7EE6-4342-B048-85BDC9FD1C3A}</a:tableStyleId>
              </a:tblPr>
              <a:tblGrid>
                <a:gridCol w="667042">
                  <a:extLst>
                    <a:ext uri="{9D8B030D-6E8A-4147-A177-3AD203B41FA5}">
                      <a16:colId xmlns:a16="http://schemas.microsoft.com/office/drawing/2014/main" val="197001506"/>
                    </a:ext>
                  </a:extLst>
                </a:gridCol>
                <a:gridCol w="8409385">
                  <a:extLst>
                    <a:ext uri="{9D8B030D-6E8A-4147-A177-3AD203B41FA5}">
                      <a16:colId xmlns:a16="http://schemas.microsoft.com/office/drawing/2014/main" val="3914290537"/>
                    </a:ext>
                  </a:extLst>
                </a:gridCol>
                <a:gridCol w="1066429">
                  <a:extLst>
                    <a:ext uri="{9D8B030D-6E8A-4147-A177-3AD203B41FA5}">
                      <a16:colId xmlns:a16="http://schemas.microsoft.com/office/drawing/2014/main" val="2332715875"/>
                    </a:ext>
                  </a:extLst>
                </a:gridCol>
              </a:tblGrid>
              <a:tr h="1160703">
                <a:tc>
                  <a:txBody>
                    <a:bodyPr/>
                    <a:lstStyle/>
                    <a:p>
                      <a:pPr lvl="0" algn="ctr">
                        <a:buNone/>
                      </a:pPr>
                      <a:r>
                        <a:rPr lang="ja-JP" sz="2800" b="0" i="0" u="none" strike="noStrike" noProof="0" dirty="0">
                          <a:solidFill>
                            <a:schemeClr val="bg1"/>
                          </a:solidFill>
                          <a:latin typeface="UD Digi Kyokasho NK-R"/>
                          <a:ea typeface="UD Digi Kyokasho NK-R"/>
                        </a:rPr>
                        <a:t>1</a:t>
                      </a:r>
                      <a:endParaRPr kumimoji="1" lang="ja-JP" sz="2800" b="0" i="0" u="none" strike="noStrike" noProof="0" dirty="0">
                        <a:solidFill>
                          <a:schemeClr val="bg1"/>
                        </a:solidFill>
                        <a:latin typeface="UD Digi Kyokasho NK-R"/>
                        <a:ea typeface="UD Digi Kyokasho NK-R"/>
                      </a:endParaRPr>
                    </a:p>
                  </a:txBody>
                  <a:tcPr anchor="ctr">
                    <a:lnL w="12700" cap="flat" cmpd="sng" algn="ctr">
                      <a:solidFill>
                        <a:schemeClr val="tx1"/>
                      </a:solidFill>
                      <a:prstDash val="solid"/>
                      <a:round/>
                      <a:headEnd type="none" w="med" len="med"/>
                      <a:tailEnd type="none" w="med" len="med"/>
                    </a:lnL>
                    <a:lnR w="12700">
                      <a:solidFill>
                        <a:schemeClr val="tx1"/>
                      </a:solidFill>
                    </a:lnR>
                    <a:lnT w="12700">
                      <a:solidFill>
                        <a:schemeClr val="tx1"/>
                      </a:solidFill>
                    </a:lnT>
                    <a:lnB w="12700" cap="flat" cmpd="sng" algn="ctr">
                      <a:solidFill>
                        <a:schemeClr val="tx1"/>
                      </a:solidFill>
                      <a:prstDash val="solid"/>
                      <a:round/>
                      <a:headEnd type="none" w="med" len="med"/>
                      <a:tailEnd type="none" w="med" len="med"/>
                    </a:lnB>
                    <a:solidFill>
                      <a:schemeClr val="accent1"/>
                    </a:solidFill>
                  </a:tcPr>
                </a:tc>
                <a:tc>
                  <a:txBody>
                    <a:bodyPr/>
                    <a:lstStyle/>
                    <a:p>
                      <a:pPr lvl="0">
                        <a:lnSpc>
                          <a:spcPct val="100000"/>
                        </a:lnSpc>
                        <a:buNone/>
                      </a:pPr>
                      <a:r>
                        <a:rPr lang="ja-JP" altLang="en-US" sz="2800" b="0" i="0" u="none" strike="noStrike" noProof="0" dirty="0">
                          <a:solidFill>
                            <a:srgbClr val="000000"/>
                          </a:solidFill>
                          <a:latin typeface="UD Digi Kyokasho NK-R"/>
                          <a:ea typeface="UD Digi Kyokasho NK-R"/>
                        </a:rPr>
                        <a:t>お小遣いとしてもらっている金額で契約した場合</a:t>
                      </a:r>
                      <a:endParaRPr kumimoji="1" lang="ja-JP" sz="2800" dirty="0"/>
                    </a:p>
                  </a:txBody>
                  <a:tcPr anchor="ctr">
                    <a:lnL w="12700">
                      <a:solidFill>
                        <a:schemeClr val="tx1"/>
                      </a:solidFill>
                    </a:lnL>
                    <a:lnR w="12700">
                      <a:solidFill>
                        <a:schemeClr val="tx1"/>
                      </a:solidFill>
                    </a:lnR>
                    <a:lnT w="12700">
                      <a:solidFill>
                        <a:schemeClr val="tx1"/>
                      </a:solidFill>
                    </a:lnT>
                    <a:lnB w="12700">
                      <a:solidFill>
                        <a:schemeClr val="tx1"/>
                      </a:solidFill>
                    </a:lnB>
                    <a:solidFill>
                      <a:schemeClr val="bg1"/>
                    </a:solidFill>
                  </a:tcPr>
                </a:tc>
                <a:tc>
                  <a:txBody>
                    <a:bodyPr/>
                    <a:lstStyle/>
                    <a:p>
                      <a:pPr algn="ctr"/>
                      <a:endParaRPr kumimoji="1" lang="ja-JP" altLang="en-US" sz="2800" b="0">
                        <a:solidFill>
                          <a:srgbClr val="FF00A2"/>
                        </a:solidFill>
                        <a:latin typeface="UD Digi Kyokasho NK-R"/>
                        <a:ea typeface="UD Digi Kyokasho NK-R"/>
                      </a:endParaRPr>
                    </a:p>
                  </a:txBody>
                  <a:tcPr anchor="ctr">
                    <a:lnL w="12700">
                      <a:solidFill>
                        <a:schemeClr val="tx1"/>
                      </a:solidFill>
                    </a:lnL>
                    <a:lnR w="12700">
                      <a:solidFill>
                        <a:schemeClr val="tx1"/>
                      </a:solidFill>
                    </a:lnR>
                    <a:lnT w="12700">
                      <a:solidFill>
                        <a:schemeClr val="tx1"/>
                      </a:solidFill>
                    </a:lnT>
                    <a:lnB w="12700">
                      <a:solidFill>
                        <a:schemeClr val="tx1"/>
                      </a:solidFill>
                    </a:lnB>
                    <a:solidFill>
                      <a:schemeClr val="bg1"/>
                    </a:solidFill>
                  </a:tcPr>
                </a:tc>
                <a:extLst>
                  <a:ext uri="{0D108BD9-81ED-4DB2-BD59-A6C34878D82A}">
                    <a16:rowId xmlns:a16="http://schemas.microsoft.com/office/drawing/2014/main" val="520994388"/>
                  </a:ext>
                </a:extLst>
              </a:tr>
              <a:tr h="1160703">
                <a:tc>
                  <a:txBody>
                    <a:bodyPr/>
                    <a:lstStyle/>
                    <a:p>
                      <a:pPr marL="0" lvl="0" indent="0" algn="ctr">
                        <a:lnSpc>
                          <a:spcPct val="150000"/>
                        </a:lnSpc>
                        <a:spcBef>
                          <a:spcPts val="0"/>
                        </a:spcBef>
                        <a:spcAft>
                          <a:spcPts val="0"/>
                        </a:spcAft>
                        <a:buNone/>
                      </a:pPr>
                      <a:r>
                        <a:rPr lang="en-US" altLang="ja-JP" sz="2800" b="0" i="0" u="none" strike="noStrike" noProof="0" dirty="0">
                          <a:solidFill>
                            <a:schemeClr val="bg1"/>
                          </a:solidFill>
                          <a:latin typeface="UD Digi Kyokasho NK-R"/>
                          <a:ea typeface="UD Digi Kyokasho NK-R"/>
                        </a:rPr>
                        <a:t>2</a:t>
                      </a:r>
                      <a:endParaRPr lang="ja-JP" altLang="en-US" sz="2800" b="0" i="0" u="none" strike="noStrike" noProof="0">
                        <a:solidFill>
                          <a:schemeClr val="bg1"/>
                        </a:solidFill>
                        <a:latin typeface="UD Digi Kyokasho NK-R"/>
                        <a:ea typeface="UD Digi Kyokasho NK-R"/>
                      </a:endParaRPr>
                    </a:p>
                  </a:txBody>
                  <a:tcPr anchor="ctr">
                    <a:lnL w="12700" cap="flat" cmpd="sng" algn="ctr">
                      <a:solidFill>
                        <a:schemeClr val="tx1"/>
                      </a:solidFill>
                      <a:prstDash val="solid"/>
                      <a:round/>
                      <a:headEnd type="none" w="med" len="med"/>
                      <a:tailEnd type="none" w="med" len="med"/>
                    </a:lnL>
                    <a:lnR w="12700">
                      <a:solidFill>
                        <a:schemeClr val="tx1"/>
                      </a:solid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solidFill>
                  </a:tcPr>
                </a:tc>
                <a:tc>
                  <a:txBody>
                    <a:bodyPr/>
                    <a:lstStyle/>
                    <a:p>
                      <a:pPr marL="0" marR="0" lvl="0" indent="0" algn="l">
                        <a:lnSpc>
                          <a:spcPct val="100000"/>
                        </a:lnSpc>
                        <a:spcBef>
                          <a:spcPts val="0"/>
                        </a:spcBef>
                        <a:spcAft>
                          <a:spcPts val="0"/>
                        </a:spcAft>
                        <a:buNone/>
                      </a:pPr>
                      <a:r>
                        <a:rPr lang="ja-JP" altLang="en-US" sz="2800" b="0" i="0" u="none" strike="noStrike" noProof="0" dirty="0">
                          <a:solidFill>
                            <a:srgbClr val="000000"/>
                          </a:solidFill>
                          <a:latin typeface="UD Digi Kyokasho NK-R"/>
                          <a:ea typeface="UD Digi Kyokasho NK-R"/>
                        </a:rPr>
                        <a:t>親が同意して契約した場合</a:t>
                      </a:r>
                      <a:endParaRPr lang="ja-JP" sz="2800" dirty="0"/>
                    </a:p>
                  </a:txBody>
                  <a:tcPr anchor="ctr">
                    <a:lnL w="12700">
                      <a:solidFill>
                        <a:schemeClr val="tx1"/>
                      </a:solidFill>
                    </a:lnL>
                    <a:lnR w="12700">
                      <a:solidFill>
                        <a:schemeClr val="tx1"/>
                      </a:solidFill>
                    </a:lnR>
                    <a:lnT w="12700">
                      <a:solidFill>
                        <a:schemeClr val="tx1"/>
                      </a:solidFill>
                    </a:lnT>
                    <a:lnB w="12700">
                      <a:solidFill>
                        <a:schemeClr val="tx1"/>
                      </a:solidFill>
                    </a:lnB>
                    <a:solidFill>
                      <a:schemeClr val="bg1"/>
                    </a:solidFill>
                  </a:tcPr>
                </a:tc>
                <a:tc>
                  <a:txBody>
                    <a:bodyPr/>
                    <a:lstStyle/>
                    <a:p>
                      <a:pPr lvl="0" algn="ctr">
                        <a:buNone/>
                      </a:pPr>
                      <a:endParaRPr kumimoji="1" lang="ja-JP" altLang="en-US" sz="2800" b="0" i="0" u="none" strike="noStrike" noProof="0" dirty="0">
                        <a:solidFill>
                          <a:srgbClr val="FF00A2"/>
                        </a:solidFill>
                        <a:latin typeface="UD Digi Kyokasho NK-R"/>
                        <a:ea typeface="UD Digi Kyokasho NK-R"/>
                      </a:endParaRPr>
                    </a:p>
                  </a:txBody>
                  <a:tcPr anchor="ctr">
                    <a:lnL w="12700">
                      <a:solidFill>
                        <a:schemeClr val="tx1"/>
                      </a:solidFill>
                    </a:lnL>
                    <a:lnR w="12700">
                      <a:solidFill>
                        <a:schemeClr val="tx1"/>
                      </a:solidFill>
                    </a:lnR>
                    <a:lnT w="12700">
                      <a:solidFill>
                        <a:schemeClr val="tx1"/>
                      </a:solidFill>
                    </a:lnT>
                    <a:lnB w="12700">
                      <a:solidFill>
                        <a:schemeClr val="tx1"/>
                      </a:solidFill>
                    </a:lnB>
                    <a:solidFill>
                      <a:schemeClr val="bg1"/>
                    </a:solidFill>
                  </a:tcPr>
                </a:tc>
                <a:extLst>
                  <a:ext uri="{0D108BD9-81ED-4DB2-BD59-A6C34878D82A}">
                    <a16:rowId xmlns:a16="http://schemas.microsoft.com/office/drawing/2014/main" val="1435235984"/>
                  </a:ext>
                </a:extLst>
              </a:tr>
              <a:tr h="1160703">
                <a:tc>
                  <a:txBody>
                    <a:bodyPr/>
                    <a:lstStyle/>
                    <a:p>
                      <a:pPr lvl="0" algn="ctr">
                        <a:lnSpc>
                          <a:spcPct val="100000"/>
                        </a:lnSpc>
                        <a:spcBef>
                          <a:spcPts val="0"/>
                        </a:spcBef>
                        <a:spcAft>
                          <a:spcPts val="0"/>
                        </a:spcAft>
                        <a:buNone/>
                      </a:pPr>
                      <a:r>
                        <a:rPr lang="en-US" altLang="ja-JP" sz="2800" b="0" i="0" u="none" strike="noStrike" noProof="0" dirty="0">
                          <a:solidFill>
                            <a:schemeClr val="bg1"/>
                          </a:solidFill>
                          <a:latin typeface="UD Digi Kyokasho NK-R"/>
                          <a:ea typeface="UD Digi Kyokasho NK-R"/>
                        </a:rPr>
                        <a:t>3</a:t>
                      </a:r>
                      <a:endParaRPr lang="ja-JP" altLang="en-US" sz="2800" b="0" i="0" u="none" strike="noStrike" noProof="0">
                        <a:solidFill>
                          <a:schemeClr val="bg1"/>
                        </a:solidFill>
                        <a:latin typeface="UD Digi Kyokasho NK-R"/>
                        <a:ea typeface="UD Digi Kyokasho NK-R"/>
                      </a:endParaRPr>
                    </a:p>
                  </a:txBody>
                  <a:tcPr anchor="ctr">
                    <a:lnL w="12700" cap="flat" cmpd="sng" algn="ctr">
                      <a:solidFill>
                        <a:schemeClr val="tx1"/>
                      </a:solidFill>
                      <a:prstDash val="solid"/>
                      <a:round/>
                      <a:headEnd type="none" w="med" len="med"/>
                      <a:tailEnd type="none" w="med" len="med"/>
                    </a:lnL>
                    <a:lnR w="12700">
                      <a:solidFill>
                        <a:schemeClr val="tx1"/>
                      </a:solidFill>
                    </a:lnR>
                    <a:lnT w="12700" cap="flat" cmpd="sng" algn="ctr">
                      <a:solidFill>
                        <a:schemeClr val="tx1"/>
                      </a:solidFill>
                      <a:prstDash val="solid"/>
                      <a:round/>
                      <a:headEnd type="none" w="med" len="med"/>
                      <a:tailEnd type="none" w="med" len="med"/>
                    </a:lnT>
                    <a:lnB w="12700">
                      <a:solidFill>
                        <a:schemeClr val="tx1"/>
                      </a:solidFill>
                    </a:lnB>
                    <a:solidFill>
                      <a:schemeClr val="accent1"/>
                    </a:solidFill>
                  </a:tcPr>
                </a:tc>
                <a:tc>
                  <a:txBody>
                    <a:bodyPr/>
                    <a:lstStyle/>
                    <a:p>
                      <a:pPr lvl="0" algn="l">
                        <a:lnSpc>
                          <a:spcPct val="100000"/>
                        </a:lnSpc>
                        <a:spcBef>
                          <a:spcPts val="0"/>
                        </a:spcBef>
                        <a:spcAft>
                          <a:spcPts val="0"/>
                        </a:spcAft>
                        <a:buNone/>
                      </a:pPr>
                      <a:r>
                        <a:rPr lang="ja-JP" altLang="en-US" sz="2800" b="0" i="0" u="none" strike="noStrike" noProof="0" dirty="0">
                          <a:solidFill>
                            <a:srgbClr val="000000"/>
                          </a:solidFill>
                          <a:latin typeface="UD Digi Kyokasho NK-R"/>
                          <a:ea typeface="UD Digi Kyokasho NK-R"/>
                        </a:rPr>
                        <a:t>契約の相手に対して、自分は成人だとだまして契約した場合</a:t>
                      </a:r>
                      <a:endParaRPr lang="ja-JP" sz="2800" dirty="0"/>
                    </a:p>
                  </a:txBody>
                  <a:tcPr anchor="ctr">
                    <a:lnL w="12700">
                      <a:solidFill>
                        <a:schemeClr val="tx1"/>
                      </a:solidFill>
                    </a:lnL>
                    <a:lnR w="12700">
                      <a:solidFill>
                        <a:schemeClr val="tx1"/>
                      </a:solidFill>
                    </a:lnR>
                    <a:lnT w="12700">
                      <a:solidFill>
                        <a:schemeClr val="tx1"/>
                      </a:solidFill>
                    </a:lnT>
                    <a:lnB w="12700">
                      <a:solidFill>
                        <a:schemeClr val="tx1"/>
                      </a:solidFill>
                    </a:lnB>
                    <a:solidFill>
                      <a:schemeClr val="bg1"/>
                    </a:solidFill>
                  </a:tcPr>
                </a:tc>
                <a:tc>
                  <a:txBody>
                    <a:bodyPr/>
                    <a:lstStyle/>
                    <a:p>
                      <a:pPr lvl="0" algn="ctr">
                        <a:buNone/>
                      </a:pPr>
                      <a:endParaRPr kumimoji="1" lang="ja-JP" altLang="en-US" sz="2800" b="0" i="0" u="none" strike="noStrike" noProof="0" dirty="0">
                        <a:solidFill>
                          <a:srgbClr val="FF00A2"/>
                        </a:solidFill>
                        <a:latin typeface="UD Digi Kyokasho NK-R"/>
                        <a:ea typeface="UD Digi Kyokasho NK-R"/>
                      </a:endParaRPr>
                    </a:p>
                  </a:txBody>
                  <a:tcPr anchor="ctr">
                    <a:lnL w="12700">
                      <a:solidFill>
                        <a:schemeClr val="tx1"/>
                      </a:solidFill>
                    </a:lnL>
                    <a:lnR w="12700">
                      <a:solidFill>
                        <a:schemeClr val="tx1"/>
                      </a:solidFill>
                    </a:lnR>
                    <a:lnT w="12700">
                      <a:solidFill>
                        <a:schemeClr val="tx1"/>
                      </a:solidFill>
                    </a:lnT>
                    <a:lnB w="12700">
                      <a:solidFill>
                        <a:schemeClr val="tx1"/>
                      </a:solidFill>
                    </a:lnB>
                    <a:solidFill>
                      <a:schemeClr val="bg1"/>
                    </a:solidFill>
                  </a:tcPr>
                </a:tc>
                <a:extLst>
                  <a:ext uri="{0D108BD9-81ED-4DB2-BD59-A6C34878D82A}">
                    <a16:rowId xmlns:a16="http://schemas.microsoft.com/office/drawing/2014/main" val="2401280129"/>
                  </a:ext>
                </a:extLst>
              </a:tr>
            </a:tbl>
          </a:graphicData>
        </a:graphic>
      </p:graphicFrame>
    </p:spTree>
    <p:extLst>
      <p:ext uri="{BB962C8B-B14F-4D97-AF65-F5344CB8AC3E}">
        <p14:creationId xmlns:p14="http://schemas.microsoft.com/office/powerpoint/2010/main" val="289897477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rgbClr val="F5F9FF"/>
        </a:solidFill>
        <a:effectLst/>
      </p:bgPr>
    </p:bg>
    <p:spTree>
      <p:nvGrpSpPr>
        <p:cNvPr id="1" name="">
          <a:extLst>
            <a:ext uri="{FF2B5EF4-FFF2-40B4-BE49-F238E27FC236}">
              <a16:creationId xmlns:a16="http://schemas.microsoft.com/office/drawing/2014/main" id="{3579E3B2-0FFA-7B83-9109-6BE845A2F835}"/>
            </a:ext>
          </a:extLst>
        </p:cNvPr>
        <p:cNvGrpSpPr/>
        <p:nvPr/>
      </p:nvGrpSpPr>
      <p:grpSpPr>
        <a:xfrm>
          <a:off x="0" y="0"/>
          <a:ext cx="0" cy="0"/>
          <a:chOff x="0" y="0"/>
          <a:chExt cx="0" cy="0"/>
        </a:xfrm>
      </p:grpSpPr>
      <p:sp>
        <p:nvSpPr>
          <p:cNvPr id="22" name="正方形/長方形 21">
            <a:extLst>
              <a:ext uri="{FF2B5EF4-FFF2-40B4-BE49-F238E27FC236}">
                <a16:creationId xmlns:a16="http://schemas.microsoft.com/office/drawing/2014/main" id="{F3A6A951-0591-8AC6-A79B-BD87C1FFDE1A}"/>
              </a:ext>
            </a:extLst>
          </p:cNvPr>
          <p:cNvSpPr/>
          <p:nvPr/>
        </p:nvSpPr>
        <p:spPr>
          <a:xfrm>
            <a:off x="-1" y="476249"/>
            <a:ext cx="12191999" cy="598714"/>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lvl="1"/>
            <a:r>
              <a:rPr lang="ja-JP" sz="2400" b="1">
                <a:solidFill>
                  <a:schemeClr val="tx1">
                    <a:lumMod val="75000"/>
                    <a:lumOff val="25000"/>
                  </a:schemeClr>
                </a:solidFill>
                <a:latin typeface="UD Digi Kyokasho NK-R"/>
                <a:ea typeface="UD Digi Kyokasho NK-R"/>
                <a:cs typeface="+mn-lt"/>
              </a:rPr>
              <a:t>未</a:t>
            </a:r>
            <a:r>
              <a:rPr lang="ja-JP" altLang="en-US" sz="2400" b="1">
                <a:solidFill>
                  <a:schemeClr val="tx1">
                    <a:lumMod val="75000"/>
                    <a:lumOff val="25000"/>
                  </a:schemeClr>
                </a:solidFill>
                <a:latin typeface="UD Digi Kyokasho NK-R"/>
                <a:ea typeface="UD Digi Kyokasho NK-R"/>
                <a:cs typeface="+mn-lt"/>
              </a:rPr>
              <a:t>成年</a:t>
            </a:r>
            <a:r>
              <a:rPr lang="ja-JP" sz="2400" b="1">
                <a:solidFill>
                  <a:schemeClr val="tx1">
                    <a:lumMod val="75000"/>
                    <a:lumOff val="25000"/>
                  </a:schemeClr>
                </a:solidFill>
                <a:latin typeface="UD Digi Kyokasho NK-R"/>
                <a:ea typeface="UD Digi Kyokasho NK-R"/>
                <a:cs typeface="+mn-lt"/>
              </a:rPr>
              <a:t>者の契約</a:t>
            </a:r>
            <a:endParaRPr lang="ja-JP" sz="2400">
              <a:solidFill>
                <a:schemeClr val="tx1">
                  <a:lumMod val="75000"/>
                  <a:lumOff val="25000"/>
                </a:schemeClr>
              </a:solidFill>
              <a:latin typeface="UD Digi Kyokasho NK-R"/>
              <a:ea typeface="UD Digi Kyokasho NK-R"/>
              <a:cs typeface="+mn-lt"/>
            </a:endParaRPr>
          </a:p>
        </p:txBody>
      </p:sp>
      <p:sp>
        <p:nvSpPr>
          <p:cNvPr id="6" name="テキスト ボックス 10">
            <a:extLst>
              <a:ext uri="{FF2B5EF4-FFF2-40B4-BE49-F238E27FC236}">
                <a16:creationId xmlns:a16="http://schemas.microsoft.com/office/drawing/2014/main" id="{DCDBEE81-CE66-73A1-4F96-7A46CA42BFA2}"/>
              </a:ext>
            </a:extLst>
          </p:cNvPr>
          <p:cNvSpPr txBox="1"/>
          <p:nvPr/>
        </p:nvSpPr>
        <p:spPr>
          <a:xfrm>
            <a:off x="1716080" y="1226141"/>
            <a:ext cx="9465495" cy="678199"/>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nSpc>
                <a:spcPct val="150000"/>
              </a:lnSpc>
            </a:pPr>
            <a:r>
              <a:rPr lang="ja-JP" altLang="en-US" sz="2800" b="1">
                <a:solidFill>
                  <a:schemeClr val="accent1"/>
                </a:solidFill>
                <a:latin typeface="UD Digi Kyokasho NK-R"/>
                <a:ea typeface="UD Digi Kyokasho NK-R"/>
                <a:cs typeface="Calibri"/>
              </a:rPr>
              <a:t>未成年者の契約について考えよう</a:t>
            </a:r>
          </a:p>
        </p:txBody>
      </p:sp>
      <p:sp>
        <p:nvSpPr>
          <p:cNvPr id="8" name="テキスト ボックス 11">
            <a:extLst>
              <a:ext uri="{FF2B5EF4-FFF2-40B4-BE49-F238E27FC236}">
                <a16:creationId xmlns:a16="http://schemas.microsoft.com/office/drawing/2014/main" id="{A612FBB1-3FE7-53B9-DA3E-C4544704E2F8}"/>
              </a:ext>
            </a:extLst>
          </p:cNvPr>
          <p:cNvSpPr txBox="1"/>
          <p:nvPr/>
        </p:nvSpPr>
        <p:spPr>
          <a:xfrm>
            <a:off x="563858" y="1338144"/>
            <a:ext cx="898071" cy="830997"/>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ctr"/>
            <a:r>
              <a:rPr lang="ja-JP" altLang="en-US" sz="4800" b="1">
                <a:solidFill>
                  <a:schemeClr val="accent1"/>
                </a:solidFill>
                <a:latin typeface="UD Digi Kyokasho NK-B"/>
                <a:ea typeface="UD Digi Kyokasho NK-B"/>
                <a:cs typeface="Calibri" panose="020F0502020204030204"/>
              </a:rPr>
              <a:t>4</a:t>
            </a:r>
          </a:p>
        </p:txBody>
      </p:sp>
      <p:sp>
        <p:nvSpPr>
          <p:cNvPr id="13" name="テキスト ボックス 10">
            <a:extLst>
              <a:ext uri="{FF2B5EF4-FFF2-40B4-BE49-F238E27FC236}">
                <a16:creationId xmlns:a16="http://schemas.microsoft.com/office/drawing/2014/main" id="{96A8B09A-058F-88A9-8C76-DF0890C5B6F2}"/>
              </a:ext>
            </a:extLst>
          </p:cNvPr>
          <p:cNvSpPr txBox="1"/>
          <p:nvPr/>
        </p:nvSpPr>
        <p:spPr>
          <a:xfrm>
            <a:off x="1862630" y="2095821"/>
            <a:ext cx="9465495" cy="1144159"/>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nSpc>
                <a:spcPct val="150000"/>
              </a:lnSpc>
            </a:pPr>
            <a:r>
              <a:rPr lang="ja-JP" sz="2400" dirty="0">
                <a:solidFill>
                  <a:srgbClr val="000000"/>
                </a:solidFill>
                <a:latin typeface="UD Digi Kyokasho NK-R"/>
                <a:ea typeface="UD Digi Kyokasho NK-R"/>
                <a:cs typeface="+mn-lt"/>
              </a:rPr>
              <a:t>（</a:t>
            </a:r>
            <a:r>
              <a:rPr lang="en-US" altLang="ja-JP" sz="2400" dirty="0">
                <a:solidFill>
                  <a:srgbClr val="000000"/>
                </a:solidFill>
                <a:latin typeface="UD Digi Kyokasho NK-R"/>
                <a:ea typeface="+mn-lt"/>
                <a:cs typeface="+mn-lt"/>
              </a:rPr>
              <a:t>2</a:t>
            </a:r>
            <a:r>
              <a:rPr lang="ja-JP" altLang="en-US" sz="2400" dirty="0">
                <a:solidFill>
                  <a:srgbClr val="000000"/>
                </a:solidFill>
                <a:latin typeface="UD Digi Kyokasho NK-R"/>
                <a:ea typeface="UD Digi Kyokasho NK-R"/>
                <a:cs typeface="+mn-lt"/>
              </a:rPr>
              <a:t>）</a:t>
            </a:r>
            <a:r>
              <a:rPr lang="ja-JP" sz="2400" dirty="0">
                <a:solidFill>
                  <a:srgbClr val="000000"/>
                </a:solidFill>
                <a:latin typeface="UD Digi Kyokasho NK-R"/>
                <a:ea typeface="UD Digi Kyokasho NK-R"/>
                <a:cs typeface="+mn-lt"/>
              </a:rPr>
              <a:t>次の</a:t>
            </a:r>
            <a:r>
              <a:rPr lang="ja-JP" altLang="en-US" sz="2400" dirty="0">
                <a:solidFill>
                  <a:srgbClr val="000000"/>
                </a:solidFill>
                <a:latin typeface="UD Digi Kyokasho NK-R"/>
                <a:ea typeface="UD Digi Kyokasho NK-R"/>
                <a:cs typeface="+mn-lt"/>
              </a:rPr>
              <a:t>場合で、未成年者</a:t>
            </a:r>
            <a:r>
              <a:rPr lang="ja-JP" sz="2400" dirty="0">
                <a:solidFill>
                  <a:srgbClr val="000000"/>
                </a:solidFill>
                <a:latin typeface="UD Digi Kyokasho NK-R"/>
                <a:ea typeface="UD Digi Kyokasho NK-R"/>
                <a:cs typeface="+mn-lt"/>
              </a:rPr>
              <a:t>取消しできる場合には〇、</a:t>
            </a:r>
            <a:endParaRPr lang="ja-JP" altLang="en-US" sz="2400" dirty="0">
              <a:solidFill>
                <a:srgbClr val="000000"/>
              </a:solidFill>
              <a:latin typeface="UD Digi Kyokasho NK-R"/>
              <a:ea typeface="UD Digi Kyokasho NK-R"/>
              <a:cs typeface="+mn-lt"/>
            </a:endParaRPr>
          </a:p>
          <a:p>
            <a:pPr>
              <a:lnSpc>
                <a:spcPct val="150000"/>
              </a:lnSpc>
            </a:pPr>
            <a:r>
              <a:rPr lang="ja-JP" altLang="en-US" sz="2400">
                <a:solidFill>
                  <a:srgbClr val="000000"/>
                </a:solidFill>
                <a:latin typeface="UD Digi Kyokasho NK-R"/>
                <a:ea typeface="UD Digi Kyokasho NK-R"/>
                <a:cs typeface="+mn-lt"/>
              </a:rPr>
              <a:t>　　　　</a:t>
            </a:r>
            <a:r>
              <a:rPr lang="ja-JP" sz="2400">
                <a:solidFill>
                  <a:srgbClr val="000000"/>
                </a:solidFill>
                <a:latin typeface="UD Digi Kyokasho NK-R"/>
                <a:ea typeface="UD Digi Kyokasho NK-R"/>
                <a:cs typeface="+mn-lt"/>
              </a:rPr>
              <a:t>できない場合には</a:t>
            </a:r>
            <a:r>
              <a:rPr lang="en-US" altLang="ja-JP" sz="2400" dirty="0">
                <a:solidFill>
                  <a:srgbClr val="000000"/>
                </a:solidFill>
                <a:latin typeface="Calibri"/>
                <a:ea typeface="Calibri"/>
                <a:cs typeface="+mn-lt"/>
              </a:rPr>
              <a:t>✕</a:t>
            </a:r>
            <a:r>
              <a:rPr lang="ja-JP" sz="2400">
                <a:solidFill>
                  <a:srgbClr val="000000"/>
                </a:solidFill>
                <a:latin typeface="UD Digi Kyokasho NK-R"/>
                <a:ea typeface="UD Digi Kyokasho NK-R"/>
                <a:cs typeface="+mn-lt"/>
              </a:rPr>
              <a:t>を記入しよう</a:t>
            </a:r>
            <a:endParaRPr lang="ja-JP" sz="2400">
              <a:latin typeface="UD Digi Kyokasho NK-R"/>
              <a:ea typeface="UD Digi Kyokasho NK-R"/>
              <a:cs typeface="+mn-lt"/>
            </a:endParaRPr>
          </a:p>
        </p:txBody>
      </p:sp>
      <p:sp>
        <p:nvSpPr>
          <p:cNvPr id="3" name="正方形/長方形 2">
            <a:extLst>
              <a:ext uri="{FF2B5EF4-FFF2-40B4-BE49-F238E27FC236}">
                <a16:creationId xmlns:a16="http://schemas.microsoft.com/office/drawing/2014/main" id="{740D4751-D182-ACB0-62A8-2016851A9B50}"/>
              </a:ext>
            </a:extLst>
          </p:cNvPr>
          <p:cNvSpPr/>
          <p:nvPr/>
        </p:nvSpPr>
        <p:spPr>
          <a:xfrm>
            <a:off x="0" y="0"/>
            <a:ext cx="12191999" cy="4762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endParaRPr lang="ja-JP" altLang="en-US"/>
          </a:p>
        </p:txBody>
      </p:sp>
      <p:sp>
        <p:nvSpPr>
          <p:cNvPr id="7" name="四角形: 上の 2 つの角を丸める 6">
            <a:extLst>
              <a:ext uri="{FF2B5EF4-FFF2-40B4-BE49-F238E27FC236}">
                <a16:creationId xmlns:a16="http://schemas.microsoft.com/office/drawing/2014/main" id="{9873D8E6-61AA-6B4D-D3FE-99ACD5734BA6}"/>
              </a:ext>
            </a:extLst>
          </p:cNvPr>
          <p:cNvSpPr/>
          <p:nvPr/>
        </p:nvSpPr>
        <p:spPr>
          <a:xfrm>
            <a:off x="0" y="-1"/>
            <a:ext cx="3718331" cy="481262"/>
          </a:xfrm>
          <a:prstGeom prst="round2Same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lvl="1"/>
            <a:r>
              <a:rPr lang="ja-JP">
                <a:solidFill>
                  <a:srgbClr val="FFFFFF"/>
                </a:solidFill>
                <a:latin typeface="UD Digi Kyokasho NK-R"/>
                <a:ea typeface="UD Digi Kyokasho NK-R"/>
                <a:cs typeface="Calibri" panose="020F0502020204030204"/>
              </a:rPr>
              <a:t>第1章　私たちの消費生活</a:t>
            </a:r>
            <a:endParaRPr lang="ja-JP">
              <a:latin typeface="UD Digi Kyokasho NK-R"/>
              <a:ea typeface="UD Digi Kyokasho NK-R"/>
            </a:endParaRPr>
          </a:p>
        </p:txBody>
      </p:sp>
      <p:sp>
        <p:nvSpPr>
          <p:cNvPr id="10" name="四角形: 上の 2 つの角を丸める 9">
            <a:extLst>
              <a:ext uri="{FF2B5EF4-FFF2-40B4-BE49-F238E27FC236}">
                <a16:creationId xmlns:a16="http://schemas.microsoft.com/office/drawing/2014/main" id="{99DBDEEA-03B4-4DC5-87D3-5EF1AB9A81BC}"/>
              </a:ext>
            </a:extLst>
          </p:cNvPr>
          <p:cNvSpPr/>
          <p:nvPr/>
        </p:nvSpPr>
        <p:spPr>
          <a:xfrm>
            <a:off x="3769178" y="-2"/>
            <a:ext cx="3718331" cy="481262"/>
          </a:xfrm>
          <a:prstGeom prst="round2Same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r>
              <a:rPr lang="en-US" altLang="ja-JP" dirty="0">
                <a:latin typeface="UD Digi Kyokasho NK-R"/>
                <a:ea typeface="UD Digi Kyokasho NK-R"/>
                <a:cs typeface="Calibri" panose="020F0502020204030204"/>
              </a:rPr>
              <a:t>4</a:t>
            </a:r>
            <a:r>
              <a:rPr lang="ja-JP" dirty="0">
                <a:latin typeface="UD Digi Kyokasho NK-R"/>
                <a:ea typeface="UD Digi Kyokasho NK-R"/>
                <a:cs typeface="Calibri" panose="020F0502020204030204"/>
              </a:rPr>
              <a:t>　</a:t>
            </a:r>
            <a:r>
              <a:rPr lang="ja-JP" altLang="en-US" dirty="0">
                <a:latin typeface="UD Digi Kyokasho NK-R"/>
                <a:ea typeface="UD Digi Kyokasho NK-R"/>
                <a:cs typeface="+mn-lt"/>
              </a:rPr>
              <a:t>消費者ト</a:t>
            </a:r>
            <a:r>
              <a:rPr lang="ja-JP" dirty="0">
                <a:latin typeface="UD Digi Kyokasho NK-R"/>
                <a:ea typeface="UD Digi Kyokasho NK-R"/>
                <a:cs typeface="+mn-lt"/>
              </a:rPr>
              <a:t>ラ</a:t>
            </a:r>
            <a:r>
              <a:rPr lang="ja-JP" altLang="en-US" dirty="0">
                <a:latin typeface="UD Digi Kyokasho NK-R"/>
                <a:ea typeface="UD Digi Kyokasho NK-R"/>
                <a:cs typeface="+mn-lt"/>
              </a:rPr>
              <a:t>ブルの背景とそ</a:t>
            </a:r>
            <a:r>
              <a:rPr lang="ja-JP" dirty="0">
                <a:latin typeface="UD Digi Kyokasho NK-R"/>
                <a:ea typeface="UD Digi Kyokasho NK-R"/>
                <a:cs typeface="+mn-lt"/>
              </a:rPr>
              <a:t>の</a:t>
            </a:r>
            <a:r>
              <a:rPr lang="ja-JP" altLang="en-US" dirty="0">
                <a:latin typeface="UD Digi Kyokasho NK-R"/>
                <a:ea typeface="UD Digi Kyokasho NK-R"/>
                <a:cs typeface="+mn-lt"/>
              </a:rPr>
              <a:t>対応</a:t>
            </a:r>
            <a:endParaRPr lang="ja-JP" altLang="en-US" dirty="0">
              <a:latin typeface="UD Digi Kyokasho NK-R"/>
              <a:ea typeface="UD Digi Kyokasho NK-R"/>
              <a:cs typeface="Calibri"/>
            </a:endParaRPr>
          </a:p>
        </p:txBody>
      </p:sp>
      <p:graphicFrame>
        <p:nvGraphicFramePr>
          <p:cNvPr id="12" name="表 11">
            <a:extLst>
              <a:ext uri="{FF2B5EF4-FFF2-40B4-BE49-F238E27FC236}">
                <a16:creationId xmlns:a16="http://schemas.microsoft.com/office/drawing/2014/main" id="{4C8DC8A1-70FC-BFD0-1448-DAA6DE2AD224}"/>
              </a:ext>
            </a:extLst>
          </p:cNvPr>
          <p:cNvGraphicFramePr>
            <a:graphicFrameLocks noGrp="1"/>
          </p:cNvGraphicFramePr>
          <p:nvPr>
            <p:extLst>
              <p:ext uri="{D42A27DB-BD31-4B8C-83A1-F6EECF244321}">
                <p14:modId xmlns:p14="http://schemas.microsoft.com/office/powerpoint/2010/main" val="1735538130"/>
              </p:ext>
            </p:extLst>
          </p:nvPr>
        </p:nvGraphicFramePr>
        <p:xfrm>
          <a:off x="1336430" y="3200400"/>
          <a:ext cx="10142856" cy="3482109"/>
        </p:xfrm>
        <a:graphic>
          <a:graphicData uri="http://schemas.openxmlformats.org/drawingml/2006/table">
            <a:tbl>
              <a:tblPr firstRow="1" bandRow="1">
                <a:tableStyleId>{5C22544A-7EE6-4342-B048-85BDC9FD1C3A}</a:tableStyleId>
              </a:tblPr>
              <a:tblGrid>
                <a:gridCol w="667042">
                  <a:extLst>
                    <a:ext uri="{9D8B030D-6E8A-4147-A177-3AD203B41FA5}">
                      <a16:colId xmlns:a16="http://schemas.microsoft.com/office/drawing/2014/main" val="197001506"/>
                    </a:ext>
                  </a:extLst>
                </a:gridCol>
                <a:gridCol w="8409385">
                  <a:extLst>
                    <a:ext uri="{9D8B030D-6E8A-4147-A177-3AD203B41FA5}">
                      <a16:colId xmlns:a16="http://schemas.microsoft.com/office/drawing/2014/main" val="3914290537"/>
                    </a:ext>
                  </a:extLst>
                </a:gridCol>
                <a:gridCol w="1066429">
                  <a:extLst>
                    <a:ext uri="{9D8B030D-6E8A-4147-A177-3AD203B41FA5}">
                      <a16:colId xmlns:a16="http://schemas.microsoft.com/office/drawing/2014/main" val="2332715875"/>
                    </a:ext>
                  </a:extLst>
                </a:gridCol>
              </a:tblGrid>
              <a:tr h="1160703">
                <a:tc>
                  <a:txBody>
                    <a:bodyPr/>
                    <a:lstStyle/>
                    <a:p>
                      <a:pPr lvl="0" algn="ctr">
                        <a:buNone/>
                      </a:pPr>
                      <a:r>
                        <a:rPr lang="ja-JP" sz="2800" b="0" i="0" u="none" strike="noStrike" noProof="0" dirty="0">
                          <a:solidFill>
                            <a:schemeClr val="bg1"/>
                          </a:solidFill>
                          <a:latin typeface="UD Digi Kyokasho NK-R"/>
                          <a:ea typeface="UD Digi Kyokasho NK-R"/>
                        </a:rPr>
                        <a:t>1</a:t>
                      </a:r>
                      <a:endParaRPr kumimoji="1" lang="ja-JP" sz="2800" b="0" i="0" u="none" strike="noStrike" noProof="0" dirty="0">
                        <a:solidFill>
                          <a:schemeClr val="bg1"/>
                        </a:solidFill>
                        <a:latin typeface="UD Digi Kyokasho NK-R"/>
                        <a:ea typeface="UD Digi Kyokasho NK-R"/>
                      </a:endParaRPr>
                    </a:p>
                  </a:txBody>
                  <a:tcPr anchor="ctr">
                    <a:lnL w="12700" cap="flat" cmpd="sng" algn="ctr">
                      <a:solidFill>
                        <a:schemeClr val="tx1"/>
                      </a:solidFill>
                      <a:prstDash val="solid"/>
                      <a:round/>
                      <a:headEnd type="none" w="med" len="med"/>
                      <a:tailEnd type="none" w="med" len="med"/>
                    </a:lnL>
                    <a:lnR w="12700">
                      <a:solidFill>
                        <a:schemeClr val="tx1"/>
                      </a:solidFill>
                    </a:lnR>
                    <a:lnT w="12700">
                      <a:solidFill>
                        <a:schemeClr val="tx1"/>
                      </a:solidFill>
                    </a:lnT>
                    <a:lnB w="12700" cap="flat" cmpd="sng" algn="ctr">
                      <a:solidFill>
                        <a:schemeClr val="tx1"/>
                      </a:solidFill>
                      <a:prstDash val="solid"/>
                      <a:round/>
                      <a:headEnd type="none" w="med" len="med"/>
                      <a:tailEnd type="none" w="med" len="med"/>
                    </a:lnB>
                    <a:solidFill>
                      <a:schemeClr val="accent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2800" b="0" i="0" u="none" strike="noStrike" noProof="0" dirty="0">
                          <a:solidFill>
                            <a:srgbClr val="000000"/>
                          </a:solidFill>
                          <a:latin typeface="UD Digi Kyokasho NK-R"/>
                          <a:ea typeface="UD Digi Kyokasho NK-R"/>
                        </a:rPr>
                        <a:t>お小遣いとしてもらっている金額で契約した場合</a:t>
                      </a:r>
                      <a:endParaRPr kumimoji="1" lang="ja-JP" altLang="ja-JP" sz="2800" dirty="0"/>
                    </a:p>
                  </a:txBody>
                  <a:tcPr anchor="ctr">
                    <a:lnL w="12700">
                      <a:solidFill>
                        <a:schemeClr val="tx1"/>
                      </a:solidFill>
                    </a:lnL>
                    <a:lnR w="12700">
                      <a:solidFill>
                        <a:schemeClr val="tx1"/>
                      </a:solidFill>
                    </a:lnR>
                    <a:lnT w="12700">
                      <a:solidFill>
                        <a:schemeClr val="tx1"/>
                      </a:solidFill>
                    </a:lnT>
                    <a:lnB w="12700">
                      <a:solidFill>
                        <a:schemeClr val="tx1"/>
                      </a:solidFill>
                    </a:lnB>
                    <a:solidFill>
                      <a:schemeClr val="bg1"/>
                    </a:solidFill>
                  </a:tcPr>
                </a:tc>
                <a:tc>
                  <a:txBody>
                    <a:bodyPr/>
                    <a:lstStyle/>
                    <a:p>
                      <a:pPr algn="ctr"/>
                      <a:r>
                        <a:rPr lang="ja-JP" altLang="en-US" sz="5400" b="0" dirty="0">
                          <a:solidFill>
                            <a:srgbClr val="FF00A2"/>
                          </a:solidFill>
                          <a:latin typeface="UD Digi Kyokasho NK-R"/>
                          <a:ea typeface="UD Digi Kyokasho NK-R"/>
                        </a:rPr>
                        <a:t>×</a:t>
                      </a:r>
                      <a:endParaRPr kumimoji="1" lang="ja-JP" altLang="en-US" sz="5400" b="0" dirty="0">
                        <a:solidFill>
                          <a:srgbClr val="FF00A2"/>
                        </a:solidFill>
                        <a:latin typeface="UD Digi Kyokasho NK-R"/>
                        <a:ea typeface="UD Digi Kyokasho NK-R"/>
                      </a:endParaRPr>
                    </a:p>
                  </a:txBody>
                  <a:tcPr anchor="ctr">
                    <a:lnL w="12700">
                      <a:solidFill>
                        <a:schemeClr val="tx1"/>
                      </a:solidFill>
                    </a:lnL>
                    <a:lnR w="12700">
                      <a:solidFill>
                        <a:schemeClr val="tx1"/>
                      </a:solidFill>
                    </a:lnR>
                    <a:lnT w="12700">
                      <a:solidFill>
                        <a:schemeClr val="tx1"/>
                      </a:solidFill>
                    </a:lnT>
                    <a:lnB w="12700">
                      <a:solidFill>
                        <a:schemeClr val="tx1"/>
                      </a:solidFill>
                    </a:lnB>
                    <a:solidFill>
                      <a:schemeClr val="bg1"/>
                    </a:solidFill>
                  </a:tcPr>
                </a:tc>
                <a:extLst>
                  <a:ext uri="{0D108BD9-81ED-4DB2-BD59-A6C34878D82A}">
                    <a16:rowId xmlns:a16="http://schemas.microsoft.com/office/drawing/2014/main" val="520994388"/>
                  </a:ext>
                </a:extLst>
              </a:tr>
              <a:tr h="1160703">
                <a:tc>
                  <a:txBody>
                    <a:bodyPr/>
                    <a:lstStyle/>
                    <a:p>
                      <a:pPr marL="0" lvl="0" indent="0" algn="ctr">
                        <a:lnSpc>
                          <a:spcPct val="150000"/>
                        </a:lnSpc>
                        <a:spcBef>
                          <a:spcPts val="0"/>
                        </a:spcBef>
                        <a:spcAft>
                          <a:spcPts val="0"/>
                        </a:spcAft>
                        <a:buNone/>
                      </a:pPr>
                      <a:r>
                        <a:rPr lang="en-US" altLang="ja-JP" sz="2800" b="0" i="0" u="none" strike="noStrike" noProof="0" dirty="0">
                          <a:solidFill>
                            <a:schemeClr val="bg1"/>
                          </a:solidFill>
                          <a:latin typeface="UD Digi Kyokasho NK-R"/>
                          <a:ea typeface="UD Digi Kyokasho NK-R"/>
                        </a:rPr>
                        <a:t>2</a:t>
                      </a:r>
                      <a:endParaRPr lang="ja-JP" altLang="en-US" sz="2800" b="0" i="0" u="none" strike="noStrike" noProof="0">
                        <a:solidFill>
                          <a:schemeClr val="bg1"/>
                        </a:solidFill>
                        <a:latin typeface="UD Digi Kyokasho NK-R"/>
                        <a:ea typeface="UD Digi Kyokasho NK-R"/>
                      </a:endParaRPr>
                    </a:p>
                  </a:txBody>
                  <a:tcPr anchor="ctr">
                    <a:lnL w="12700" cap="flat" cmpd="sng" algn="ctr">
                      <a:solidFill>
                        <a:schemeClr val="tx1"/>
                      </a:solidFill>
                      <a:prstDash val="solid"/>
                      <a:round/>
                      <a:headEnd type="none" w="med" len="med"/>
                      <a:tailEnd type="none" w="med" len="med"/>
                    </a:lnL>
                    <a:lnR w="12700">
                      <a:solidFill>
                        <a:schemeClr val="tx1"/>
                      </a:solid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2800" b="0" i="0" u="none" strike="noStrike" noProof="0" dirty="0">
                          <a:solidFill>
                            <a:srgbClr val="000000"/>
                          </a:solidFill>
                          <a:latin typeface="UD Digi Kyokasho NK-R"/>
                          <a:ea typeface="UD Digi Kyokasho NK-R"/>
                        </a:rPr>
                        <a:t>親が同意して契約した場合</a:t>
                      </a:r>
                      <a:endParaRPr lang="ja-JP" altLang="ja-JP" sz="2800" dirty="0"/>
                    </a:p>
                  </a:txBody>
                  <a:tcPr anchor="ctr">
                    <a:lnL w="12700">
                      <a:solidFill>
                        <a:schemeClr val="tx1"/>
                      </a:solidFill>
                    </a:lnL>
                    <a:lnR w="12700">
                      <a:solidFill>
                        <a:schemeClr val="tx1"/>
                      </a:solidFill>
                    </a:lnR>
                    <a:lnT w="12700">
                      <a:solidFill>
                        <a:schemeClr val="tx1"/>
                      </a:solidFill>
                    </a:lnT>
                    <a:lnB w="12700">
                      <a:solidFill>
                        <a:schemeClr val="tx1"/>
                      </a:solidFill>
                    </a:lnB>
                    <a:solidFill>
                      <a:schemeClr val="bg1"/>
                    </a:solidFill>
                  </a:tcPr>
                </a:tc>
                <a:tc>
                  <a:txBody>
                    <a:bodyPr/>
                    <a:lstStyle/>
                    <a:p>
                      <a:pPr lvl="0" algn="ctr">
                        <a:buNone/>
                      </a:pPr>
                      <a:r>
                        <a:rPr lang="ja-JP" altLang="en-US" sz="5400" b="0" i="0" u="none" strike="noStrike" noProof="0" dirty="0">
                          <a:solidFill>
                            <a:srgbClr val="FF00A2"/>
                          </a:solidFill>
                          <a:latin typeface="UD Digi Kyokasho NK-R"/>
                          <a:ea typeface="UD Digi Kyokasho NK-R"/>
                        </a:rPr>
                        <a:t>×</a:t>
                      </a:r>
                      <a:endParaRPr kumimoji="1" lang="ja-JP" altLang="en-US" sz="5400" b="0" i="0" u="none" strike="noStrike" noProof="0" dirty="0">
                        <a:solidFill>
                          <a:srgbClr val="FF00A2"/>
                        </a:solidFill>
                        <a:latin typeface="UD Digi Kyokasho NK-R"/>
                        <a:ea typeface="UD Digi Kyokasho NK-R"/>
                      </a:endParaRPr>
                    </a:p>
                  </a:txBody>
                  <a:tcPr anchor="ctr">
                    <a:lnL w="12700">
                      <a:solidFill>
                        <a:schemeClr val="tx1"/>
                      </a:solidFill>
                    </a:lnL>
                    <a:lnR w="12700">
                      <a:solidFill>
                        <a:schemeClr val="tx1"/>
                      </a:solidFill>
                    </a:lnR>
                    <a:lnT w="12700">
                      <a:solidFill>
                        <a:schemeClr val="tx1"/>
                      </a:solidFill>
                    </a:lnT>
                    <a:lnB w="12700">
                      <a:solidFill>
                        <a:schemeClr val="tx1"/>
                      </a:solidFill>
                    </a:lnB>
                    <a:solidFill>
                      <a:schemeClr val="bg1"/>
                    </a:solidFill>
                  </a:tcPr>
                </a:tc>
                <a:extLst>
                  <a:ext uri="{0D108BD9-81ED-4DB2-BD59-A6C34878D82A}">
                    <a16:rowId xmlns:a16="http://schemas.microsoft.com/office/drawing/2014/main" val="1435235984"/>
                  </a:ext>
                </a:extLst>
              </a:tr>
              <a:tr h="1160703">
                <a:tc>
                  <a:txBody>
                    <a:bodyPr/>
                    <a:lstStyle/>
                    <a:p>
                      <a:pPr lvl="0" algn="ctr">
                        <a:lnSpc>
                          <a:spcPct val="100000"/>
                        </a:lnSpc>
                        <a:spcBef>
                          <a:spcPts val="0"/>
                        </a:spcBef>
                        <a:spcAft>
                          <a:spcPts val="0"/>
                        </a:spcAft>
                        <a:buNone/>
                      </a:pPr>
                      <a:r>
                        <a:rPr lang="en-US" altLang="ja-JP" sz="2800" b="0" i="0" u="none" strike="noStrike" noProof="0" dirty="0">
                          <a:solidFill>
                            <a:schemeClr val="bg1"/>
                          </a:solidFill>
                          <a:latin typeface="UD Digi Kyokasho NK-R"/>
                          <a:ea typeface="UD Digi Kyokasho NK-R"/>
                        </a:rPr>
                        <a:t>3</a:t>
                      </a:r>
                      <a:endParaRPr lang="ja-JP" altLang="en-US" sz="2800" b="0" i="0" u="none" strike="noStrike" noProof="0">
                        <a:solidFill>
                          <a:schemeClr val="bg1"/>
                        </a:solidFill>
                        <a:latin typeface="UD Digi Kyokasho NK-R"/>
                        <a:ea typeface="UD Digi Kyokasho NK-R"/>
                      </a:endParaRPr>
                    </a:p>
                  </a:txBody>
                  <a:tcPr anchor="ctr">
                    <a:lnL w="12700" cap="flat" cmpd="sng" algn="ctr">
                      <a:solidFill>
                        <a:schemeClr val="tx1"/>
                      </a:solidFill>
                      <a:prstDash val="solid"/>
                      <a:round/>
                      <a:headEnd type="none" w="med" len="med"/>
                      <a:tailEnd type="none" w="med" len="med"/>
                    </a:lnL>
                    <a:lnR w="12700">
                      <a:solidFill>
                        <a:schemeClr val="tx1"/>
                      </a:solidFill>
                    </a:lnR>
                    <a:lnT w="12700" cap="flat" cmpd="sng" algn="ctr">
                      <a:solidFill>
                        <a:schemeClr val="tx1"/>
                      </a:solidFill>
                      <a:prstDash val="solid"/>
                      <a:round/>
                      <a:headEnd type="none" w="med" len="med"/>
                      <a:tailEnd type="none" w="med" len="med"/>
                    </a:lnT>
                    <a:lnB w="12700">
                      <a:solidFill>
                        <a:schemeClr val="tx1"/>
                      </a:solidFill>
                    </a:lnB>
                    <a:solidFill>
                      <a:schemeClr val="accent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2800" b="0" i="0" u="none" strike="noStrike" noProof="0" dirty="0">
                          <a:solidFill>
                            <a:srgbClr val="000000"/>
                          </a:solidFill>
                          <a:latin typeface="UD Digi Kyokasho NK-R"/>
                          <a:ea typeface="UD Digi Kyokasho NK-R"/>
                        </a:rPr>
                        <a:t>契約の相手に対して、自分は成人だとだまして契約した場合</a:t>
                      </a:r>
                      <a:endParaRPr lang="ja-JP" altLang="ja-JP" sz="2800" dirty="0"/>
                    </a:p>
                  </a:txBody>
                  <a:tcPr anchor="ctr">
                    <a:lnL w="12700">
                      <a:solidFill>
                        <a:schemeClr val="tx1"/>
                      </a:solidFill>
                    </a:lnL>
                    <a:lnR w="12700">
                      <a:solidFill>
                        <a:schemeClr val="tx1"/>
                      </a:solidFill>
                    </a:lnR>
                    <a:lnT w="12700">
                      <a:solidFill>
                        <a:schemeClr val="tx1"/>
                      </a:solidFill>
                    </a:lnT>
                    <a:lnB w="12700">
                      <a:solidFill>
                        <a:schemeClr val="tx1"/>
                      </a:solidFill>
                    </a:lnB>
                    <a:solidFill>
                      <a:schemeClr val="bg1"/>
                    </a:solidFill>
                  </a:tcPr>
                </a:tc>
                <a:tc>
                  <a:txBody>
                    <a:bodyPr/>
                    <a:lstStyle/>
                    <a:p>
                      <a:pPr lvl="0" algn="ctr">
                        <a:buNone/>
                      </a:pPr>
                      <a:r>
                        <a:rPr kumimoji="1" lang="en-US" altLang="ja-JP" sz="5400" b="0" i="0" u="none" strike="noStrike" noProof="0" dirty="0">
                          <a:solidFill>
                            <a:srgbClr val="FF00A2"/>
                          </a:solidFill>
                          <a:latin typeface="UD Digi Kyokasho NK-R"/>
                          <a:ea typeface="UD Digi Kyokasho NK-R"/>
                        </a:rPr>
                        <a:t>×</a:t>
                      </a:r>
                      <a:endParaRPr kumimoji="1" lang="ja-JP" altLang="en-US" sz="5400" b="0" i="0" u="none" strike="noStrike" noProof="0" dirty="0">
                        <a:solidFill>
                          <a:srgbClr val="FF00A2"/>
                        </a:solidFill>
                        <a:latin typeface="UD Digi Kyokasho NK-R"/>
                        <a:ea typeface="UD Digi Kyokasho NK-R"/>
                      </a:endParaRPr>
                    </a:p>
                  </a:txBody>
                  <a:tcPr anchor="ctr">
                    <a:lnL w="12700">
                      <a:solidFill>
                        <a:schemeClr val="tx1"/>
                      </a:solidFill>
                    </a:lnL>
                    <a:lnR w="12700">
                      <a:solidFill>
                        <a:schemeClr val="tx1"/>
                      </a:solidFill>
                    </a:lnR>
                    <a:lnT w="12700">
                      <a:solidFill>
                        <a:schemeClr val="tx1"/>
                      </a:solidFill>
                    </a:lnT>
                    <a:lnB w="12700">
                      <a:solidFill>
                        <a:schemeClr val="tx1"/>
                      </a:solidFill>
                    </a:lnB>
                    <a:solidFill>
                      <a:schemeClr val="bg1"/>
                    </a:solidFill>
                  </a:tcPr>
                </a:tc>
                <a:extLst>
                  <a:ext uri="{0D108BD9-81ED-4DB2-BD59-A6C34878D82A}">
                    <a16:rowId xmlns:a16="http://schemas.microsoft.com/office/drawing/2014/main" val="2401280129"/>
                  </a:ext>
                </a:extLst>
              </a:tr>
            </a:tbl>
          </a:graphicData>
        </a:graphic>
      </p:graphicFrame>
    </p:spTree>
    <p:extLst>
      <p:ext uri="{BB962C8B-B14F-4D97-AF65-F5344CB8AC3E}">
        <p14:creationId xmlns:p14="http://schemas.microsoft.com/office/powerpoint/2010/main" val="382440374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rgbClr val="F5F9FF"/>
        </a:solidFill>
        <a:effectLst/>
      </p:bgPr>
    </p:bg>
    <p:spTree>
      <p:nvGrpSpPr>
        <p:cNvPr id="1" name="">
          <a:extLst>
            <a:ext uri="{FF2B5EF4-FFF2-40B4-BE49-F238E27FC236}">
              <a16:creationId xmlns:a16="http://schemas.microsoft.com/office/drawing/2014/main" id="{3579E3B2-0FFA-7B83-9109-6BE845A2F835}"/>
            </a:ext>
          </a:extLst>
        </p:cNvPr>
        <p:cNvGrpSpPr/>
        <p:nvPr/>
      </p:nvGrpSpPr>
      <p:grpSpPr>
        <a:xfrm>
          <a:off x="0" y="0"/>
          <a:ext cx="0" cy="0"/>
          <a:chOff x="0" y="0"/>
          <a:chExt cx="0" cy="0"/>
        </a:xfrm>
      </p:grpSpPr>
      <p:sp>
        <p:nvSpPr>
          <p:cNvPr id="22" name="正方形/長方形 21">
            <a:extLst>
              <a:ext uri="{FF2B5EF4-FFF2-40B4-BE49-F238E27FC236}">
                <a16:creationId xmlns:a16="http://schemas.microsoft.com/office/drawing/2014/main" id="{F3A6A951-0591-8AC6-A79B-BD87C1FFDE1A}"/>
              </a:ext>
            </a:extLst>
          </p:cNvPr>
          <p:cNvSpPr/>
          <p:nvPr/>
        </p:nvSpPr>
        <p:spPr>
          <a:xfrm>
            <a:off x="-1" y="476249"/>
            <a:ext cx="12191999" cy="598714"/>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lvl="1"/>
            <a:r>
              <a:rPr lang="ja-JP" sz="2400" b="1">
                <a:solidFill>
                  <a:schemeClr val="tx1">
                    <a:lumMod val="75000"/>
                    <a:lumOff val="25000"/>
                  </a:schemeClr>
                </a:solidFill>
                <a:latin typeface="UD Digi Kyokasho NK-R"/>
                <a:ea typeface="UD Digi Kyokasho NK-R"/>
                <a:cs typeface="+mn-lt"/>
              </a:rPr>
              <a:t>未</a:t>
            </a:r>
            <a:r>
              <a:rPr lang="ja-JP" altLang="en-US" sz="2400" b="1">
                <a:solidFill>
                  <a:schemeClr val="tx1">
                    <a:lumMod val="75000"/>
                    <a:lumOff val="25000"/>
                  </a:schemeClr>
                </a:solidFill>
                <a:latin typeface="UD Digi Kyokasho NK-R"/>
                <a:ea typeface="UD Digi Kyokasho NK-R"/>
                <a:cs typeface="+mn-lt"/>
              </a:rPr>
              <a:t>成年</a:t>
            </a:r>
            <a:r>
              <a:rPr lang="ja-JP" sz="2400" b="1">
                <a:solidFill>
                  <a:schemeClr val="tx1">
                    <a:lumMod val="75000"/>
                    <a:lumOff val="25000"/>
                  </a:schemeClr>
                </a:solidFill>
                <a:latin typeface="UD Digi Kyokasho NK-R"/>
                <a:ea typeface="UD Digi Kyokasho NK-R"/>
                <a:cs typeface="+mn-lt"/>
              </a:rPr>
              <a:t>者の契約</a:t>
            </a:r>
            <a:endParaRPr lang="ja-JP" sz="2400">
              <a:solidFill>
                <a:schemeClr val="tx1">
                  <a:lumMod val="75000"/>
                  <a:lumOff val="25000"/>
                </a:schemeClr>
              </a:solidFill>
              <a:latin typeface="UD Digi Kyokasho NK-R"/>
              <a:ea typeface="UD Digi Kyokasho NK-R"/>
              <a:cs typeface="+mn-lt"/>
            </a:endParaRPr>
          </a:p>
        </p:txBody>
      </p:sp>
      <p:sp>
        <p:nvSpPr>
          <p:cNvPr id="6" name="テキスト ボックス 10">
            <a:extLst>
              <a:ext uri="{FF2B5EF4-FFF2-40B4-BE49-F238E27FC236}">
                <a16:creationId xmlns:a16="http://schemas.microsoft.com/office/drawing/2014/main" id="{DCDBEE81-CE66-73A1-4F96-7A46CA42BFA2}"/>
              </a:ext>
            </a:extLst>
          </p:cNvPr>
          <p:cNvSpPr txBox="1"/>
          <p:nvPr/>
        </p:nvSpPr>
        <p:spPr>
          <a:xfrm>
            <a:off x="1716080" y="1226141"/>
            <a:ext cx="9465495" cy="678199"/>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nSpc>
                <a:spcPct val="150000"/>
              </a:lnSpc>
            </a:pPr>
            <a:r>
              <a:rPr lang="ja-JP" altLang="en-US" sz="2800" b="1">
                <a:solidFill>
                  <a:schemeClr val="accent1"/>
                </a:solidFill>
                <a:latin typeface="UD Digi Kyokasho NK-R"/>
                <a:ea typeface="UD Digi Kyokasho NK-R"/>
                <a:cs typeface="Calibri"/>
              </a:rPr>
              <a:t>「未成年者取消権」とは？</a:t>
            </a:r>
          </a:p>
        </p:txBody>
      </p:sp>
      <p:sp>
        <p:nvSpPr>
          <p:cNvPr id="8" name="テキスト ボックス 11">
            <a:extLst>
              <a:ext uri="{FF2B5EF4-FFF2-40B4-BE49-F238E27FC236}">
                <a16:creationId xmlns:a16="http://schemas.microsoft.com/office/drawing/2014/main" id="{A612FBB1-3FE7-53B9-DA3E-C4544704E2F8}"/>
              </a:ext>
            </a:extLst>
          </p:cNvPr>
          <p:cNvSpPr txBox="1"/>
          <p:nvPr/>
        </p:nvSpPr>
        <p:spPr>
          <a:xfrm>
            <a:off x="563858" y="1338144"/>
            <a:ext cx="898071" cy="830997"/>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ctr"/>
            <a:r>
              <a:rPr lang="ja-JP" altLang="en-US" sz="4800" b="1">
                <a:solidFill>
                  <a:schemeClr val="accent1"/>
                </a:solidFill>
                <a:latin typeface="UD Digi Kyokasho NK-B"/>
                <a:ea typeface="UD Digi Kyokasho NK-B"/>
                <a:cs typeface="Calibri" panose="020F0502020204030204"/>
              </a:rPr>
              <a:t>5</a:t>
            </a:r>
          </a:p>
        </p:txBody>
      </p:sp>
      <p:sp>
        <p:nvSpPr>
          <p:cNvPr id="3" name="正方形/長方形 2">
            <a:extLst>
              <a:ext uri="{FF2B5EF4-FFF2-40B4-BE49-F238E27FC236}">
                <a16:creationId xmlns:a16="http://schemas.microsoft.com/office/drawing/2014/main" id="{F49AFFF4-EF7C-C0BC-C909-C817B913BC60}"/>
              </a:ext>
            </a:extLst>
          </p:cNvPr>
          <p:cNvSpPr/>
          <p:nvPr/>
        </p:nvSpPr>
        <p:spPr>
          <a:xfrm>
            <a:off x="1614406" y="2168266"/>
            <a:ext cx="10013494" cy="4427664"/>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7" name="テキスト ボックス 10">
            <a:extLst>
              <a:ext uri="{FF2B5EF4-FFF2-40B4-BE49-F238E27FC236}">
                <a16:creationId xmlns:a16="http://schemas.microsoft.com/office/drawing/2014/main" id="{7DA4A80B-F2FD-4453-B5FC-4CE503B8AF32}"/>
              </a:ext>
            </a:extLst>
          </p:cNvPr>
          <p:cNvSpPr txBox="1"/>
          <p:nvPr/>
        </p:nvSpPr>
        <p:spPr>
          <a:xfrm>
            <a:off x="1852525" y="2876554"/>
            <a:ext cx="9206296" cy="2862322"/>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r>
              <a:rPr lang="ja-JP" sz="3600">
                <a:latin typeface="UD Digi Kyokasho NK-R"/>
                <a:ea typeface="UD Digi Kyokasho NK-R"/>
                <a:cs typeface="+mn-lt"/>
              </a:rPr>
              <a:t>・１７歳以下の未成年者がひとりでした契約は、</a:t>
            </a:r>
            <a:endParaRPr lang="ja-JP" altLang="en-US" sz="3600">
              <a:latin typeface="UD Digi Kyokasho NK-R"/>
              <a:ea typeface="UD Digi Kyokasho NK-R"/>
              <a:cs typeface="+mn-lt"/>
            </a:endParaRPr>
          </a:p>
          <a:p>
            <a:r>
              <a:rPr lang="ja-JP" altLang="en-US" sz="3600" dirty="0">
                <a:latin typeface="UD Digi Kyokasho NK-R"/>
                <a:ea typeface="UD Digi Kyokasho NK-R"/>
                <a:cs typeface="+mn-lt"/>
              </a:rPr>
              <a:t>　</a:t>
            </a:r>
            <a:r>
              <a:rPr lang="ja-JP" sz="3600" dirty="0">
                <a:latin typeface="UD Digi Kyokasho NK-R"/>
                <a:ea typeface="UD Digi Kyokasho NK-R"/>
                <a:cs typeface="+mn-lt"/>
              </a:rPr>
              <a:t>原則として取り消すことができます。</a:t>
            </a:r>
          </a:p>
          <a:p>
            <a:endParaRPr lang="ja-JP" altLang="en-US" sz="3600" dirty="0">
              <a:latin typeface="UD Digi Kyokasho NK-R"/>
              <a:ea typeface="UD Digi Kyokasho NK-R"/>
              <a:cs typeface="+mn-lt"/>
            </a:endParaRPr>
          </a:p>
          <a:p>
            <a:r>
              <a:rPr lang="ja-JP" sz="3600" dirty="0">
                <a:latin typeface="UD Digi Kyokasho NK-R"/>
                <a:ea typeface="UD Digi Kyokasho NK-R"/>
                <a:cs typeface="+mn-lt"/>
              </a:rPr>
              <a:t>・有効な契約には、</a:t>
            </a:r>
          </a:p>
          <a:p>
            <a:r>
              <a:rPr lang="ja-JP" sz="3600" dirty="0">
                <a:latin typeface="UD Digi Kyokasho NK-R"/>
                <a:ea typeface="UD Digi Kyokasho NK-R"/>
                <a:cs typeface="+mn-lt"/>
              </a:rPr>
              <a:t>　保護者の同意が必要です。</a:t>
            </a:r>
            <a:endParaRPr lang="ja-JP" sz="3600" dirty="0">
              <a:latin typeface="UD Digi Kyokasho NK-R"/>
              <a:ea typeface="UD Digi Kyokasho NK-R"/>
            </a:endParaRPr>
          </a:p>
        </p:txBody>
      </p:sp>
      <p:pic>
        <p:nvPicPr>
          <p:cNvPr id="9" name="図 8">
            <a:extLst>
              <a:ext uri="{FF2B5EF4-FFF2-40B4-BE49-F238E27FC236}">
                <a16:creationId xmlns:a16="http://schemas.microsoft.com/office/drawing/2014/main" id="{DB0ECABB-4D83-F3FF-6DA6-6075FBCCAC7A}"/>
              </a:ext>
            </a:extLst>
          </p:cNvPr>
          <p:cNvPicPr>
            <a:picLocks noChangeAspect="1"/>
          </p:cNvPicPr>
          <p:nvPr/>
        </p:nvPicPr>
        <p:blipFill>
          <a:blip r:embed="rId3"/>
          <a:stretch>
            <a:fillRect/>
          </a:stretch>
        </p:blipFill>
        <p:spPr>
          <a:xfrm>
            <a:off x="7273510" y="4772832"/>
            <a:ext cx="4734511" cy="1823964"/>
          </a:xfrm>
          <a:prstGeom prst="rect">
            <a:avLst/>
          </a:prstGeom>
        </p:spPr>
      </p:pic>
      <p:sp>
        <p:nvSpPr>
          <p:cNvPr id="5" name="正方形/長方形 4">
            <a:extLst>
              <a:ext uri="{FF2B5EF4-FFF2-40B4-BE49-F238E27FC236}">
                <a16:creationId xmlns:a16="http://schemas.microsoft.com/office/drawing/2014/main" id="{45BE5F7A-719E-5D81-48F9-3A1FB6D91483}"/>
              </a:ext>
            </a:extLst>
          </p:cNvPr>
          <p:cNvSpPr/>
          <p:nvPr/>
        </p:nvSpPr>
        <p:spPr>
          <a:xfrm>
            <a:off x="0" y="0"/>
            <a:ext cx="12191999" cy="4762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endParaRPr lang="ja-JP" altLang="en-US"/>
          </a:p>
        </p:txBody>
      </p:sp>
      <p:sp>
        <p:nvSpPr>
          <p:cNvPr id="11" name="四角形: 上の 2 つの角を丸める 10">
            <a:extLst>
              <a:ext uri="{FF2B5EF4-FFF2-40B4-BE49-F238E27FC236}">
                <a16:creationId xmlns:a16="http://schemas.microsoft.com/office/drawing/2014/main" id="{51988F52-EA83-0584-D64E-3DD8059353D8}"/>
              </a:ext>
            </a:extLst>
          </p:cNvPr>
          <p:cNvSpPr/>
          <p:nvPr/>
        </p:nvSpPr>
        <p:spPr>
          <a:xfrm>
            <a:off x="0" y="-1"/>
            <a:ext cx="3718331" cy="481262"/>
          </a:xfrm>
          <a:prstGeom prst="round2Same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lvl="1"/>
            <a:r>
              <a:rPr lang="ja-JP">
                <a:solidFill>
                  <a:srgbClr val="FFFFFF"/>
                </a:solidFill>
                <a:latin typeface="UD Digi Kyokasho NK-R"/>
                <a:ea typeface="UD Digi Kyokasho NK-R"/>
                <a:cs typeface="Calibri" panose="020F0502020204030204"/>
              </a:rPr>
              <a:t>第1章　私たちの消費生活</a:t>
            </a:r>
            <a:endParaRPr lang="ja-JP">
              <a:latin typeface="UD Digi Kyokasho NK-R"/>
              <a:ea typeface="UD Digi Kyokasho NK-R"/>
            </a:endParaRPr>
          </a:p>
        </p:txBody>
      </p:sp>
      <p:sp>
        <p:nvSpPr>
          <p:cNvPr id="13" name="四角形: 上の 2 つの角を丸める 12">
            <a:extLst>
              <a:ext uri="{FF2B5EF4-FFF2-40B4-BE49-F238E27FC236}">
                <a16:creationId xmlns:a16="http://schemas.microsoft.com/office/drawing/2014/main" id="{10F0D840-992B-506C-050D-451780DA3E12}"/>
              </a:ext>
            </a:extLst>
          </p:cNvPr>
          <p:cNvSpPr/>
          <p:nvPr/>
        </p:nvSpPr>
        <p:spPr>
          <a:xfrm>
            <a:off x="3769178" y="-2"/>
            <a:ext cx="3718331" cy="481262"/>
          </a:xfrm>
          <a:prstGeom prst="round2Same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r>
              <a:rPr lang="en-US" altLang="ja-JP" dirty="0">
                <a:latin typeface="UD Digi Kyokasho NK-R"/>
                <a:ea typeface="UD Digi Kyokasho NK-R"/>
                <a:cs typeface="Calibri" panose="020F0502020204030204"/>
              </a:rPr>
              <a:t>4</a:t>
            </a:r>
            <a:r>
              <a:rPr lang="ja-JP" dirty="0">
                <a:latin typeface="UD Digi Kyokasho NK-R"/>
                <a:ea typeface="UD Digi Kyokasho NK-R"/>
                <a:cs typeface="Calibri" panose="020F0502020204030204"/>
              </a:rPr>
              <a:t>　</a:t>
            </a:r>
            <a:r>
              <a:rPr lang="ja-JP" altLang="en-US" dirty="0">
                <a:latin typeface="UD Digi Kyokasho NK-R"/>
                <a:ea typeface="UD Digi Kyokasho NK-R"/>
                <a:cs typeface="+mn-lt"/>
              </a:rPr>
              <a:t>消費者ト</a:t>
            </a:r>
            <a:r>
              <a:rPr lang="ja-JP" dirty="0">
                <a:latin typeface="UD Digi Kyokasho NK-R"/>
                <a:ea typeface="UD Digi Kyokasho NK-R"/>
                <a:cs typeface="+mn-lt"/>
              </a:rPr>
              <a:t>ラ</a:t>
            </a:r>
            <a:r>
              <a:rPr lang="ja-JP" altLang="en-US" dirty="0">
                <a:latin typeface="UD Digi Kyokasho NK-R"/>
                <a:ea typeface="UD Digi Kyokasho NK-R"/>
                <a:cs typeface="+mn-lt"/>
              </a:rPr>
              <a:t>ブルの背景とそ</a:t>
            </a:r>
            <a:r>
              <a:rPr lang="ja-JP" dirty="0">
                <a:latin typeface="UD Digi Kyokasho NK-R"/>
                <a:ea typeface="UD Digi Kyokasho NK-R"/>
                <a:cs typeface="+mn-lt"/>
              </a:rPr>
              <a:t>の</a:t>
            </a:r>
            <a:r>
              <a:rPr lang="ja-JP" altLang="en-US" dirty="0">
                <a:latin typeface="UD Digi Kyokasho NK-R"/>
                <a:ea typeface="UD Digi Kyokasho NK-R"/>
                <a:cs typeface="+mn-lt"/>
              </a:rPr>
              <a:t>対応</a:t>
            </a:r>
            <a:endParaRPr lang="ja-JP" altLang="en-US" dirty="0">
              <a:latin typeface="UD Digi Kyokasho NK-R"/>
              <a:ea typeface="UD Digi Kyokasho NK-R"/>
              <a:cs typeface="Calibri"/>
            </a:endParaRPr>
          </a:p>
        </p:txBody>
      </p:sp>
    </p:spTree>
    <p:extLst>
      <p:ext uri="{BB962C8B-B14F-4D97-AF65-F5344CB8AC3E}">
        <p14:creationId xmlns:p14="http://schemas.microsoft.com/office/powerpoint/2010/main" val="178765116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rgbClr val="F5F9FF"/>
        </a:solidFill>
        <a:effectLst/>
      </p:bgPr>
    </p:bg>
    <p:spTree>
      <p:nvGrpSpPr>
        <p:cNvPr id="1" name="">
          <a:extLst>
            <a:ext uri="{FF2B5EF4-FFF2-40B4-BE49-F238E27FC236}">
              <a16:creationId xmlns:a16="http://schemas.microsoft.com/office/drawing/2014/main" id="{3579E3B2-0FFA-7B83-9109-6BE845A2F835}"/>
            </a:ext>
          </a:extLst>
        </p:cNvPr>
        <p:cNvGrpSpPr/>
        <p:nvPr/>
      </p:nvGrpSpPr>
      <p:grpSpPr>
        <a:xfrm>
          <a:off x="0" y="0"/>
          <a:ext cx="0" cy="0"/>
          <a:chOff x="0" y="0"/>
          <a:chExt cx="0" cy="0"/>
        </a:xfrm>
      </p:grpSpPr>
      <p:sp>
        <p:nvSpPr>
          <p:cNvPr id="22" name="正方形/長方形 21">
            <a:extLst>
              <a:ext uri="{FF2B5EF4-FFF2-40B4-BE49-F238E27FC236}">
                <a16:creationId xmlns:a16="http://schemas.microsoft.com/office/drawing/2014/main" id="{F3A6A951-0591-8AC6-A79B-BD87C1FFDE1A}"/>
              </a:ext>
            </a:extLst>
          </p:cNvPr>
          <p:cNvSpPr/>
          <p:nvPr/>
        </p:nvSpPr>
        <p:spPr>
          <a:xfrm>
            <a:off x="-1" y="476249"/>
            <a:ext cx="12191999" cy="598714"/>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lvl="1"/>
            <a:r>
              <a:rPr lang="ja-JP" sz="2400" b="1">
                <a:solidFill>
                  <a:schemeClr val="tx1">
                    <a:lumMod val="75000"/>
                    <a:lumOff val="25000"/>
                  </a:schemeClr>
                </a:solidFill>
                <a:latin typeface="UD Digi Kyokasho NK-R"/>
                <a:ea typeface="UD Digi Kyokasho NK-R"/>
                <a:cs typeface="+mn-lt"/>
              </a:rPr>
              <a:t>未</a:t>
            </a:r>
            <a:r>
              <a:rPr lang="ja-JP" altLang="en-US" sz="2400" b="1">
                <a:solidFill>
                  <a:schemeClr val="tx1">
                    <a:lumMod val="75000"/>
                    <a:lumOff val="25000"/>
                  </a:schemeClr>
                </a:solidFill>
                <a:latin typeface="UD Digi Kyokasho NK-R"/>
                <a:ea typeface="UD Digi Kyokasho NK-R"/>
                <a:cs typeface="+mn-lt"/>
              </a:rPr>
              <a:t>成年</a:t>
            </a:r>
            <a:r>
              <a:rPr lang="ja-JP" sz="2400" b="1">
                <a:solidFill>
                  <a:schemeClr val="tx1">
                    <a:lumMod val="75000"/>
                    <a:lumOff val="25000"/>
                  </a:schemeClr>
                </a:solidFill>
                <a:latin typeface="UD Digi Kyokasho NK-R"/>
                <a:ea typeface="UD Digi Kyokasho NK-R"/>
                <a:cs typeface="+mn-lt"/>
              </a:rPr>
              <a:t>者の契約</a:t>
            </a:r>
            <a:endParaRPr lang="ja-JP" sz="2400">
              <a:solidFill>
                <a:schemeClr val="tx1">
                  <a:lumMod val="75000"/>
                  <a:lumOff val="25000"/>
                </a:schemeClr>
              </a:solidFill>
              <a:latin typeface="UD Digi Kyokasho NK-R"/>
              <a:ea typeface="UD Digi Kyokasho NK-R"/>
              <a:cs typeface="+mn-lt"/>
            </a:endParaRPr>
          </a:p>
        </p:txBody>
      </p:sp>
      <p:sp>
        <p:nvSpPr>
          <p:cNvPr id="6" name="テキスト ボックス 10">
            <a:extLst>
              <a:ext uri="{FF2B5EF4-FFF2-40B4-BE49-F238E27FC236}">
                <a16:creationId xmlns:a16="http://schemas.microsoft.com/office/drawing/2014/main" id="{DCDBEE81-CE66-73A1-4F96-7A46CA42BFA2}"/>
              </a:ext>
            </a:extLst>
          </p:cNvPr>
          <p:cNvSpPr txBox="1"/>
          <p:nvPr/>
        </p:nvSpPr>
        <p:spPr>
          <a:xfrm>
            <a:off x="1716080" y="1226141"/>
            <a:ext cx="9465495" cy="678199"/>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nSpc>
                <a:spcPct val="150000"/>
              </a:lnSpc>
            </a:pPr>
            <a:r>
              <a:rPr lang="ja-JP" altLang="en-US" sz="2800" b="1">
                <a:solidFill>
                  <a:schemeClr val="accent1"/>
                </a:solidFill>
                <a:latin typeface="UD Digi Kyokasho NK-R"/>
                <a:ea typeface="UD Digi Kyokasho NK-R"/>
                <a:cs typeface="Calibri"/>
              </a:rPr>
              <a:t>「未成年者取消権」とは？</a:t>
            </a:r>
          </a:p>
        </p:txBody>
      </p:sp>
      <p:sp>
        <p:nvSpPr>
          <p:cNvPr id="8" name="テキスト ボックス 11">
            <a:extLst>
              <a:ext uri="{FF2B5EF4-FFF2-40B4-BE49-F238E27FC236}">
                <a16:creationId xmlns:a16="http://schemas.microsoft.com/office/drawing/2014/main" id="{A612FBB1-3FE7-53B9-DA3E-C4544704E2F8}"/>
              </a:ext>
            </a:extLst>
          </p:cNvPr>
          <p:cNvSpPr txBox="1"/>
          <p:nvPr/>
        </p:nvSpPr>
        <p:spPr>
          <a:xfrm>
            <a:off x="563858" y="1338144"/>
            <a:ext cx="898071" cy="830997"/>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ctr"/>
            <a:r>
              <a:rPr lang="ja-JP" altLang="en-US" sz="4800" b="1">
                <a:solidFill>
                  <a:schemeClr val="accent1"/>
                </a:solidFill>
                <a:latin typeface="UD Digi Kyokasho NK-B"/>
                <a:ea typeface="UD Digi Kyokasho NK-B"/>
                <a:cs typeface="Calibri" panose="020F0502020204030204"/>
              </a:rPr>
              <a:t>5</a:t>
            </a:r>
          </a:p>
        </p:txBody>
      </p:sp>
      <p:sp>
        <p:nvSpPr>
          <p:cNvPr id="3" name="正方形/長方形 2">
            <a:extLst>
              <a:ext uri="{FF2B5EF4-FFF2-40B4-BE49-F238E27FC236}">
                <a16:creationId xmlns:a16="http://schemas.microsoft.com/office/drawing/2014/main" id="{F49AFFF4-EF7C-C0BC-C909-C817B913BC60}"/>
              </a:ext>
            </a:extLst>
          </p:cNvPr>
          <p:cNvSpPr/>
          <p:nvPr/>
        </p:nvSpPr>
        <p:spPr>
          <a:xfrm>
            <a:off x="1614406" y="2168265"/>
            <a:ext cx="9919709" cy="4427665"/>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7" name="テキスト ボックス 10">
            <a:extLst>
              <a:ext uri="{FF2B5EF4-FFF2-40B4-BE49-F238E27FC236}">
                <a16:creationId xmlns:a16="http://schemas.microsoft.com/office/drawing/2014/main" id="{7DA4A80B-F2FD-4453-B5FC-4CE503B8AF32}"/>
              </a:ext>
            </a:extLst>
          </p:cNvPr>
          <p:cNvSpPr txBox="1"/>
          <p:nvPr/>
        </p:nvSpPr>
        <p:spPr>
          <a:xfrm>
            <a:off x="1823803" y="3210075"/>
            <a:ext cx="9311804" cy="1815882"/>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r>
              <a:rPr lang="ja-JP" altLang="en-US" sz="2800">
                <a:solidFill>
                  <a:schemeClr val="accent1"/>
                </a:solidFill>
                <a:latin typeface="UD Digi Kyokasho NK-R"/>
                <a:ea typeface="UD Digi Kyokasho NK-R"/>
                <a:cs typeface="+mn-lt"/>
              </a:rPr>
              <a:t>● </a:t>
            </a:r>
            <a:r>
              <a:rPr lang="ja-JP" altLang="en-US" sz="2800">
                <a:latin typeface="UD Digi Kyokasho NK-R"/>
                <a:ea typeface="UD Digi Kyokasho NK-R"/>
                <a:cs typeface="+mn-lt"/>
              </a:rPr>
              <a:t>おこづかいの範囲内</a:t>
            </a:r>
            <a:r>
              <a:rPr lang="ja-JP" sz="2800">
                <a:latin typeface="UD Digi Kyokasho NK-R"/>
                <a:ea typeface="UD Digi Kyokasho NK-R"/>
                <a:cs typeface="+mn-lt"/>
              </a:rPr>
              <a:t>の契約</a:t>
            </a:r>
            <a:endParaRPr lang="ja-JP"/>
          </a:p>
          <a:p>
            <a:r>
              <a:rPr lang="ja-JP" altLang="en-US" sz="2800">
                <a:solidFill>
                  <a:schemeClr val="accent1"/>
                </a:solidFill>
                <a:latin typeface="UD Digi Kyokasho NK-R"/>
                <a:ea typeface="UD Digi Kyokasho NK-R"/>
                <a:cs typeface="+mn-lt"/>
              </a:rPr>
              <a:t>● </a:t>
            </a:r>
            <a:r>
              <a:rPr lang="ja-JP" sz="2800">
                <a:latin typeface="UD Digi Kyokasho NK-R"/>
                <a:ea typeface="UD Digi Kyokasho NK-R"/>
                <a:cs typeface="+mn-lt"/>
              </a:rPr>
              <a:t>相手に対して</a:t>
            </a:r>
            <a:r>
              <a:rPr lang="ja-JP" altLang="en-US" sz="2800">
                <a:latin typeface="UD Digi Kyokasho NK-R"/>
                <a:ea typeface="UD Digi Kyokasho NK-R"/>
                <a:cs typeface="+mn-lt"/>
              </a:rPr>
              <a:t>、次のようにだ</a:t>
            </a:r>
            <a:r>
              <a:rPr lang="ja-JP" sz="2800">
                <a:latin typeface="UD Digi Kyokasho NK-R"/>
                <a:ea typeface="UD Digi Kyokasho NK-R"/>
                <a:cs typeface="+mn-lt"/>
              </a:rPr>
              <a:t>ま</a:t>
            </a:r>
            <a:r>
              <a:rPr lang="ja-JP" altLang="en-US" sz="2800">
                <a:latin typeface="UD Digi Kyokasho NK-R"/>
                <a:ea typeface="UD Digi Kyokasho NK-R"/>
                <a:cs typeface="+mn-lt"/>
              </a:rPr>
              <a:t>して</a:t>
            </a:r>
            <a:r>
              <a:rPr lang="ja-JP" sz="2800">
                <a:latin typeface="UD Digi Kyokasho NK-R"/>
                <a:ea typeface="UD Digi Kyokasho NK-R"/>
                <a:cs typeface="+mn-lt"/>
              </a:rPr>
              <a:t>契約</a:t>
            </a:r>
            <a:r>
              <a:rPr lang="ja-JP" altLang="en-US" sz="2800">
                <a:latin typeface="UD Digi Kyokasho NK-R"/>
                <a:ea typeface="UD Digi Kyokasho NK-R"/>
                <a:cs typeface="+mn-lt"/>
              </a:rPr>
              <a:t>をした場合</a:t>
            </a:r>
            <a:endParaRPr lang="en-US" altLang="ja-JP" sz="2800">
              <a:latin typeface="UD Digi Kyokasho NK-R"/>
              <a:ea typeface="UD Digi Kyokasho NK-R"/>
              <a:cs typeface="+mn-lt"/>
            </a:endParaRPr>
          </a:p>
          <a:p>
            <a:r>
              <a:rPr lang="ja-JP" altLang="en-US" sz="2800">
                <a:latin typeface="UD Digi Kyokasho NK-R"/>
                <a:ea typeface="UD Digi Kyokasho NK-R"/>
                <a:cs typeface="+mn-lt"/>
              </a:rPr>
              <a:t>　　・１８歳以上と偽った。　・</a:t>
            </a:r>
            <a:r>
              <a:rPr lang="ja-JP" sz="2800">
                <a:latin typeface="UD Digi Kyokasho NK-R"/>
                <a:ea typeface="UD Digi Kyokasho NK-R"/>
                <a:cs typeface="+mn-lt"/>
              </a:rPr>
              <a:t>保護者</a:t>
            </a:r>
            <a:r>
              <a:rPr lang="ja-JP" altLang="en-US" sz="2800">
                <a:latin typeface="UD Digi Kyokasho NK-R"/>
                <a:ea typeface="UD Digi Kyokasho NK-R"/>
                <a:cs typeface="+mn-lt"/>
              </a:rPr>
              <a:t>から</a:t>
            </a:r>
            <a:r>
              <a:rPr lang="ja-JP" sz="2800">
                <a:latin typeface="UD Digi Kyokasho NK-R"/>
                <a:ea typeface="UD Digi Kyokasho NK-R"/>
                <a:cs typeface="+mn-lt"/>
              </a:rPr>
              <a:t>同意</a:t>
            </a:r>
            <a:r>
              <a:rPr lang="ja-JP" altLang="en-US" sz="2800">
                <a:latin typeface="UD Digi Kyokasho NK-R"/>
                <a:ea typeface="UD Digi Kyokasho NK-R"/>
                <a:cs typeface="+mn-lt"/>
              </a:rPr>
              <a:t>を得たと偽った</a:t>
            </a:r>
            <a:r>
              <a:rPr lang="ja-JP" sz="2800">
                <a:latin typeface="UD Digi Kyokasho NK-R"/>
                <a:ea typeface="UD Digi Kyokasho NK-R"/>
                <a:cs typeface="+mn-lt"/>
              </a:rPr>
              <a:t>。</a:t>
            </a:r>
            <a:endParaRPr lang="en-US" altLang="ja-JP" sz="2800">
              <a:latin typeface="UD Digi Kyokasho NK-R"/>
              <a:ea typeface="UD Digi Kyokasho NK-R"/>
              <a:cs typeface="+mn-lt"/>
            </a:endParaRPr>
          </a:p>
          <a:p>
            <a:endParaRPr lang="ja-JP" sz="2800">
              <a:latin typeface="UD Digi Kyokasho NK-R"/>
              <a:ea typeface="UD Digi Kyokasho NK-R"/>
              <a:cs typeface="Calibri"/>
            </a:endParaRPr>
          </a:p>
        </p:txBody>
      </p:sp>
      <p:sp>
        <p:nvSpPr>
          <p:cNvPr id="2" name="テキスト ボックス 30">
            <a:extLst>
              <a:ext uri="{FF2B5EF4-FFF2-40B4-BE49-F238E27FC236}">
                <a16:creationId xmlns:a16="http://schemas.microsoft.com/office/drawing/2014/main" id="{9C2CF220-0FC1-B323-2454-87CC27037B05}"/>
              </a:ext>
            </a:extLst>
          </p:cNvPr>
          <p:cNvSpPr txBox="1"/>
          <p:nvPr/>
        </p:nvSpPr>
        <p:spPr>
          <a:xfrm>
            <a:off x="1716101" y="2408448"/>
            <a:ext cx="9916261" cy="646331"/>
          </a:xfrm>
          <a:prstGeom prst="rect">
            <a:avLst/>
          </a:prstGeom>
          <a:noFill/>
        </p:spPr>
        <p:txBody>
          <a:bodyPr rot="0" spcFirstLastPara="0" vert="horz" wrap="square" lIns="91440" tIns="45720" rIns="91440" bIns="45720" numCol="1" spcCol="0" rtlCol="0" fromWordArt="0" anchor="ctr" anchorCtr="0" forceAA="0" compatLnSpc="1">
            <a:prstTxWarp prst="textNoShape">
              <a:avLst/>
            </a:prstTxWarp>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r>
              <a:rPr lang="ja-JP" altLang="en-US" sz="3600" b="1">
                <a:latin typeface="UD Digi Kyokasho NK-R"/>
                <a:ea typeface="UD Digi Kyokasho NK-R"/>
              </a:rPr>
              <a:t>ただし・・・</a:t>
            </a:r>
            <a:r>
              <a:rPr lang="ja-JP" sz="3600" b="1">
                <a:solidFill>
                  <a:srgbClr val="FF00A2"/>
                </a:solidFill>
                <a:highlight>
                  <a:srgbClr val="FFFF00"/>
                </a:highlight>
                <a:latin typeface="UD Digi Kyokasho NK-R"/>
                <a:ea typeface="UD Digi Kyokasho NK-R"/>
              </a:rPr>
              <a:t>未成年者でも取り消せない契約がある！</a:t>
            </a:r>
          </a:p>
        </p:txBody>
      </p:sp>
      <p:pic>
        <p:nvPicPr>
          <p:cNvPr id="11" name="図 10" descr="時計 が含まれている画像_x000a__x000a_説明は自動で生成されたものです">
            <a:extLst>
              <a:ext uri="{FF2B5EF4-FFF2-40B4-BE49-F238E27FC236}">
                <a16:creationId xmlns:a16="http://schemas.microsoft.com/office/drawing/2014/main" id="{23B15A04-5779-AFC8-39A5-ECD74B93C913}"/>
              </a:ext>
            </a:extLst>
          </p:cNvPr>
          <p:cNvPicPr>
            <a:picLocks noChangeAspect="1"/>
          </p:cNvPicPr>
          <p:nvPr/>
        </p:nvPicPr>
        <p:blipFill>
          <a:blip r:embed="rId3"/>
          <a:stretch>
            <a:fillRect/>
          </a:stretch>
        </p:blipFill>
        <p:spPr>
          <a:xfrm>
            <a:off x="10123679" y="3976469"/>
            <a:ext cx="2126273" cy="2743932"/>
          </a:xfrm>
          <a:prstGeom prst="rect">
            <a:avLst/>
          </a:prstGeom>
        </p:spPr>
      </p:pic>
      <p:grpSp>
        <p:nvGrpSpPr>
          <p:cNvPr id="15" name="グループ化 14">
            <a:extLst>
              <a:ext uri="{FF2B5EF4-FFF2-40B4-BE49-F238E27FC236}">
                <a16:creationId xmlns:a16="http://schemas.microsoft.com/office/drawing/2014/main" id="{970418EB-1708-793B-C585-F79B23C4FF26}"/>
              </a:ext>
            </a:extLst>
          </p:cNvPr>
          <p:cNvGrpSpPr/>
          <p:nvPr/>
        </p:nvGrpSpPr>
        <p:grpSpPr>
          <a:xfrm>
            <a:off x="1404089" y="5155964"/>
            <a:ext cx="8512299" cy="1318498"/>
            <a:chOff x="928175" y="4821835"/>
            <a:chExt cx="8320767" cy="817317"/>
          </a:xfrm>
        </p:grpSpPr>
        <p:sp>
          <p:nvSpPr>
            <p:cNvPr id="13" name="二等辺三角形 12">
              <a:extLst>
                <a:ext uri="{FF2B5EF4-FFF2-40B4-BE49-F238E27FC236}">
                  <a16:creationId xmlns:a16="http://schemas.microsoft.com/office/drawing/2014/main" id="{C0EE9012-5432-3041-C883-D8438A62697F}"/>
                </a:ext>
              </a:extLst>
            </p:cNvPr>
            <p:cNvSpPr/>
            <p:nvPr/>
          </p:nvSpPr>
          <p:spPr>
            <a:xfrm rot="5400000">
              <a:off x="8956389" y="5183215"/>
              <a:ext cx="272142" cy="312964"/>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endParaRPr lang="ja-JP" altLang="en-US"/>
            </a:p>
          </p:txBody>
        </p:sp>
        <p:sp>
          <p:nvSpPr>
            <p:cNvPr id="14" name="四角形: 角を丸くする 13">
              <a:extLst>
                <a:ext uri="{FF2B5EF4-FFF2-40B4-BE49-F238E27FC236}">
                  <a16:creationId xmlns:a16="http://schemas.microsoft.com/office/drawing/2014/main" id="{8B28304D-433C-8D0A-1D34-4F07CD6CF42D}"/>
                </a:ext>
              </a:extLst>
            </p:cNvPr>
            <p:cNvSpPr/>
            <p:nvPr/>
          </p:nvSpPr>
          <p:spPr>
            <a:xfrm>
              <a:off x="928175" y="4821835"/>
              <a:ext cx="8010372" cy="817317"/>
            </a:xfrm>
            <a:prstGeom prst="roundRect">
              <a:avLst/>
            </a:prstGeom>
            <a:solidFill>
              <a:schemeClr val="bg1"/>
            </a:solid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endParaRPr lang="ja-JP" altLang="en-US"/>
            </a:p>
          </p:txBody>
        </p:sp>
      </p:grpSp>
      <p:sp>
        <p:nvSpPr>
          <p:cNvPr id="18" name="テキスト ボックス 29">
            <a:extLst>
              <a:ext uri="{FF2B5EF4-FFF2-40B4-BE49-F238E27FC236}">
                <a16:creationId xmlns:a16="http://schemas.microsoft.com/office/drawing/2014/main" id="{BE130A86-87F4-AEB9-3AAB-63A03BD854F0}"/>
              </a:ext>
            </a:extLst>
          </p:cNvPr>
          <p:cNvSpPr txBox="1"/>
          <p:nvPr/>
        </p:nvSpPr>
        <p:spPr>
          <a:xfrm>
            <a:off x="1854130" y="5343488"/>
            <a:ext cx="7518616" cy="848181"/>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nSpc>
                <a:spcPct val="150000"/>
              </a:lnSpc>
            </a:pPr>
            <a:r>
              <a:rPr lang="ja-JP" altLang="en-US" sz="3600" b="1">
                <a:solidFill>
                  <a:schemeClr val="accent1"/>
                </a:solidFill>
                <a:latin typeface="UD Digi Kyokasho NK-R"/>
                <a:ea typeface="UD Digi Kyokasho NK-R"/>
                <a:cs typeface="Calibri"/>
              </a:rPr>
              <a:t>契約する前に、よく考えるようにしよう！</a:t>
            </a:r>
            <a:endParaRPr lang="ja-JP" sz="3600" b="1">
              <a:solidFill>
                <a:schemeClr val="accent1"/>
              </a:solidFill>
              <a:latin typeface="UD Digi Kyokasho NK-R"/>
              <a:ea typeface="UD Digi Kyokasho NK-R"/>
              <a:cs typeface="Calibri"/>
            </a:endParaRPr>
          </a:p>
        </p:txBody>
      </p:sp>
      <p:sp>
        <p:nvSpPr>
          <p:cNvPr id="9" name="正方形/長方形 8">
            <a:extLst>
              <a:ext uri="{FF2B5EF4-FFF2-40B4-BE49-F238E27FC236}">
                <a16:creationId xmlns:a16="http://schemas.microsoft.com/office/drawing/2014/main" id="{04067F17-8A47-0069-84E2-D049DF09E972}"/>
              </a:ext>
            </a:extLst>
          </p:cNvPr>
          <p:cNvSpPr/>
          <p:nvPr/>
        </p:nvSpPr>
        <p:spPr>
          <a:xfrm>
            <a:off x="0" y="0"/>
            <a:ext cx="12191999" cy="4762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endParaRPr lang="ja-JP" altLang="en-US"/>
          </a:p>
        </p:txBody>
      </p:sp>
      <p:sp>
        <p:nvSpPr>
          <p:cNvPr id="12" name="四角形: 上の 2 つの角を丸める 11">
            <a:extLst>
              <a:ext uri="{FF2B5EF4-FFF2-40B4-BE49-F238E27FC236}">
                <a16:creationId xmlns:a16="http://schemas.microsoft.com/office/drawing/2014/main" id="{7A1F71CF-74CA-0274-3894-3B7007F7FAC3}"/>
              </a:ext>
            </a:extLst>
          </p:cNvPr>
          <p:cNvSpPr/>
          <p:nvPr/>
        </p:nvSpPr>
        <p:spPr>
          <a:xfrm>
            <a:off x="0" y="-1"/>
            <a:ext cx="3718331" cy="481262"/>
          </a:xfrm>
          <a:prstGeom prst="round2Same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lvl="1"/>
            <a:r>
              <a:rPr lang="ja-JP">
                <a:solidFill>
                  <a:srgbClr val="FFFFFF"/>
                </a:solidFill>
                <a:latin typeface="UD Digi Kyokasho NK-R"/>
                <a:ea typeface="UD Digi Kyokasho NK-R"/>
                <a:cs typeface="Calibri" panose="020F0502020204030204"/>
              </a:rPr>
              <a:t>第1章　私たちの消費生活</a:t>
            </a:r>
            <a:endParaRPr lang="ja-JP">
              <a:latin typeface="UD Digi Kyokasho NK-R"/>
              <a:ea typeface="UD Digi Kyokasho NK-R"/>
            </a:endParaRPr>
          </a:p>
        </p:txBody>
      </p:sp>
      <p:sp>
        <p:nvSpPr>
          <p:cNvPr id="20" name="四角形: 上の 2 つの角を丸める 19">
            <a:extLst>
              <a:ext uri="{FF2B5EF4-FFF2-40B4-BE49-F238E27FC236}">
                <a16:creationId xmlns:a16="http://schemas.microsoft.com/office/drawing/2014/main" id="{3556C70F-A4E0-AF56-0E75-67A9593D2ADE}"/>
              </a:ext>
            </a:extLst>
          </p:cNvPr>
          <p:cNvSpPr/>
          <p:nvPr/>
        </p:nvSpPr>
        <p:spPr>
          <a:xfrm>
            <a:off x="3769178" y="-2"/>
            <a:ext cx="3718331" cy="481262"/>
          </a:xfrm>
          <a:prstGeom prst="round2Same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r>
              <a:rPr lang="en-US" altLang="ja-JP" dirty="0">
                <a:latin typeface="UD Digi Kyokasho NK-R"/>
                <a:ea typeface="UD Digi Kyokasho NK-R"/>
                <a:cs typeface="Calibri" panose="020F0502020204030204"/>
              </a:rPr>
              <a:t>4</a:t>
            </a:r>
            <a:r>
              <a:rPr lang="ja-JP" dirty="0">
                <a:latin typeface="UD Digi Kyokasho NK-R"/>
                <a:ea typeface="UD Digi Kyokasho NK-R"/>
                <a:cs typeface="Calibri" panose="020F0502020204030204"/>
              </a:rPr>
              <a:t>　</a:t>
            </a:r>
            <a:r>
              <a:rPr lang="ja-JP" altLang="en-US" dirty="0">
                <a:latin typeface="UD Digi Kyokasho NK-R"/>
                <a:ea typeface="UD Digi Kyokasho NK-R"/>
                <a:cs typeface="+mn-lt"/>
              </a:rPr>
              <a:t>消費者ト</a:t>
            </a:r>
            <a:r>
              <a:rPr lang="ja-JP" dirty="0">
                <a:latin typeface="UD Digi Kyokasho NK-R"/>
                <a:ea typeface="UD Digi Kyokasho NK-R"/>
                <a:cs typeface="+mn-lt"/>
              </a:rPr>
              <a:t>ラ</a:t>
            </a:r>
            <a:r>
              <a:rPr lang="ja-JP" altLang="en-US" dirty="0">
                <a:latin typeface="UD Digi Kyokasho NK-R"/>
                <a:ea typeface="UD Digi Kyokasho NK-R"/>
                <a:cs typeface="+mn-lt"/>
              </a:rPr>
              <a:t>ブルの背景とそ</a:t>
            </a:r>
            <a:r>
              <a:rPr lang="ja-JP" dirty="0">
                <a:latin typeface="UD Digi Kyokasho NK-R"/>
                <a:ea typeface="UD Digi Kyokasho NK-R"/>
                <a:cs typeface="+mn-lt"/>
              </a:rPr>
              <a:t>の</a:t>
            </a:r>
            <a:r>
              <a:rPr lang="ja-JP" altLang="en-US" dirty="0">
                <a:latin typeface="UD Digi Kyokasho NK-R"/>
                <a:ea typeface="UD Digi Kyokasho NK-R"/>
                <a:cs typeface="+mn-lt"/>
              </a:rPr>
              <a:t>対応</a:t>
            </a:r>
            <a:endParaRPr lang="ja-JP" altLang="en-US" dirty="0">
              <a:latin typeface="UD Digi Kyokasho NK-R"/>
              <a:ea typeface="UD Digi Kyokasho NK-R"/>
              <a:cs typeface="Calibri"/>
            </a:endParaRPr>
          </a:p>
        </p:txBody>
      </p:sp>
    </p:spTree>
    <p:extLst>
      <p:ext uri="{BB962C8B-B14F-4D97-AF65-F5344CB8AC3E}">
        <p14:creationId xmlns:p14="http://schemas.microsoft.com/office/powerpoint/2010/main" val="338002729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F5F9FF"/>
        </a:solidFill>
        <a:effectLst/>
      </p:bgPr>
    </p:bg>
    <p:spTree>
      <p:nvGrpSpPr>
        <p:cNvPr id="1" name=""/>
        <p:cNvGrpSpPr/>
        <p:nvPr/>
      </p:nvGrpSpPr>
      <p:grpSpPr>
        <a:xfrm>
          <a:off x="0" y="0"/>
          <a:ext cx="0" cy="0"/>
          <a:chOff x="0" y="0"/>
          <a:chExt cx="0" cy="0"/>
        </a:xfrm>
      </p:grpSpPr>
      <p:graphicFrame>
        <p:nvGraphicFramePr>
          <p:cNvPr id="10" name="表 9">
            <a:extLst>
              <a:ext uri="{FF2B5EF4-FFF2-40B4-BE49-F238E27FC236}">
                <a16:creationId xmlns:a16="http://schemas.microsoft.com/office/drawing/2014/main" id="{4167F4AA-DAA5-BA06-CD80-94FCAC3835BF}"/>
              </a:ext>
            </a:extLst>
          </p:cNvPr>
          <p:cNvGraphicFramePr>
            <a:graphicFrameLocks noGrp="1"/>
          </p:cNvGraphicFramePr>
          <p:nvPr>
            <p:extLst>
              <p:ext uri="{D42A27DB-BD31-4B8C-83A1-F6EECF244321}">
                <p14:modId xmlns:p14="http://schemas.microsoft.com/office/powerpoint/2010/main" val="3041869797"/>
              </p:ext>
            </p:extLst>
          </p:nvPr>
        </p:nvGraphicFramePr>
        <p:xfrm>
          <a:off x="3490912" y="1749500"/>
          <a:ext cx="8258175" cy="2322195"/>
        </p:xfrm>
        <a:graphic>
          <a:graphicData uri="http://schemas.openxmlformats.org/drawingml/2006/table">
            <a:tbl>
              <a:tblPr firstRow="1" bandRow="1">
                <a:tableStyleId>{5C22544A-7EE6-4342-B048-85BDC9FD1C3A}</a:tableStyleId>
              </a:tblPr>
              <a:tblGrid>
                <a:gridCol w="8258175">
                  <a:extLst>
                    <a:ext uri="{9D8B030D-6E8A-4147-A177-3AD203B41FA5}">
                      <a16:colId xmlns:a16="http://schemas.microsoft.com/office/drawing/2014/main" val="3364355719"/>
                    </a:ext>
                  </a:extLst>
                </a:gridCol>
              </a:tblGrid>
              <a:tr h="1133475">
                <a:tc>
                  <a:txBody>
                    <a:bodyPr/>
                    <a:lstStyle/>
                    <a:p>
                      <a:pPr fontAlgn="base"/>
                      <a:r>
                        <a:rPr lang="ja-JP" altLang="en-US" sz="3600" b="1">
                          <a:solidFill>
                            <a:srgbClr val="FF00A2"/>
                          </a:solidFill>
                          <a:effectLst/>
                          <a:ea typeface="UD Digi Kyokasho NK-R"/>
                        </a:rPr>
                        <a:t>◎　消費者を守るための制度</a:t>
                      </a:r>
                      <a:endParaRPr lang="ja-JP"/>
                    </a:p>
                  </a:txBody>
                  <a:tcPr anchor="ctr">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noFill/>
                  </a:tcPr>
                </a:tc>
                <a:extLst>
                  <a:ext uri="{0D108BD9-81ED-4DB2-BD59-A6C34878D82A}">
                    <a16:rowId xmlns:a16="http://schemas.microsoft.com/office/drawing/2014/main" val="1692615981"/>
                  </a:ext>
                </a:extLst>
              </a:tr>
              <a:tr h="1143000">
                <a:tc>
                  <a:txBody>
                    <a:bodyPr/>
                    <a:lstStyle/>
                    <a:p>
                      <a:pPr fontAlgn="base"/>
                      <a:endParaRPr lang="ja-JP" altLang="en-US" sz="3600">
                        <a:effectLst/>
                        <a:ea typeface="UD Digi Kyokasho NK-R"/>
                      </a:endParaRPr>
                    </a:p>
                    <a:p>
                      <a:pPr lvl="0">
                        <a:buNone/>
                      </a:pPr>
                      <a:r>
                        <a:rPr lang="ja-JP" altLang="en-US" sz="3600">
                          <a:effectLst/>
                          <a:ea typeface="UD Digi Kyokasho NK-R"/>
                        </a:rPr>
                        <a:t>◎　未成年者の契約</a:t>
                      </a:r>
                    </a:p>
                  </a:txBody>
                  <a:tcPr anchor="ctr">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noFill/>
                  </a:tcPr>
                </a:tc>
                <a:extLst>
                  <a:ext uri="{0D108BD9-81ED-4DB2-BD59-A6C34878D82A}">
                    <a16:rowId xmlns:a16="http://schemas.microsoft.com/office/drawing/2014/main" val="2926707466"/>
                  </a:ext>
                </a:extLst>
              </a:tr>
            </a:tbl>
          </a:graphicData>
        </a:graphic>
      </p:graphicFrame>
      <p:sp>
        <p:nvSpPr>
          <p:cNvPr id="22" name="正方形/長方形 21">
            <a:extLst>
              <a:ext uri="{FF2B5EF4-FFF2-40B4-BE49-F238E27FC236}">
                <a16:creationId xmlns:a16="http://schemas.microsoft.com/office/drawing/2014/main" id="{7DD97615-1ADE-77F1-1128-C148F1065C61}"/>
              </a:ext>
            </a:extLst>
          </p:cNvPr>
          <p:cNvSpPr/>
          <p:nvPr/>
        </p:nvSpPr>
        <p:spPr>
          <a:xfrm>
            <a:off x="-1" y="476249"/>
            <a:ext cx="12191999" cy="598714"/>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lvl="1"/>
            <a:r>
              <a:rPr lang="ja-JP" altLang="en-US" sz="2400" b="1">
                <a:solidFill>
                  <a:schemeClr val="tx1">
                    <a:lumMod val="75000"/>
                    <a:lumOff val="25000"/>
                  </a:schemeClr>
                </a:solidFill>
                <a:latin typeface="UD Digi Kyokasho NK-R"/>
                <a:ea typeface="UD Digi Kyokasho NK-R"/>
                <a:cs typeface="+mn-lt"/>
              </a:rPr>
              <a:t>消費</a:t>
            </a:r>
            <a:r>
              <a:rPr lang="ja-JP" sz="2400" b="1">
                <a:solidFill>
                  <a:schemeClr val="tx1">
                    <a:lumMod val="75000"/>
                    <a:lumOff val="25000"/>
                  </a:schemeClr>
                </a:solidFill>
                <a:latin typeface="UD Digi Kyokasho NK-R"/>
                <a:ea typeface="UD Digi Kyokasho NK-R"/>
                <a:cs typeface="+mn-lt"/>
              </a:rPr>
              <a:t>者</a:t>
            </a:r>
            <a:r>
              <a:rPr lang="ja-JP" altLang="en-US" sz="2400" b="1">
                <a:solidFill>
                  <a:schemeClr val="tx1">
                    <a:lumMod val="75000"/>
                    <a:lumOff val="25000"/>
                  </a:schemeClr>
                </a:solidFill>
                <a:latin typeface="UD Digi Kyokasho NK-R"/>
                <a:ea typeface="UD Digi Kyokasho NK-R"/>
                <a:cs typeface="+mn-lt"/>
              </a:rPr>
              <a:t>を守るための制度</a:t>
            </a:r>
            <a:endParaRPr lang="ja-JP" sz="2400">
              <a:solidFill>
                <a:schemeClr val="tx1">
                  <a:lumMod val="75000"/>
                  <a:lumOff val="25000"/>
                </a:schemeClr>
              </a:solidFill>
              <a:latin typeface="UD Digi Kyokasho NK-R"/>
              <a:ea typeface="UD Digi Kyokasho NK-R"/>
              <a:cs typeface="+mn-lt"/>
            </a:endParaRPr>
          </a:p>
        </p:txBody>
      </p:sp>
      <p:sp>
        <p:nvSpPr>
          <p:cNvPr id="2" name="正方形/長方形 1">
            <a:extLst>
              <a:ext uri="{FF2B5EF4-FFF2-40B4-BE49-F238E27FC236}">
                <a16:creationId xmlns:a16="http://schemas.microsoft.com/office/drawing/2014/main" id="{F29C1D02-B265-B28B-581B-CD86CE4CC094}"/>
              </a:ext>
            </a:extLst>
          </p:cNvPr>
          <p:cNvSpPr/>
          <p:nvPr/>
        </p:nvSpPr>
        <p:spPr>
          <a:xfrm>
            <a:off x="0" y="1074963"/>
            <a:ext cx="2627853" cy="578303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endParaRPr kumimoji="1" lang="ja-JP" altLang="en-US"/>
          </a:p>
        </p:txBody>
      </p:sp>
      <p:sp>
        <p:nvSpPr>
          <p:cNvPr id="5" name="テキスト ボックス 4">
            <a:extLst>
              <a:ext uri="{FF2B5EF4-FFF2-40B4-BE49-F238E27FC236}">
                <a16:creationId xmlns:a16="http://schemas.microsoft.com/office/drawing/2014/main" id="{8EA74E1B-2834-76A4-FB88-D1E741CEB5DB}"/>
              </a:ext>
            </a:extLst>
          </p:cNvPr>
          <p:cNvSpPr txBox="1"/>
          <p:nvPr/>
        </p:nvSpPr>
        <p:spPr>
          <a:xfrm>
            <a:off x="0" y="1746020"/>
            <a:ext cx="2487168" cy="769441"/>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ctr"/>
            <a:r>
              <a:rPr lang="ja-JP" altLang="en-US" sz="4400" b="1">
                <a:solidFill>
                  <a:schemeClr val="bg1"/>
                </a:solidFill>
                <a:latin typeface="UD Digi Kyokasho NK-B"/>
                <a:ea typeface="UD Digi Kyokasho NK-B"/>
                <a:cs typeface="Calibri" panose="020F0502020204030204"/>
              </a:rPr>
              <a:t>目　次</a:t>
            </a:r>
          </a:p>
        </p:txBody>
      </p:sp>
      <p:sp>
        <p:nvSpPr>
          <p:cNvPr id="7" name="四角形: 角を丸くする 6">
            <a:extLst>
              <a:ext uri="{FF2B5EF4-FFF2-40B4-BE49-F238E27FC236}">
                <a16:creationId xmlns:a16="http://schemas.microsoft.com/office/drawing/2014/main" id="{6B0E3C1C-D3D8-77FA-337A-0E0F72C3547D}"/>
              </a:ext>
            </a:extLst>
          </p:cNvPr>
          <p:cNvSpPr/>
          <p:nvPr/>
        </p:nvSpPr>
        <p:spPr>
          <a:xfrm>
            <a:off x="3135502" y="1546873"/>
            <a:ext cx="7134606" cy="1494156"/>
          </a:xfrm>
          <a:prstGeom prst="roundRect">
            <a:avLst/>
          </a:prstGeom>
          <a:noFill/>
          <a:ln w="762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endParaRPr kumimoji="1" lang="ja-JP" altLang="en-US"/>
          </a:p>
        </p:txBody>
      </p:sp>
      <p:sp>
        <p:nvSpPr>
          <p:cNvPr id="3" name="正方形/長方形 2">
            <a:extLst>
              <a:ext uri="{FF2B5EF4-FFF2-40B4-BE49-F238E27FC236}">
                <a16:creationId xmlns:a16="http://schemas.microsoft.com/office/drawing/2014/main" id="{D3C5553C-E64F-037B-E9D8-1B4092C105C3}"/>
              </a:ext>
            </a:extLst>
          </p:cNvPr>
          <p:cNvSpPr/>
          <p:nvPr/>
        </p:nvSpPr>
        <p:spPr>
          <a:xfrm>
            <a:off x="0" y="0"/>
            <a:ext cx="12191999" cy="4762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endParaRPr lang="ja-JP" altLang="en-US"/>
          </a:p>
        </p:txBody>
      </p:sp>
      <p:sp>
        <p:nvSpPr>
          <p:cNvPr id="6" name="四角形: 上の 2 つの角を丸める 5">
            <a:extLst>
              <a:ext uri="{FF2B5EF4-FFF2-40B4-BE49-F238E27FC236}">
                <a16:creationId xmlns:a16="http://schemas.microsoft.com/office/drawing/2014/main" id="{0B7F4660-4146-67B3-69CC-E1F38A8130DE}"/>
              </a:ext>
            </a:extLst>
          </p:cNvPr>
          <p:cNvSpPr/>
          <p:nvPr/>
        </p:nvSpPr>
        <p:spPr>
          <a:xfrm>
            <a:off x="0" y="-1"/>
            <a:ext cx="3718331" cy="481262"/>
          </a:xfrm>
          <a:prstGeom prst="round2Same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lvl="1"/>
            <a:r>
              <a:rPr lang="ja-JP">
                <a:solidFill>
                  <a:srgbClr val="FFFFFF"/>
                </a:solidFill>
                <a:latin typeface="UD Digi Kyokasho NK-R"/>
                <a:ea typeface="UD Digi Kyokasho NK-R"/>
                <a:cs typeface="Calibri" panose="020F0502020204030204"/>
              </a:rPr>
              <a:t>第1章　私たちの消費生活</a:t>
            </a:r>
            <a:endParaRPr lang="ja-JP">
              <a:latin typeface="UD Digi Kyokasho NK-R"/>
              <a:ea typeface="UD Digi Kyokasho NK-R"/>
            </a:endParaRPr>
          </a:p>
        </p:txBody>
      </p:sp>
      <p:sp>
        <p:nvSpPr>
          <p:cNvPr id="8" name="四角形: 上の 2 つの角を丸める 7">
            <a:extLst>
              <a:ext uri="{FF2B5EF4-FFF2-40B4-BE49-F238E27FC236}">
                <a16:creationId xmlns:a16="http://schemas.microsoft.com/office/drawing/2014/main" id="{1F0F256D-ADC6-BE80-A5B7-DCEA35B1AEF4}"/>
              </a:ext>
            </a:extLst>
          </p:cNvPr>
          <p:cNvSpPr/>
          <p:nvPr/>
        </p:nvSpPr>
        <p:spPr>
          <a:xfrm>
            <a:off x="3769178" y="-2"/>
            <a:ext cx="3718331" cy="481262"/>
          </a:xfrm>
          <a:prstGeom prst="round2Same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r>
              <a:rPr lang="en-US" altLang="ja-JP" dirty="0">
                <a:latin typeface="UD Digi Kyokasho NK-R"/>
                <a:ea typeface="UD Digi Kyokasho NK-R"/>
                <a:cs typeface="Calibri" panose="020F0502020204030204"/>
              </a:rPr>
              <a:t>4</a:t>
            </a:r>
            <a:r>
              <a:rPr lang="ja-JP" dirty="0">
                <a:latin typeface="UD Digi Kyokasho NK-R"/>
                <a:ea typeface="UD Digi Kyokasho NK-R"/>
                <a:cs typeface="Calibri" panose="020F0502020204030204"/>
              </a:rPr>
              <a:t>　</a:t>
            </a:r>
            <a:r>
              <a:rPr lang="ja-JP" altLang="en-US" dirty="0">
                <a:latin typeface="UD Digi Kyokasho NK-R"/>
                <a:ea typeface="UD Digi Kyokasho NK-R"/>
                <a:cs typeface="+mn-lt"/>
              </a:rPr>
              <a:t>消費者ト</a:t>
            </a:r>
            <a:r>
              <a:rPr lang="ja-JP" dirty="0">
                <a:latin typeface="UD Digi Kyokasho NK-R"/>
                <a:ea typeface="UD Digi Kyokasho NK-R"/>
                <a:cs typeface="+mn-lt"/>
              </a:rPr>
              <a:t>ラ</a:t>
            </a:r>
            <a:r>
              <a:rPr lang="ja-JP" altLang="en-US" dirty="0">
                <a:latin typeface="UD Digi Kyokasho NK-R"/>
                <a:ea typeface="UD Digi Kyokasho NK-R"/>
                <a:cs typeface="+mn-lt"/>
              </a:rPr>
              <a:t>ブルの背景とそ</a:t>
            </a:r>
            <a:r>
              <a:rPr lang="ja-JP" dirty="0">
                <a:latin typeface="UD Digi Kyokasho NK-R"/>
                <a:ea typeface="UD Digi Kyokasho NK-R"/>
                <a:cs typeface="+mn-lt"/>
              </a:rPr>
              <a:t>の</a:t>
            </a:r>
            <a:r>
              <a:rPr lang="ja-JP" altLang="en-US" dirty="0">
                <a:latin typeface="UD Digi Kyokasho NK-R"/>
                <a:ea typeface="UD Digi Kyokasho NK-R"/>
                <a:cs typeface="+mn-lt"/>
              </a:rPr>
              <a:t>対応</a:t>
            </a:r>
            <a:endParaRPr lang="ja-JP" altLang="en-US" dirty="0">
              <a:latin typeface="UD Digi Kyokasho NK-R"/>
              <a:ea typeface="UD Digi Kyokasho NK-R"/>
              <a:cs typeface="Calibri"/>
            </a:endParaRPr>
          </a:p>
        </p:txBody>
      </p:sp>
    </p:spTree>
    <p:extLst>
      <p:ext uri="{BB962C8B-B14F-4D97-AF65-F5344CB8AC3E}">
        <p14:creationId xmlns:p14="http://schemas.microsoft.com/office/powerpoint/2010/main" val="296525226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rgbClr val="F5F9FF"/>
        </a:solidFill>
        <a:effectLst/>
      </p:bgPr>
    </p:bg>
    <p:spTree>
      <p:nvGrpSpPr>
        <p:cNvPr id="1" name="">
          <a:extLst>
            <a:ext uri="{FF2B5EF4-FFF2-40B4-BE49-F238E27FC236}">
              <a16:creationId xmlns:a16="http://schemas.microsoft.com/office/drawing/2014/main" id="{3579E3B2-0FFA-7B83-9109-6BE845A2F835}"/>
            </a:ext>
          </a:extLst>
        </p:cNvPr>
        <p:cNvGrpSpPr/>
        <p:nvPr/>
      </p:nvGrpSpPr>
      <p:grpSpPr>
        <a:xfrm>
          <a:off x="0" y="0"/>
          <a:ext cx="0" cy="0"/>
          <a:chOff x="0" y="0"/>
          <a:chExt cx="0" cy="0"/>
        </a:xfrm>
      </p:grpSpPr>
      <p:sp>
        <p:nvSpPr>
          <p:cNvPr id="22" name="正方形/長方形 21">
            <a:extLst>
              <a:ext uri="{FF2B5EF4-FFF2-40B4-BE49-F238E27FC236}">
                <a16:creationId xmlns:a16="http://schemas.microsoft.com/office/drawing/2014/main" id="{F3A6A951-0591-8AC6-A79B-BD87C1FFDE1A}"/>
              </a:ext>
            </a:extLst>
          </p:cNvPr>
          <p:cNvSpPr/>
          <p:nvPr/>
        </p:nvSpPr>
        <p:spPr>
          <a:xfrm>
            <a:off x="-1" y="476249"/>
            <a:ext cx="12191999" cy="598714"/>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lvl="1"/>
            <a:r>
              <a:rPr lang="ja-JP" sz="2400" b="1">
                <a:solidFill>
                  <a:schemeClr val="tx1">
                    <a:lumMod val="75000"/>
                    <a:lumOff val="25000"/>
                  </a:schemeClr>
                </a:solidFill>
                <a:latin typeface="UD Digi Kyokasho NK-R"/>
                <a:ea typeface="UD Digi Kyokasho NK-R"/>
                <a:cs typeface="+mn-lt"/>
              </a:rPr>
              <a:t>未</a:t>
            </a:r>
            <a:r>
              <a:rPr lang="ja-JP" altLang="en-US" sz="2400" b="1">
                <a:solidFill>
                  <a:schemeClr val="tx1">
                    <a:lumMod val="75000"/>
                    <a:lumOff val="25000"/>
                  </a:schemeClr>
                </a:solidFill>
                <a:latin typeface="UD Digi Kyokasho NK-R"/>
                <a:ea typeface="UD Digi Kyokasho NK-R"/>
                <a:cs typeface="+mn-lt"/>
              </a:rPr>
              <a:t>成年</a:t>
            </a:r>
            <a:r>
              <a:rPr lang="ja-JP" sz="2400" b="1">
                <a:solidFill>
                  <a:schemeClr val="tx1">
                    <a:lumMod val="75000"/>
                    <a:lumOff val="25000"/>
                  </a:schemeClr>
                </a:solidFill>
                <a:latin typeface="UD Digi Kyokasho NK-R"/>
                <a:ea typeface="UD Digi Kyokasho NK-R"/>
                <a:cs typeface="+mn-lt"/>
              </a:rPr>
              <a:t>者の契約</a:t>
            </a:r>
            <a:endParaRPr lang="ja-JP" sz="2400">
              <a:solidFill>
                <a:schemeClr val="tx1">
                  <a:lumMod val="75000"/>
                  <a:lumOff val="25000"/>
                </a:schemeClr>
              </a:solidFill>
              <a:latin typeface="UD Digi Kyokasho NK-R"/>
              <a:ea typeface="UD Digi Kyokasho NK-R"/>
              <a:cs typeface="+mn-lt"/>
            </a:endParaRPr>
          </a:p>
        </p:txBody>
      </p:sp>
      <p:sp>
        <p:nvSpPr>
          <p:cNvPr id="6" name="テキスト ボックス 10">
            <a:extLst>
              <a:ext uri="{FF2B5EF4-FFF2-40B4-BE49-F238E27FC236}">
                <a16:creationId xmlns:a16="http://schemas.microsoft.com/office/drawing/2014/main" id="{DCDBEE81-CE66-73A1-4F96-7A46CA42BFA2}"/>
              </a:ext>
            </a:extLst>
          </p:cNvPr>
          <p:cNvSpPr txBox="1"/>
          <p:nvPr/>
        </p:nvSpPr>
        <p:spPr>
          <a:xfrm>
            <a:off x="1716080" y="1454741"/>
            <a:ext cx="9465495" cy="523220"/>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r>
              <a:rPr lang="en-US" altLang="ja-JP" sz="2800">
                <a:solidFill>
                  <a:schemeClr val="accent1"/>
                </a:solidFill>
                <a:latin typeface="UD Digi Kyokasho NK-R"/>
                <a:ea typeface="+mn-lt"/>
                <a:cs typeface="+mn-lt"/>
              </a:rPr>
              <a:t>2022</a:t>
            </a:r>
            <a:r>
              <a:rPr lang="ja-JP" sz="2800">
                <a:solidFill>
                  <a:schemeClr val="accent1"/>
                </a:solidFill>
                <a:latin typeface="UD Digi Kyokasho NK-R"/>
                <a:ea typeface="UD Digi Kyokasho NK-R"/>
                <a:cs typeface="+mn-lt"/>
              </a:rPr>
              <a:t>年</a:t>
            </a:r>
            <a:r>
              <a:rPr lang="en-US" altLang="ja-JP" sz="2800">
                <a:solidFill>
                  <a:schemeClr val="accent1"/>
                </a:solidFill>
                <a:latin typeface="UD Digi Kyokasho NK-R"/>
                <a:ea typeface="+mn-lt"/>
                <a:cs typeface="+mn-lt"/>
              </a:rPr>
              <a:t>4</a:t>
            </a:r>
            <a:r>
              <a:rPr lang="ja-JP" sz="2800">
                <a:solidFill>
                  <a:schemeClr val="accent1"/>
                </a:solidFill>
                <a:latin typeface="UD Digi Kyokasho NK-R"/>
                <a:ea typeface="UD Digi Kyokasho NK-R"/>
                <a:cs typeface="+mn-lt"/>
              </a:rPr>
              <a:t>月から成年年齢が１８歳に引き下げ！</a:t>
            </a:r>
          </a:p>
        </p:txBody>
      </p:sp>
      <p:sp>
        <p:nvSpPr>
          <p:cNvPr id="8" name="テキスト ボックス 11">
            <a:extLst>
              <a:ext uri="{FF2B5EF4-FFF2-40B4-BE49-F238E27FC236}">
                <a16:creationId xmlns:a16="http://schemas.microsoft.com/office/drawing/2014/main" id="{A612FBB1-3FE7-53B9-DA3E-C4544704E2F8}"/>
              </a:ext>
            </a:extLst>
          </p:cNvPr>
          <p:cNvSpPr txBox="1"/>
          <p:nvPr/>
        </p:nvSpPr>
        <p:spPr>
          <a:xfrm>
            <a:off x="563858" y="1338144"/>
            <a:ext cx="898071" cy="830997"/>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ctr"/>
            <a:r>
              <a:rPr lang="ja-JP" altLang="en-US" sz="4800" b="1">
                <a:solidFill>
                  <a:schemeClr val="accent1"/>
                </a:solidFill>
                <a:latin typeface="UD Digi Kyokasho NK-B"/>
                <a:ea typeface="UD Digi Kyokasho NK-B"/>
                <a:cs typeface="Calibri" panose="020F0502020204030204"/>
              </a:rPr>
              <a:t>6</a:t>
            </a:r>
          </a:p>
        </p:txBody>
      </p:sp>
      <p:grpSp>
        <p:nvGrpSpPr>
          <p:cNvPr id="5" name="グループ化 4">
            <a:extLst>
              <a:ext uri="{FF2B5EF4-FFF2-40B4-BE49-F238E27FC236}">
                <a16:creationId xmlns:a16="http://schemas.microsoft.com/office/drawing/2014/main" id="{698BC94A-8809-6A96-7C90-B88ACD9E2A14}"/>
              </a:ext>
            </a:extLst>
          </p:cNvPr>
          <p:cNvGrpSpPr/>
          <p:nvPr/>
        </p:nvGrpSpPr>
        <p:grpSpPr>
          <a:xfrm>
            <a:off x="950653" y="5488115"/>
            <a:ext cx="7316597" cy="1102355"/>
            <a:chOff x="950652" y="5488115"/>
            <a:chExt cx="8009316" cy="1102355"/>
          </a:xfrm>
        </p:grpSpPr>
        <p:sp>
          <p:nvSpPr>
            <p:cNvPr id="28" name="二等辺三角形 27">
              <a:extLst>
                <a:ext uri="{FF2B5EF4-FFF2-40B4-BE49-F238E27FC236}">
                  <a16:creationId xmlns:a16="http://schemas.microsoft.com/office/drawing/2014/main" id="{684F0EE9-B6FA-B5A5-B807-461640F8AD0C}"/>
                </a:ext>
              </a:extLst>
            </p:cNvPr>
            <p:cNvSpPr/>
            <p:nvPr/>
          </p:nvSpPr>
          <p:spPr>
            <a:xfrm rot="5400000">
              <a:off x="8667415" y="5855685"/>
              <a:ext cx="272142" cy="312964"/>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endParaRPr lang="ja-JP" altLang="en-US"/>
            </a:p>
          </p:txBody>
        </p:sp>
        <p:sp>
          <p:nvSpPr>
            <p:cNvPr id="29" name="四角形: 角を丸くする 28">
              <a:extLst>
                <a:ext uri="{FF2B5EF4-FFF2-40B4-BE49-F238E27FC236}">
                  <a16:creationId xmlns:a16="http://schemas.microsoft.com/office/drawing/2014/main" id="{875219E2-5BAE-64E8-F2EC-EABC0815B2E2}"/>
                </a:ext>
              </a:extLst>
            </p:cNvPr>
            <p:cNvSpPr/>
            <p:nvPr/>
          </p:nvSpPr>
          <p:spPr>
            <a:xfrm>
              <a:off x="950652" y="5488115"/>
              <a:ext cx="7798404" cy="1102355"/>
            </a:xfrm>
            <a:prstGeom prst="roundRect">
              <a:avLst/>
            </a:prstGeom>
            <a:solidFill>
              <a:schemeClr val="bg1"/>
            </a:solid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endParaRPr lang="ja-JP" altLang="en-US"/>
            </a:p>
          </p:txBody>
        </p:sp>
      </p:grpSp>
      <p:sp>
        <p:nvSpPr>
          <p:cNvPr id="9" name="テキスト ボックス 13">
            <a:extLst>
              <a:ext uri="{FF2B5EF4-FFF2-40B4-BE49-F238E27FC236}">
                <a16:creationId xmlns:a16="http://schemas.microsoft.com/office/drawing/2014/main" id="{86E70C57-D764-B5D5-2F90-84687230AF11}"/>
              </a:ext>
            </a:extLst>
          </p:cNvPr>
          <p:cNvSpPr txBox="1"/>
          <p:nvPr/>
        </p:nvSpPr>
        <p:spPr>
          <a:xfrm>
            <a:off x="1171926" y="5746631"/>
            <a:ext cx="7135235" cy="707886"/>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r>
              <a:rPr lang="ja-JP" sz="2000" b="1">
                <a:solidFill>
                  <a:srgbClr val="4472C4"/>
                </a:solidFill>
                <a:latin typeface="UD Digi Kyokasho NK-R"/>
                <a:ea typeface="UD Digi Kyokasho NK-R"/>
                <a:cs typeface="Calibri"/>
              </a:rPr>
              <a:t>自分の意思でいろんな契約ができるようになるけど、</a:t>
            </a:r>
            <a:endParaRPr lang="en-US" altLang="ja-JP" sz="2000">
              <a:solidFill>
                <a:srgbClr val="4472C4"/>
              </a:solidFill>
              <a:ea typeface="+mn-lt"/>
              <a:cs typeface="Calibri"/>
            </a:endParaRPr>
          </a:p>
          <a:p>
            <a:r>
              <a:rPr lang="ja-JP" sz="2000" b="1">
                <a:solidFill>
                  <a:srgbClr val="4472C4"/>
                </a:solidFill>
                <a:latin typeface="UD Digi Kyokasho NK-R"/>
                <a:ea typeface="UD Digi Kyokasho NK-R"/>
                <a:cs typeface="Calibri"/>
              </a:rPr>
              <a:t>未成年者と違って</a:t>
            </a:r>
            <a:r>
              <a:rPr lang="ja-JP" altLang="en-US" sz="2000" b="1">
                <a:solidFill>
                  <a:srgbClr val="4472C4"/>
                </a:solidFill>
                <a:latin typeface="UD Digi Kyokasho NK-R"/>
                <a:ea typeface="UD Digi Kyokasho NK-R"/>
                <a:cs typeface="Calibri"/>
              </a:rPr>
              <a:t>契約を簡単に取り消せなく</a:t>
            </a:r>
            <a:r>
              <a:rPr lang="ja-JP" sz="2000" b="1">
                <a:solidFill>
                  <a:srgbClr val="4472C4"/>
                </a:solidFill>
                <a:latin typeface="UD Digi Kyokasho NK-R"/>
                <a:ea typeface="UD Digi Kyokasho NK-R"/>
                <a:cs typeface="Calibri"/>
              </a:rPr>
              <a:t>な</a:t>
            </a:r>
            <a:r>
              <a:rPr lang="ja-JP" altLang="en-US" sz="2000" b="1">
                <a:solidFill>
                  <a:srgbClr val="4472C4"/>
                </a:solidFill>
                <a:latin typeface="UD Digi Kyokasho NK-R"/>
                <a:ea typeface="UD Digi Kyokasho NK-R"/>
                <a:cs typeface="Calibri"/>
              </a:rPr>
              <a:t>るから注意</a:t>
            </a:r>
            <a:r>
              <a:rPr lang="ja-JP" sz="2000" b="1">
                <a:solidFill>
                  <a:srgbClr val="4472C4"/>
                </a:solidFill>
                <a:latin typeface="UD Digi Kyokasho NK-R"/>
                <a:ea typeface="UD Digi Kyokasho NK-R"/>
                <a:cs typeface="Calibri"/>
              </a:rPr>
              <a:t>だ</a:t>
            </a:r>
            <a:r>
              <a:rPr lang="ja-JP" altLang="en-US" sz="2000" b="1">
                <a:solidFill>
                  <a:srgbClr val="4472C4"/>
                </a:solidFill>
                <a:latin typeface="UD Digi Kyokasho NK-R"/>
                <a:ea typeface="UD Digi Kyokasho NK-R"/>
                <a:cs typeface="Calibri"/>
              </a:rPr>
              <a:t>ね。</a:t>
            </a:r>
            <a:endParaRPr lang="en-US" altLang="ja-JP" sz="2000">
              <a:solidFill>
                <a:srgbClr val="4472C4"/>
              </a:solidFill>
              <a:ea typeface="+mn-lt"/>
              <a:cs typeface="Calibri"/>
            </a:endParaRPr>
          </a:p>
        </p:txBody>
      </p:sp>
      <p:sp>
        <p:nvSpPr>
          <p:cNvPr id="16" name="正方形/長方形 15">
            <a:extLst>
              <a:ext uri="{FF2B5EF4-FFF2-40B4-BE49-F238E27FC236}">
                <a16:creationId xmlns:a16="http://schemas.microsoft.com/office/drawing/2014/main" id="{3C452EBD-AE7F-0A64-92E0-3D0371F68C27}"/>
              </a:ext>
            </a:extLst>
          </p:cNvPr>
          <p:cNvSpPr/>
          <p:nvPr/>
        </p:nvSpPr>
        <p:spPr>
          <a:xfrm>
            <a:off x="6145480" y="2394857"/>
            <a:ext cx="5027221" cy="2820389"/>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endParaRPr lang="ja-JP" altLang="en-US"/>
          </a:p>
        </p:txBody>
      </p:sp>
      <p:sp>
        <p:nvSpPr>
          <p:cNvPr id="20" name="正方形/長方形 19">
            <a:extLst>
              <a:ext uri="{FF2B5EF4-FFF2-40B4-BE49-F238E27FC236}">
                <a16:creationId xmlns:a16="http://schemas.microsoft.com/office/drawing/2014/main" id="{2145FB26-620B-302C-443D-731FCB81E458}"/>
              </a:ext>
            </a:extLst>
          </p:cNvPr>
          <p:cNvSpPr/>
          <p:nvPr/>
        </p:nvSpPr>
        <p:spPr>
          <a:xfrm>
            <a:off x="950026" y="2394857"/>
            <a:ext cx="5027221" cy="2820389"/>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endParaRPr lang="ja-JP" altLang="en-US"/>
          </a:p>
        </p:txBody>
      </p:sp>
      <p:sp>
        <p:nvSpPr>
          <p:cNvPr id="21" name="四角形: 角を丸くする 20">
            <a:extLst>
              <a:ext uri="{FF2B5EF4-FFF2-40B4-BE49-F238E27FC236}">
                <a16:creationId xmlns:a16="http://schemas.microsoft.com/office/drawing/2014/main" id="{E629AAEA-E045-C925-CAFE-E511287D693E}"/>
              </a:ext>
            </a:extLst>
          </p:cNvPr>
          <p:cNvSpPr/>
          <p:nvPr/>
        </p:nvSpPr>
        <p:spPr>
          <a:xfrm>
            <a:off x="1056815" y="2532239"/>
            <a:ext cx="4661154" cy="598714"/>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r>
              <a:rPr kumimoji="1" lang="ja-JP" altLang="en-US" sz="2400">
                <a:solidFill>
                  <a:srgbClr val="FFFF00"/>
                </a:solidFill>
                <a:latin typeface="UD Digi Kyokasho NK-R"/>
                <a:ea typeface="UD Digi Kyokasho NK-R"/>
              </a:rPr>
              <a:t>１８歳</a:t>
            </a:r>
            <a:r>
              <a:rPr kumimoji="1" lang="ja-JP" altLang="en-US" sz="2400">
                <a:latin typeface="UD Digi Kyokasho NK-R"/>
                <a:ea typeface="UD Digi Kyokasho NK-R"/>
              </a:rPr>
              <a:t>になったらできること</a:t>
            </a:r>
            <a:endParaRPr lang="ja-JP">
              <a:latin typeface="UD Digi Kyokasho NK-R"/>
              <a:ea typeface="UD Digi Kyokasho NK-R"/>
              <a:cs typeface="Calibri"/>
            </a:endParaRPr>
          </a:p>
        </p:txBody>
      </p:sp>
      <p:sp>
        <p:nvSpPr>
          <p:cNvPr id="23" name="四角形: 角を丸くする 22">
            <a:extLst>
              <a:ext uri="{FF2B5EF4-FFF2-40B4-BE49-F238E27FC236}">
                <a16:creationId xmlns:a16="http://schemas.microsoft.com/office/drawing/2014/main" id="{1DF22E3A-885A-32A9-1712-F020907F594E}"/>
              </a:ext>
            </a:extLst>
          </p:cNvPr>
          <p:cNvSpPr/>
          <p:nvPr/>
        </p:nvSpPr>
        <p:spPr>
          <a:xfrm>
            <a:off x="6329462" y="2561927"/>
            <a:ext cx="4661154" cy="598714"/>
          </a:xfrm>
          <a:prstGeom prst="round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r>
              <a:rPr kumimoji="1" lang="ja-JP" altLang="en-US" sz="2400">
                <a:solidFill>
                  <a:srgbClr val="FFFF00"/>
                </a:solidFill>
                <a:latin typeface="UD Digi Kyokasho NK-R"/>
                <a:ea typeface="UD Digi Kyokasho NK-R"/>
              </a:rPr>
              <a:t>２０歳</a:t>
            </a:r>
            <a:r>
              <a:rPr kumimoji="1" lang="ja-JP" altLang="en-US" sz="2400">
                <a:latin typeface="UD Digi Kyokasho NK-R"/>
                <a:ea typeface="UD Digi Kyokasho NK-R"/>
              </a:rPr>
              <a:t>にならないとできないこと</a:t>
            </a:r>
            <a:endParaRPr lang="ja-JP">
              <a:latin typeface="UD Digi Kyokasho NK-R"/>
              <a:ea typeface="UD Digi Kyokasho NK-R"/>
              <a:cs typeface="Calibri"/>
            </a:endParaRPr>
          </a:p>
        </p:txBody>
      </p:sp>
      <p:sp>
        <p:nvSpPr>
          <p:cNvPr id="24" name="テキスト ボックス 9">
            <a:extLst>
              <a:ext uri="{FF2B5EF4-FFF2-40B4-BE49-F238E27FC236}">
                <a16:creationId xmlns:a16="http://schemas.microsoft.com/office/drawing/2014/main" id="{16A27F67-7931-60AC-CEF7-89AFD6C74A9F}"/>
              </a:ext>
            </a:extLst>
          </p:cNvPr>
          <p:cNvSpPr txBox="1"/>
          <p:nvPr/>
        </p:nvSpPr>
        <p:spPr>
          <a:xfrm>
            <a:off x="1056815" y="3277530"/>
            <a:ext cx="4661154" cy="1938992"/>
          </a:xfrm>
          <a:prstGeom prst="rect">
            <a:avLst/>
          </a:prstGeom>
          <a:noFill/>
        </p:spPr>
        <p:txBody>
          <a:bodyPr wrap="square" lIns="91440" tIns="45720" rIns="91440" bIns="45720" anchor="t">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r>
              <a:rPr lang="ja-JP" sz="2000">
                <a:latin typeface="UD Digi Kyokasho NK-R"/>
                <a:ea typeface="UD Digi Kyokasho NK-R"/>
              </a:rPr>
              <a:t>●</a:t>
            </a:r>
            <a:r>
              <a:rPr kumimoji="1" lang="ja-JP" altLang="en-US" sz="2000" b="0">
                <a:latin typeface="UD Digi Kyokasho NK-R"/>
                <a:ea typeface="UD Digi Kyokasho NK-R"/>
              </a:rPr>
              <a:t>保護者の同意がなくても契約できる</a:t>
            </a:r>
            <a:endParaRPr lang="ja-JP">
              <a:latin typeface="UD Digi Kyokasho NK-R"/>
              <a:ea typeface="UD Digi Kyokasho NK-R"/>
            </a:endParaRPr>
          </a:p>
          <a:p>
            <a:pPr lvl="1"/>
            <a:r>
              <a:rPr kumimoji="1" lang="ja-JP" altLang="en-US" sz="2000" b="0">
                <a:latin typeface="UD Digi Kyokasho NK-R"/>
                <a:ea typeface="UD Digi Kyokasho NK-R"/>
              </a:rPr>
              <a:t>・スマートフォンの契約</a:t>
            </a:r>
            <a:endParaRPr lang="ja-JP" altLang="en-US" sz="2000" b="0">
              <a:latin typeface="UD Digi Kyokasho NK-R"/>
              <a:ea typeface="UD Digi Kyokasho NK-R"/>
            </a:endParaRPr>
          </a:p>
          <a:p>
            <a:pPr lvl="1"/>
            <a:r>
              <a:rPr kumimoji="1" lang="ja-JP" altLang="en-US" sz="2000" b="0">
                <a:latin typeface="UD Digi Kyokasho NK-R"/>
                <a:ea typeface="UD Digi Kyokasho NK-R"/>
              </a:rPr>
              <a:t>・ローンを組む</a:t>
            </a:r>
            <a:endParaRPr lang="ja-JP" altLang="en-US" sz="2000" b="0">
              <a:latin typeface="UD Digi Kyokasho NK-R"/>
              <a:ea typeface="UD Digi Kyokasho NK-R"/>
            </a:endParaRPr>
          </a:p>
          <a:p>
            <a:pPr lvl="1"/>
            <a:r>
              <a:rPr kumimoji="1" lang="ja-JP" altLang="en-US" sz="2000" b="0">
                <a:latin typeface="UD Digi Kyokasho NK-R"/>
                <a:ea typeface="UD Digi Kyokasho NK-R"/>
              </a:rPr>
              <a:t>・一人暮らしの部屋を借りる</a:t>
            </a:r>
            <a:endParaRPr lang="ja-JP">
              <a:latin typeface="UD Digi Kyokasho NK-R"/>
              <a:ea typeface="UD Digi Kyokasho NK-R"/>
            </a:endParaRPr>
          </a:p>
          <a:p>
            <a:pPr lvl="1"/>
            <a:r>
              <a:rPr lang="ja-JP" sz="2000">
                <a:latin typeface="UD Digi Kyokasho NK-R"/>
                <a:ea typeface="UD Digi Kyokasho NK-R"/>
              </a:rPr>
              <a:t>・クレジットカードをつくる</a:t>
            </a:r>
            <a:endParaRPr lang="ja-JP">
              <a:latin typeface="UD Digi Kyokasho NK-R"/>
              <a:ea typeface="UD Digi Kyokasho NK-R"/>
            </a:endParaRPr>
          </a:p>
          <a:p>
            <a:pPr lvl="1"/>
            <a:r>
              <a:rPr kumimoji="1" lang="ja-JP" altLang="en-US" sz="2000" b="0">
                <a:latin typeface="UD Digi Kyokasho NK-R"/>
                <a:ea typeface="UD Digi Kyokasho NK-R"/>
              </a:rPr>
              <a:t>など</a:t>
            </a:r>
            <a:endParaRPr lang="ja-JP">
              <a:latin typeface="UD Digi Kyokasho NK-R"/>
              <a:ea typeface="UD Digi Kyokasho NK-R"/>
            </a:endParaRPr>
          </a:p>
        </p:txBody>
      </p:sp>
      <p:sp>
        <p:nvSpPr>
          <p:cNvPr id="25" name="テキスト ボックス 10">
            <a:extLst>
              <a:ext uri="{FF2B5EF4-FFF2-40B4-BE49-F238E27FC236}">
                <a16:creationId xmlns:a16="http://schemas.microsoft.com/office/drawing/2014/main" id="{87682EB3-3519-B872-F085-58A4F7199613}"/>
              </a:ext>
            </a:extLst>
          </p:cNvPr>
          <p:cNvSpPr txBox="1"/>
          <p:nvPr/>
        </p:nvSpPr>
        <p:spPr>
          <a:xfrm>
            <a:off x="6438319" y="3281444"/>
            <a:ext cx="4448846" cy="1323439"/>
          </a:xfrm>
          <a:prstGeom prst="rect">
            <a:avLst/>
          </a:prstGeom>
          <a:noFill/>
        </p:spPr>
        <p:txBody>
          <a:bodyPr wrap="square" lIns="91440" tIns="45720" rIns="91440" bIns="45720" anchor="t">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r>
              <a:rPr lang="ja-JP" altLang="en-US" sz="2000" dirty="0">
                <a:latin typeface="UD Digi Kyokasho NK-R"/>
                <a:ea typeface="UD Digi Kyokasho NK-R"/>
              </a:rPr>
              <a:t>●</a:t>
            </a:r>
            <a:r>
              <a:rPr kumimoji="1" lang="ja-JP" altLang="en-US" sz="2000" b="0" dirty="0">
                <a:latin typeface="UD Digi Kyokasho NK-R"/>
                <a:ea typeface="UD Digi Kyokasho NK-R"/>
              </a:rPr>
              <a:t>飲酒・喫煙をする</a:t>
            </a:r>
            <a:endParaRPr lang="ja-JP" altLang="en-US" sz="2000" b="0" dirty="0">
              <a:latin typeface="UD Digi Kyokasho NK-R"/>
              <a:ea typeface="UD Digi Kyokasho NK-R"/>
            </a:endParaRPr>
          </a:p>
          <a:p>
            <a:r>
              <a:rPr lang="ja-JP" sz="2000" dirty="0">
                <a:latin typeface="UD Digi Kyokasho NK-R"/>
                <a:ea typeface="UD Digi Kyokasho NK-R"/>
              </a:rPr>
              <a:t>●</a:t>
            </a:r>
            <a:r>
              <a:rPr kumimoji="1" lang="ja-JP" altLang="en-US" sz="2000" b="0" dirty="0">
                <a:latin typeface="UD Digi Kyokasho NK-R"/>
                <a:ea typeface="UD Digi Kyokasho NK-R"/>
              </a:rPr>
              <a:t>競馬、競輪、オートレース、</a:t>
            </a:r>
            <a:endParaRPr lang="en-US" altLang="ja-JP" sz="2000" dirty="0">
              <a:latin typeface="UD Digi Kyokasho NK-R"/>
              <a:ea typeface="UD Digi Kyokasho NK-R"/>
            </a:endParaRPr>
          </a:p>
          <a:p>
            <a:r>
              <a:rPr lang="ja-JP" sz="2000" dirty="0">
                <a:solidFill>
                  <a:schemeClr val="bg1"/>
                </a:solidFill>
                <a:latin typeface="UD Digi Kyokasho NK-R"/>
                <a:ea typeface="UD Digi Kyokasho NK-R"/>
              </a:rPr>
              <a:t>●</a:t>
            </a:r>
            <a:r>
              <a:rPr kumimoji="1" lang="ja-JP" altLang="en-US" sz="2000" b="0" dirty="0">
                <a:latin typeface="UD Digi Kyokasho NK-R"/>
                <a:ea typeface="UD Digi Kyokasho NK-R"/>
              </a:rPr>
              <a:t>競艇の投票券（馬券など）</a:t>
            </a:r>
            <a:endParaRPr lang="en-US" altLang="ja-JP" sz="2000" dirty="0">
              <a:latin typeface="UD Digi Kyokasho NK-R"/>
              <a:ea typeface="UD Digi Kyokasho NK-R"/>
            </a:endParaRPr>
          </a:p>
          <a:p>
            <a:r>
              <a:rPr lang="ja-JP" sz="2000" dirty="0">
                <a:solidFill>
                  <a:schemeClr val="bg1"/>
                </a:solidFill>
                <a:latin typeface="UD Digi Kyokasho NK-R"/>
                <a:ea typeface="UD Digi Kyokasho NK-R"/>
              </a:rPr>
              <a:t>●</a:t>
            </a:r>
            <a:r>
              <a:rPr kumimoji="1" lang="ja-JP" altLang="en-US" sz="2000" b="0" dirty="0">
                <a:latin typeface="UD Digi Kyokasho NK-R"/>
                <a:ea typeface="UD Digi Kyokasho NK-R"/>
              </a:rPr>
              <a:t>を買う</a:t>
            </a:r>
            <a:r>
              <a:rPr lang="ja-JP" altLang="en-US" sz="2000" dirty="0">
                <a:latin typeface="UD Digi Kyokasho NK-R"/>
                <a:ea typeface="UD Digi Kyokasho NK-R"/>
              </a:rPr>
              <a:t>　　</a:t>
            </a:r>
            <a:r>
              <a:rPr kumimoji="1" lang="ja-JP" altLang="en-US" sz="2000" b="0" dirty="0">
                <a:latin typeface="UD Digi Kyokasho NK-R"/>
                <a:ea typeface="UD Digi Kyokasho NK-R"/>
              </a:rPr>
              <a:t>など</a:t>
            </a:r>
            <a:endParaRPr lang="en-US" altLang="ja-JP" sz="2000" b="0" dirty="0">
              <a:latin typeface="UD Digi Kyokasho NK-R"/>
              <a:ea typeface="UD Digi Kyokasho NK-R"/>
            </a:endParaRPr>
          </a:p>
        </p:txBody>
      </p:sp>
      <p:pic>
        <p:nvPicPr>
          <p:cNvPr id="26" name="図 25" descr="アイコン_x000a__x000a_説明は自動で生成されたものです">
            <a:extLst>
              <a:ext uri="{FF2B5EF4-FFF2-40B4-BE49-F238E27FC236}">
                <a16:creationId xmlns:a16="http://schemas.microsoft.com/office/drawing/2014/main" id="{8E231377-E5A0-D419-1231-1CE69E669A05}"/>
              </a:ext>
            </a:extLst>
          </p:cNvPr>
          <p:cNvPicPr>
            <a:picLocks noChangeAspect="1"/>
          </p:cNvPicPr>
          <p:nvPr/>
        </p:nvPicPr>
        <p:blipFill>
          <a:blip r:embed="rId3"/>
          <a:stretch>
            <a:fillRect/>
          </a:stretch>
        </p:blipFill>
        <p:spPr>
          <a:xfrm>
            <a:off x="4518974" y="3730636"/>
            <a:ext cx="1459701" cy="1475139"/>
          </a:xfrm>
          <a:prstGeom prst="rect">
            <a:avLst/>
          </a:prstGeom>
        </p:spPr>
      </p:pic>
      <p:pic>
        <p:nvPicPr>
          <p:cNvPr id="27" name="図 26" descr="アイコン_x000a__x000a_説明は自動で生成されたものです">
            <a:extLst>
              <a:ext uri="{FF2B5EF4-FFF2-40B4-BE49-F238E27FC236}">
                <a16:creationId xmlns:a16="http://schemas.microsoft.com/office/drawing/2014/main" id="{B342C7CF-1387-F765-DE6C-1F403614E662}"/>
              </a:ext>
            </a:extLst>
          </p:cNvPr>
          <p:cNvPicPr>
            <a:picLocks noChangeAspect="1"/>
          </p:cNvPicPr>
          <p:nvPr/>
        </p:nvPicPr>
        <p:blipFill>
          <a:blip r:embed="rId4"/>
          <a:stretch>
            <a:fillRect/>
          </a:stretch>
        </p:blipFill>
        <p:spPr>
          <a:xfrm>
            <a:off x="9661751" y="3732994"/>
            <a:ext cx="1464056" cy="1455348"/>
          </a:xfrm>
          <a:prstGeom prst="rect">
            <a:avLst/>
          </a:prstGeom>
        </p:spPr>
      </p:pic>
      <p:pic>
        <p:nvPicPr>
          <p:cNvPr id="12" name="図 11" descr="時計, 食品, 記号 が含まれている画像_x000a__x000a_説明は自動で生成されたものです">
            <a:extLst>
              <a:ext uri="{FF2B5EF4-FFF2-40B4-BE49-F238E27FC236}">
                <a16:creationId xmlns:a16="http://schemas.microsoft.com/office/drawing/2014/main" id="{EF054E56-0FE0-891C-AC3A-12FDD23B6447}"/>
              </a:ext>
            </a:extLst>
          </p:cNvPr>
          <p:cNvPicPr>
            <a:picLocks noChangeAspect="1"/>
          </p:cNvPicPr>
          <p:nvPr/>
        </p:nvPicPr>
        <p:blipFill>
          <a:blip r:embed="rId5"/>
          <a:stretch>
            <a:fillRect/>
          </a:stretch>
        </p:blipFill>
        <p:spPr>
          <a:xfrm>
            <a:off x="8307486" y="4465424"/>
            <a:ext cx="1314686" cy="2481641"/>
          </a:xfrm>
          <a:prstGeom prst="rect">
            <a:avLst/>
          </a:prstGeom>
        </p:spPr>
      </p:pic>
      <p:sp>
        <p:nvSpPr>
          <p:cNvPr id="3" name="正方形/長方形 2">
            <a:extLst>
              <a:ext uri="{FF2B5EF4-FFF2-40B4-BE49-F238E27FC236}">
                <a16:creationId xmlns:a16="http://schemas.microsoft.com/office/drawing/2014/main" id="{64C7A87C-5187-7619-8505-E2FA67CF02AA}"/>
              </a:ext>
            </a:extLst>
          </p:cNvPr>
          <p:cNvSpPr/>
          <p:nvPr/>
        </p:nvSpPr>
        <p:spPr>
          <a:xfrm>
            <a:off x="0" y="0"/>
            <a:ext cx="12191999" cy="4762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endParaRPr lang="ja-JP" altLang="en-US"/>
          </a:p>
        </p:txBody>
      </p:sp>
      <p:sp>
        <p:nvSpPr>
          <p:cNvPr id="11" name="四角形: 上の 2 つの角を丸める 10">
            <a:extLst>
              <a:ext uri="{FF2B5EF4-FFF2-40B4-BE49-F238E27FC236}">
                <a16:creationId xmlns:a16="http://schemas.microsoft.com/office/drawing/2014/main" id="{9356F38E-81FE-94BA-5A41-88A1BCC68A90}"/>
              </a:ext>
            </a:extLst>
          </p:cNvPr>
          <p:cNvSpPr/>
          <p:nvPr/>
        </p:nvSpPr>
        <p:spPr>
          <a:xfrm>
            <a:off x="0" y="-1"/>
            <a:ext cx="3718331" cy="481262"/>
          </a:xfrm>
          <a:prstGeom prst="round2Same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lvl="1"/>
            <a:r>
              <a:rPr lang="ja-JP">
                <a:solidFill>
                  <a:srgbClr val="FFFFFF"/>
                </a:solidFill>
                <a:latin typeface="UD Digi Kyokasho NK-R"/>
                <a:ea typeface="UD Digi Kyokasho NK-R"/>
                <a:cs typeface="Calibri" panose="020F0502020204030204"/>
              </a:rPr>
              <a:t>第1章　私たちの消費生活</a:t>
            </a:r>
            <a:endParaRPr lang="ja-JP">
              <a:latin typeface="UD Digi Kyokasho NK-R"/>
              <a:ea typeface="UD Digi Kyokasho NK-R"/>
            </a:endParaRPr>
          </a:p>
        </p:txBody>
      </p:sp>
      <p:sp>
        <p:nvSpPr>
          <p:cNvPr id="14" name="四角形: 上の 2 つの角を丸める 13">
            <a:extLst>
              <a:ext uri="{FF2B5EF4-FFF2-40B4-BE49-F238E27FC236}">
                <a16:creationId xmlns:a16="http://schemas.microsoft.com/office/drawing/2014/main" id="{5495B90B-2CE5-4A44-FC9F-54A6C0E61001}"/>
              </a:ext>
            </a:extLst>
          </p:cNvPr>
          <p:cNvSpPr/>
          <p:nvPr/>
        </p:nvSpPr>
        <p:spPr>
          <a:xfrm>
            <a:off x="3769178" y="-2"/>
            <a:ext cx="3718331" cy="481262"/>
          </a:xfrm>
          <a:prstGeom prst="round2Same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r>
              <a:rPr lang="en-US" altLang="ja-JP" dirty="0">
                <a:latin typeface="UD Digi Kyokasho NK-R"/>
                <a:ea typeface="UD Digi Kyokasho NK-R"/>
                <a:cs typeface="Calibri" panose="020F0502020204030204"/>
              </a:rPr>
              <a:t>4</a:t>
            </a:r>
            <a:r>
              <a:rPr lang="ja-JP" dirty="0">
                <a:latin typeface="UD Digi Kyokasho NK-R"/>
                <a:ea typeface="UD Digi Kyokasho NK-R"/>
                <a:cs typeface="Calibri" panose="020F0502020204030204"/>
              </a:rPr>
              <a:t>　</a:t>
            </a:r>
            <a:r>
              <a:rPr lang="ja-JP" altLang="en-US" dirty="0">
                <a:latin typeface="UD Digi Kyokasho NK-R"/>
                <a:ea typeface="UD Digi Kyokasho NK-R"/>
                <a:cs typeface="+mn-lt"/>
              </a:rPr>
              <a:t>消費者ト</a:t>
            </a:r>
            <a:r>
              <a:rPr lang="ja-JP" dirty="0">
                <a:latin typeface="UD Digi Kyokasho NK-R"/>
                <a:ea typeface="UD Digi Kyokasho NK-R"/>
                <a:cs typeface="+mn-lt"/>
              </a:rPr>
              <a:t>ラ</a:t>
            </a:r>
            <a:r>
              <a:rPr lang="ja-JP" altLang="en-US" dirty="0">
                <a:latin typeface="UD Digi Kyokasho NK-R"/>
                <a:ea typeface="UD Digi Kyokasho NK-R"/>
                <a:cs typeface="+mn-lt"/>
              </a:rPr>
              <a:t>ブルの背景とそ</a:t>
            </a:r>
            <a:r>
              <a:rPr lang="ja-JP" dirty="0">
                <a:latin typeface="UD Digi Kyokasho NK-R"/>
                <a:ea typeface="UD Digi Kyokasho NK-R"/>
                <a:cs typeface="+mn-lt"/>
              </a:rPr>
              <a:t>の</a:t>
            </a:r>
            <a:r>
              <a:rPr lang="ja-JP" altLang="en-US" dirty="0">
                <a:latin typeface="UD Digi Kyokasho NK-R"/>
                <a:ea typeface="UD Digi Kyokasho NK-R"/>
                <a:cs typeface="+mn-lt"/>
              </a:rPr>
              <a:t>対応</a:t>
            </a:r>
            <a:endParaRPr lang="ja-JP" altLang="en-US" dirty="0">
              <a:latin typeface="UD Digi Kyokasho NK-R"/>
              <a:ea typeface="UD Digi Kyokasho NK-R"/>
              <a:cs typeface="Calibri"/>
            </a:endParaRPr>
          </a:p>
        </p:txBody>
      </p:sp>
    </p:spTree>
    <p:extLst>
      <p:ext uri="{BB962C8B-B14F-4D97-AF65-F5344CB8AC3E}">
        <p14:creationId xmlns:p14="http://schemas.microsoft.com/office/powerpoint/2010/main" val="277090828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F5F9FF"/>
        </a:solidFill>
        <a:effectLst/>
      </p:bgPr>
    </p:bg>
    <p:spTree>
      <p:nvGrpSpPr>
        <p:cNvPr id="1" name="">
          <a:extLst>
            <a:ext uri="{FF2B5EF4-FFF2-40B4-BE49-F238E27FC236}">
              <a16:creationId xmlns:a16="http://schemas.microsoft.com/office/drawing/2014/main" id="{3579E3B2-0FFA-7B83-9109-6BE845A2F835}"/>
            </a:ext>
          </a:extLst>
        </p:cNvPr>
        <p:cNvGrpSpPr/>
        <p:nvPr/>
      </p:nvGrpSpPr>
      <p:grpSpPr>
        <a:xfrm>
          <a:off x="0" y="0"/>
          <a:ext cx="0" cy="0"/>
          <a:chOff x="0" y="0"/>
          <a:chExt cx="0" cy="0"/>
        </a:xfrm>
      </p:grpSpPr>
      <p:sp>
        <p:nvSpPr>
          <p:cNvPr id="2" name="正方形/長方形 1">
            <a:extLst>
              <a:ext uri="{FF2B5EF4-FFF2-40B4-BE49-F238E27FC236}">
                <a16:creationId xmlns:a16="http://schemas.microsoft.com/office/drawing/2014/main" id="{E8D18DD7-9DDC-B255-6F7B-860A96B61FA7}"/>
              </a:ext>
            </a:extLst>
          </p:cNvPr>
          <p:cNvSpPr/>
          <p:nvPr/>
        </p:nvSpPr>
        <p:spPr>
          <a:xfrm>
            <a:off x="1614406" y="2169763"/>
            <a:ext cx="9673525" cy="4107050"/>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22" name="正方形/長方形 21">
            <a:extLst>
              <a:ext uri="{FF2B5EF4-FFF2-40B4-BE49-F238E27FC236}">
                <a16:creationId xmlns:a16="http://schemas.microsoft.com/office/drawing/2014/main" id="{F3A6A951-0591-8AC6-A79B-BD87C1FFDE1A}"/>
              </a:ext>
            </a:extLst>
          </p:cNvPr>
          <p:cNvSpPr/>
          <p:nvPr/>
        </p:nvSpPr>
        <p:spPr>
          <a:xfrm>
            <a:off x="-1" y="476249"/>
            <a:ext cx="12191999" cy="598714"/>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lvl="1"/>
            <a:r>
              <a:rPr lang="ja-JP" altLang="en-US" sz="2400" b="1">
                <a:solidFill>
                  <a:schemeClr val="tx1">
                    <a:lumMod val="75000"/>
                    <a:lumOff val="25000"/>
                  </a:schemeClr>
                </a:solidFill>
                <a:latin typeface="UD Digi Kyokasho NK-R"/>
                <a:ea typeface="UD Digi Kyokasho NK-R"/>
                <a:cs typeface="+mn-lt"/>
              </a:rPr>
              <a:t>消費</a:t>
            </a:r>
            <a:r>
              <a:rPr lang="ja-JP" sz="2400" b="1">
                <a:solidFill>
                  <a:schemeClr val="tx1">
                    <a:lumMod val="75000"/>
                    <a:lumOff val="25000"/>
                  </a:schemeClr>
                </a:solidFill>
                <a:latin typeface="UD Digi Kyokasho NK-R"/>
                <a:ea typeface="UD Digi Kyokasho NK-R"/>
                <a:cs typeface="+mn-lt"/>
              </a:rPr>
              <a:t>者を守るための</a:t>
            </a:r>
            <a:r>
              <a:rPr lang="ja-JP" altLang="en-US" sz="2400" b="1">
                <a:solidFill>
                  <a:schemeClr val="tx1">
                    <a:lumMod val="75000"/>
                    <a:lumOff val="25000"/>
                  </a:schemeClr>
                </a:solidFill>
                <a:latin typeface="UD Digi Kyokasho NK-R"/>
                <a:ea typeface="UD Digi Kyokasho NK-R"/>
                <a:cs typeface="+mn-lt"/>
              </a:rPr>
              <a:t>制度</a:t>
            </a:r>
          </a:p>
        </p:txBody>
      </p:sp>
      <p:sp>
        <p:nvSpPr>
          <p:cNvPr id="6" name="テキスト ボックス 10">
            <a:extLst>
              <a:ext uri="{FF2B5EF4-FFF2-40B4-BE49-F238E27FC236}">
                <a16:creationId xmlns:a16="http://schemas.microsoft.com/office/drawing/2014/main" id="{DCDBEE81-CE66-73A1-4F96-7A46CA42BFA2}"/>
              </a:ext>
            </a:extLst>
          </p:cNvPr>
          <p:cNvSpPr txBox="1"/>
          <p:nvPr/>
        </p:nvSpPr>
        <p:spPr>
          <a:xfrm>
            <a:off x="1716080" y="1226141"/>
            <a:ext cx="9465495" cy="678199"/>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nSpc>
                <a:spcPct val="150000"/>
              </a:lnSpc>
            </a:pPr>
            <a:r>
              <a:rPr lang="ja-JP" sz="2800" b="1">
                <a:solidFill>
                  <a:schemeClr val="accent1"/>
                </a:solidFill>
                <a:latin typeface="UD Digi Kyokasho NK-R"/>
                <a:ea typeface="UD Digi Kyokasho NK-R"/>
                <a:cs typeface="+mn-lt"/>
              </a:rPr>
              <a:t>次の２つの事例を読み、考えてみよう</a:t>
            </a:r>
            <a:endParaRPr lang="ja-JP" sz="2800" b="1">
              <a:solidFill>
                <a:schemeClr val="accent1"/>
              </a:solidFill>
              <a:latin typeface="UD Digi Kyokasho NK-R"/>
              <a:ea typeface="UD Digi Kyokasho NK-R"/>
              <a:cs typeface="Calibri"/>
            </a:endParaRPr>
          </a:p>
        </p:txBody>
      </p:sp>
      <p:sp>
        <p:nvSpPr>
          <p:cNvPr id="8" name="テキスト ボックス 11">
            <a:extLst>
              <a:ext uri="{FF2B5EF4-FFF2-40B4-BE49-F238E27FC236}">
                <a16:creationId xmlns:a16="http://schemas.microsoft.com/office/drawing/2014/main" id="{A612FBB1-3FE7-53B9-DA3E-C4544704E2F8}"/>
              </a:ext>
            </a:extLst>
          </p:cNvPr>
          <p:cNvSpPr txBox="1"/>
          <p:nvPr/>
        </p:nvSpPr>
        <p:spPr>
          <a:xfrm>
            <a:off x="563858" y="1338144"/>
            <a:ext cx="898071" cy="830997"/>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ctr"/>
            <a:r>
              <a:rPr lang="ja-JP" altLang="en-US" sz="4800" b="1">
                <a:solidFill>
                  <a:schemeClr val="accent1"/>
                </a:solidFill>
                <a:latin typeface="UD Digi Kyokasho NK-B"/>
                <a:ea typeface="UD Digi Kyokasho NK-B"/>
                <a:cs typeface="Calibri" panose="020F0502020204030204"/>
              </a:rPr>
              <a:t>1</a:t>
            </a:r>
          </a:p>
        </p:txBody>
      </p:sp>
      <p:sp>
        <p:nvSpPr>
          <p:cNvPr id="3" name="テキスト ボックス 10">
            <a:extLst>
              <a:ext uri="{FF2B5EF4-FFF2-40B4-BE49-F238E27FC236}">
                <a16:creationId xmlns:a16="http://schemas.microsoft.com/office/drawing/2014/main" id="{AB56D979-257E-DB07-4379-75075E844A32}"/>
              </a:ext>
            </a:extLst>
          </p:cNvPr>
          <p:cNvSpPr txBox="1"/>
          <p:nvPr/>
        </p:nvSpPr>
        <p:spPr>
          <a:xfrm>
            <a:off x="2013131" y="3215090"/>
            <a:ext cx="8626004" cy="2554545"/>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r>
              <a:rPr lang="ja-JP" altLang="en-US" sz="3200">
                <a:latin typeface="UD Digi Kyokasho NK-R"/>
                <a:ea typeface="UD Digi Kyokasho NK-R"/>
                <a:cs typeface="+mn-lt"/>
              </a:rPr>
              <a:t>昨日、お店でアクセサリーを</a:t>
            </a:r>
            <a:endParaRPr lang="ja-JP" sz="3200">
              <a:latin typeface="Calibri" panose="020F0502020204030204"/>
              <a:ea typeface="ＭＳ Ｐゴシック" panose="020B0600070205080204" pitchFamily="34" charset="-128"/>
              <a:cs typeface="+mn-lt"/>
            </a:endParaRPr>
          </a:p>
          <a:p>
            <a:r>
              <a:rPr lang="ja-JP" altLang="en-US" sz="3200">
                <a:latin typeface="UD Digi Kyokasho NK-R"/>
                <a:ea typeface="UD Digi Kyokasho NK-R"/>
                <a:cs typeface="+mn-lt"/>
              </a:rPr>
              <a:t>買ったが、他の店でもっと</a:t>
            </a:r>
            <a:endParaRPr lang="ja-JP" sz="3200">
              <a:latin typeface="Calibri"/>
              <a:ea typeface="ＭＳ Ｐゴシック"/>
              <a:cs typeface="+mn-lt"/>
            </a:endParaRPr>
          </a:p>
          <a:p>
            <a:r>
              <a:rPr lang="ja-JP" altLang="en-US" sz="3200">
                <a:latin typeface="UD Digi Kyokasho NK-R"/>
                <a:ea typeface="UD Digi Kyokasho NK-R"/>
                <a:cs typeface="+mn-lt"/>
              </a:rPr>
              <a:t>気に入ったものを見つけた。</a:t>
            </a:r>
            <a:endParaRPr lang="ja-JP" sz="3200">
              <a:ea typeface="ＭＳ Ｐゴシック"/>
              <a:cs typeface="Calibri" panose="020F0502020204030204"/>
            </a:endParaRPr>
          </a:p>
          <a:p>
            <a:r>
              <a:rPr lang="ja-JP" altLang="en-US" sz="3200">
                <a:latin typeface="UD Digi Kyokasho NK-R"/>
                <a:ea typeface="UD Digi Kyokasho NK-R"/>
                <a:cs typeface="+mn-lt"/>
              </a:rPr>
              <a:t>一度も身に付けていないので、</a:t>
            </a:r>
          </a:p>
          <a:p>
            <a:r>
              <a:rPr lang="ja-JP" altLang="en-US" sz="3200">
                <a:latin typeface="UD Digi Kyokasho NK-R"/>
                <a:ea typeface="UD Digi Kyokasho NK-R"/>
                <a:cs typeface="+mn-lt"/>
              </a:rPr>
              <a:t>返品したい。</a:t>
            </a:r>
            <a:endParaRPr lang="ja-JP"/>
          </a:p>
        </p:txBody>
      </p:sp>
      <p:sp>
        <p:nvSpPr>
          <p:cNvPr id="7" name="四角形: 角を丸くする 6">
            <a:extLst>
              <a:ext uri="{FF2B5EF4-FFF2-40B4-BE49-F238E27FC236}">
                <a16:creationId xmlns:a16="http://schemas.microsoft.com/office/drawing/2014/main" id="{01C67A9E-ACF4-B874-C7D2-347D1D4B8424}"/>
              </a:ext>
            </a:extLst>
          </p:cNvPr>
          <p:cNvSpPr/>
          <p:nvPr/>
        </p:nvSpPr>
        <p:spPr>
          <a:xfrm>
            <a:off x="1974362" y="2400158"/>
            <a:ext cx="2021417" cy="578856"/>
          </a:xfrm>
          <a:prstGeom prst="roundRect">
            <a:avLst/>
          </a:prstGeom>
          <a:ln>
            <a:no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r>
              <a:rPr lang="ja-JP" altLang="en-US" sz="3200">
                <a:latin typeface="UD Digi Kyokasho NK-R"/>
                <a:ea typeface="UD Digi Kyokasho NK-R"/>
                <a:cs typeface="Calibri"/>
              </a:rPr>
              <a:t>事例１</a:t>
            </a:r>
          </a:p>
        </p:txBody>
      </p:sp>
      <p:pic>
        <p:nvPicPr>
          <p:cNvPr id="5" name="図 4" descr="図形, 矢印&#10;&#10;説明は自動で生成されたものです">
            <a:extLst>
              <a:ext uri="{FF2B5EF4-FFF2-40B4-BE49-F238E27FC236}">
                <a16:creationId xmlns:a16="http://schemas.microsoft.com/office/drawing/2014/main" id="{7A048745-7490-6018-F89B-2353281B09FD}"/>
              </a:ext>
            </a:extLst>
          </p:cNvPr>
          <p:cNvPicPr>
            <a:picLocks noChangeAspect="1"/>
          </p:cNvPicPr>
          <p:nvPr/>
        </p:nvPicPr>
        <p:blipFill>
          <a:blip r:embed="rId3"/>
          <a:stretch>
            <a:fillRect/>
          </a:stretch>
        </p:blipFill>
        <p:spPr>
          <a:xfrm>
            <a:off x="7546074" y="3131877"/>
            <a:ext cx="3810000" cy="2857500"/>
          </a:xfrm>
          <a:prstGeom prst="rect">
            <a:avLst/>
          </a:prstGeom>
        </p:spPr>
      </p:pic>
      <p:sp>
        <p:nvSpPr>
          <p:cNvPr id="9" name="正方形/長方形 8">
            <a:extLst>
              <a:ext uri="{FF2B5EF4-FFF2-40B4-BE49-F238E27FC236}">
                <a16:creationId xmlns:a16="http://schemas.microsoft.com/office/drawing/2014/main" id="{D3C5553C-E64F-037B-E9D8-1B4092C105C3}"/>
              </a:ext>
            </a:extLst>
          </p:cNvPr>
          <p:cNvSpPr/>
          <p:nvPr/>
        </p:nvSpPr>
        <p:spPr>
          <a:xfrm>
            <a:off x="0" y="0"/>
            <a:ext cx="12191999" cy="4762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endParaRPr lang="ja-JP" altLang="en-US"/>
          </a:p>
        </p:txBody>
      </p:sp>
      <p:sp>
        <p:nvSpPr>
          <p:cNvPr id="10" name="四角形: 上の 2 つの角を丸める 9">
            <a:extLst>
              <a:ext uri="{FF2B5EF4-FFF2-40B4-BE49-F238E27FC236}">
                <a16:creationId xmlns:a16="http://schemas.microsoft.com/office/drawing/2014/main" id="{0B7F4660-4146-67B3-69CC-E1F38A8130DE}"/>
              </a:ext>
            </a:extLst>
          </p:cNvPr>
          <p:cNvSpPr/>
          <p:nvPr/>
        </p:nvSpPr>
        <p:spPr>
          <a:xfrm>
            <a:off x="0" y="-1"/>
            <a:ext cx="3718331" cy="481262"/>
          </a:xfrm>
          <a:prstGeom prst="round2Same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lvl="1"/>
            <a:r>
              <a:rPr lang="ja-JP">
                <a:solidFill>
                  <a:srgbClr val="FFFFFF"/>
                </a:solidFill>
                <a:latin typeface="UD Digi Kyokasho NK-R"/>
                <a:ea typeface="UD Digi Kyokasho NK-R"/>
                <a:cs typeface="Calibri" panose="020F0502020204030204"/>
              </a:rPr>
              <a:t>第1章　私たちの消費生活</a:t>
            </a:r>
            <a:endParaRPr lang="ja-JP">
              <a:latin typeface="UD Digi Kyokasho NK-R"/>
              <a:ea typeface="UD Digi Kyokasho NK-R"/>
            </a:endParaRPr>
          </a:p>
        </p:txBody>
      </p:sp>
      <p:sp>
        <p:nvSpPr>
          <p:cNvPr id="11" name="四角形: 上の 2 つの角を丸める 10">
            <a:extLst>
              <a:ext uri="{FF2B5EF4-FFF2-40B4-BE49-F238E27FC236}">
                <a16:creationId xmlns:a16="http://schemas.microsoft.com/office/drawing/2014/main" id="{1F0F256D-ADC6-BE80-A5B7-DCEA35B1AEF4}"/>
              </a:ext>
            </a:extLst>
          </p:cNvPr>
          <p:cNvSpPr/>
          <p:nvPr/>
        </p:nvSpPr>
        <p:spPr>
          <a:xfrm>
            <a:off x="3769178" y="-2"/>
            <a:ext cx="3718331" cy="481262"/>
          </a:xfrm>
          <a:prstGeom prst="round2Same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r>
              <a:rPr lang="en-US" altLang="ja-JP" dirty="0">
                <a:latin typeface="UD Digi Kyokasho NK-R"/>
                <a:ea typeface="UD Digi Kyokasho NK-R"/>
                <a:cs typeface="Calibri" panose="020F0502020204030204"/>
              </a:rPr>
              <a:t>4</a:t>
            </a:r>
            <a:r>
              <a:rPr lang="ja-JP" dirty="0">
                <a:latin typeface="UD Digi Kyokasho NK-R"/>
                <a:ea typeface="UD Digi Kyokasho NK-R"/>
                <a:cs typeface="Calibri" panose="020F0502020204030204"/>
              </a:rPr>
              <a:t>　</a:t>
            </a:r>
            <a:r>
              <a:rPr lang="ja-JP" altLang="en-US" dirty="0">
                <a:latin typeface="UD Digi Kyokasho NK-R"/>
                <a:ea typeface="UD Digi Kyokasho NK-R"/>
                <a:cs typeface="+mn-lt"/>
              </a:rPr>
              <a:t>消費者ト</a:t>
            </a:r>
            <a:r>
              <a:rPr lang="ja-JP" dirty="0">
                <a:latin typeface="UD Digi Kyokasho NK-R"/>
                <a:ea typeface="UD Digi Kyokasho NK-R"/>
                <a:cs typeface="+mn-lt"/>
              </a:rPr>
              <a:t>ラ</a:t>
            </a:r>
            <a:r>
              <a:rPr lang="ja-JP" altLang="en-US" dirty="0">
                <a:latin typeface="UD Digi Kyokasho NK-R"/>
                <a:ea typeface="UD Digi Kyokasho NK-R"/>
                <a:cs typeface="+mn-lt"/>
              </a:rPr>
              <a:t>ブルの背景とそ</a:t>
            </a:r>
            <a:r>
              <a:rPr lang="ja-JP" dirty="0">
                <a:latin typeface="UD Digi Kyokasho NK-R"/>
                <a:ea typeface="UD Digi Kyokasho NK-R"/>
                <a:cs typeface="+mn-lt"/>
              </a:rPr>
              <a:t>の</a:t>
            </a:r>
            <a:r>
              <a:rPr lang="ja-JP" altLang="en-US" dirty="0">
                <a:latin typeface="UD Digi Kyokasho NK-R"/>
                <a:ea typeface="UD Digi Kyokasho NK-R"/>
                <a:cs typeface="+mn-lt"/>
              </a:rPr>
              <a:t>対応</a:t>
            </a:r>
            <a:endParaRPr lang="ja-JP" altLang="en-US" dirty="0">
              <a:latin typeface="UD Digi Kyokasho NK-R"/>
              <a:ea typeface="UD Digi Kyokasho NK-R"/>
              <a:cs typeface="Calibri"/>
            </a:endParaRPr>
          </a:p>
        </p:txBody>
      </p:sp>
    </p:spTree>
    <p:extLst>
      <p:ext uri="{BB962C8B-B14F-4D97-AF65-F5344CB8AC3E}">
        <p14:creationId xmlns:p14="http://schemas.microsoft.com/office/powerpoint/2010/main" val="132622868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F5F9FF"/>
        </a:solidFill>
        <a:effectLst/>
      </p:bgPr>
    </p:bg>
    <p:spTree>
      <p:nvGrpSpPr>
        <p:cNvPr id="1" name="">
          <a:extLst>
            <a:ext uri="{FF2B5EF4-FFF2-40B4-BE49-F238E27FC236}">
              <a16:creationId xmlns:a16="http://schemas.microsoft.com/office/drawing/2014/main" id="{3579E3B2-0FFA-7B83-9109-6BE845A2F835}"/>
            </a:ext>
          </a:extLst>
        </p:cNvPr>
        <p:cNvGrpSpPr/>
        <p:nvPr/>
      </p:nvGrpSpPr>
      <p:grpSpPr>
        <a:xfrm>
          <a:off x="0" y="0"/>
          <a:ext cx="0" cy="0"/>
          <a:chOff x="0" y="0"/>
          <a:chExt cx="0" cy="0"/>
        </a:xfrm>
      </p:grpSpPr>
      <p:sp>
        <p:nvSpPr>
          <p:cNvPr id="2" name="正方形/長方形 1">
            <a:extLst>
              <a:ext uri="{FF2B5EF4-FFF2-40B4-BE49-F238E27FC236}">
                <a16:creationId xmlns:a16="http://schemas.microsoft.com/office/drawing/2014/main" id="{E8D18DD7-9DDC-B255-6F7B-860A96B61FA7}"/>
              </a:ext>
            </a:extLst>
          </p:cNvPr>
          <p:cNvSpPr/>
          <p:nvPr/>
        </p:nvSpPr>
        <p:spPr>
          <a:xfrm>
            <a:off x="1614406" y="2169763"/>
            <a:ext cx="9673525" cy="4107050"/>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22" name="正方形/長方形 21">
            <a:extLst>
              <a:ext uri="{FF2B5EF4-FFF2-40B4-BE49-F238E27FC236}">
                <a16:creationId xmlns:a16="http://schemas.microsoft.com/office/drawing/2014/main" id="{F3A6A951-0591-8AC6-A79B-BD87C1FFDE1A}"/>
              </a:ext>
            </a:extLst>
          </p:cNvPr>
          <p:cNvSpPr/>
          <p:nvPr/>
        </p:nvSpPr>
        <p:spPr>
          <a:xfrm>
            <a:off x="-1" y="476249"/>
            <a:ext cx="12191999" cy="598714"/>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lvl="1"/>
            <a:r>
              <a:rPr lang="ja-JP" altLang="en-US" sz="2400" b="1">
                <a:solidFill>
                  <a:schemeClr val="tx1">
                    <a:lumMod val="75000"/>
                    <a:lumOff val="25000"/>
                  </a:schemeClr>
                </a:solidFill>
                <a:latin typeface="UD Digi Kyokasho NK-R"/>
                <a:ea typeface="UD Digi Kyokasho NK-R"/>
                <a:cs typeface="+mn-lt"/>
              </a:rPr>
              <a:t>消費</a:t>
            </a:r>
            <a:r>
              <a:rPr lang="ja-JP" sz="2400" b="1">
                <a:solidFill>
                  <a:schemeClr val="tx1">
                    <a:lumMod val="75000"/>
                    <a:lumOff val="25000"/>
                  </a:schemeClr>
                </a:solidFill>
                <a:latin typeface="UD Digi Kyokasho NK-R"/>
                <a:ea typeface="UD Digi Kyokasho NK-R"/>
                <a:cs typeface="+mn-lt"/>
              </a:rPr>
              <a:t>者を守るための</a:t>
            </a:r>
            <a:r>
              <a:rPr lang="ja-JP" altLang="en-US" sz="2400" b="1">
                <a:solidFill>
                  <a:schemeClr val="tx1">
                    <a:lumMod val="75000"/>
                    <a:lumOff val="25000"/>
                  </a:schemeClr>
                </a:solidFill>
                <a:latin typeface="UD Digi Kyokasho NK-R"/>
                <a:ea typeface="UD Digi Kyokasho NK-R"/>
                <a:cs typeface="+mn-lt"/>
              </a:rPr>
              <a:t>制度</a:t>
            </a:r>
          </a:p>
        </p:txBody>
      </p:sp>
      <p:sp>
        <p:nvSpPr>
          <p:cNvPr id="6" name="テキスト ボックス 10">
            <a:extLst>
              <a:ext uri="{FF2B5EF4-FFF2-40B4-BE49-F238E27FC236}">
                <a16:creationId xmlns:a16="http://schemas.microsoft.com/office/drawing/2014/main" id="{DCDBEE81-CE66-73A1-4F96-7A46CA42BFA2}"/>
              </a:ext>
            </a:extLst>
          </p:cNvPr>
          <p:cNvSpPr txBox="1"/>
          <p:nvPr/>
        </p:nvSpPr>
        <p:spPr>
          <a:xfrm>
            <a:off x="1716080" y="1226141"/>
            <a:ext cx="9465495" cy="678199"/>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nSpc>
                <a:spcPct val="150000"/>
              </a:lnSpc>
            </a:pPr>
            <a:r>
              <a:rPr lang="ja-JP" sz="2800" b="1">
                <a:solidFill>
                  <a:schemeClr val="accent1"/>
                </a:solidFill>
                <a:latin typeface="UD Digi Kyokasho NK-R"/>
                <a:ea typeface="UD Digi Kyokasho NK-R"/>
                <a:cs typeface="+mn-lt"/>
              </a:rPr>
              <a:t>次の２つの事例を読み、考えてみよう</a:t>
            </a:r>
            <a:endParaRPr lang="ja-JP" sz="2800" b="1">
              <a:solidFill>
                <a:schemeClr val="accent1"/>
              </a:solidFill>
              <a:latin typeface="UD Digi Kyokasho NK-R"/>
              <a:ea typeface="UD Digi Kyokasho NK-R"/>
              <a:cs typeface="Calibri"/>
            </a:endParaRPr>
          </a:p>
        </p:txBody>
      </p:sp>
      <p:sp>
        <p:nvSpPr>
          <p:cNvPr id="8" name="テキスト ボックス 11">
            <a:extLst>
              <a:ext uri="{FF2B5EF4-FFF2-40B4-BE49-F238E27FC236}">
                <a16:creationId xmlns:a16="http://schemas.microsoft.com/office/drawing/2014/main" id="{A612FBB1-3FE7-53B9-DA3E-C4544704E2F8}"/>
              </a:ext>
            </a:extLst>
          </p:cNvPr>
          <p:cNvSpPr txBox="1"/>
          <p:nvPr/>
        </p:nvSpPr>
        <p:spPr>
          <a:xfrm>
            <a:off x="563858" y="1338144"/>
            <a:ext cx="898071" cy="830997"/>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ctr"/>
            <a:r>
              <a:rPr lang="ja-JP" altLang="en-US" sz="4800" b="1">
                <a:solidFill>
                  <a:schemeClr val="accent1"/>
                </a:solidFill>
                <a:latin typeface="UD Digi Kyokasho NK-B"/>
                <a:ea typeface="UD Digi Kyokasho NK-B"/>
                <a:cs typeface="Calibri" panose="020F0502020204030204"/>
              </a:rPr>
              <a:t>1</a:t>
            </a:r>
          </a:p>
        </p:txBody>
      </p:sp>
      <p:sp>
        <p:nvSpPr>
          <p:cNvPr id="3" name="テキスト ボックス 10">
            <a:extLst>
              <a:ext uri="{FF2B5EF4-FFF2-40B4-BE49-F238E27FC236}">
                <a16:creationId xmlns:a16="http://schemas.microsoft.com/office/drawing/2014/main" id="{AB56D979-257E-DB07-4379-75075E844A32}"/>
              </a:ext>
            </a:extLst>
          </p:cNvPr>
          <p:cNvSpPr txBox="1"/>
          <p:nvPr/>
        </p:nvSpPr>
        <p:spPr>
          <a:xfrm>
            <a:off x="2013131" y="3215090"/>
            <a:ext cx="5201466" cy="3058711"/>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r>
              <a:rPr lang="ja-JP" sz="3200">
                <a:latin typeface="UD Digi Kyokasho NK-R"/>
                <a:ea typeface="UD Digi Kyokasho NK-R"/>
                <a:cs typeface="+mn-lt"/>
              </a:rPr>
              <a:t>昨日、「アクセサリーの展示会をしているから」、と路上で勧誘され、断り切れずに買ってしまった。本当は欲しくなかったので、返品したい。</a:t>
            </a:r>
            <a:endParaRPr lang="ja-JP" sz="3200">
              <a:ea typeface="ＭＳ Ｐゴシック"/>
              <a:cs typeface="Calibri"/>
            </a:endParaRPr>
          </a:p>
          <a:p>
            <a:endParaRPr lang="ja-JP" altLang="en-US" sz="3200">
              <a:latin typeface="UD Digi Kyokasho NK-R"/>
              <a:ea typeface="UD Digi Kyokasho NK-R"/>
              <a:cs typeface="+mn-lt"/>
            </a:endParaRPr>
          </a:p>
        </p:txBody>
      </p:sp>
      <p:sp>
        <p:nvSpPr>
          <p:cNvPr id="7" name="四角形: 角を丸くする 6">
            <a:extLst>
              <a:ext uri="{FF2B5EF4-FFF2-40B4-BE49-F238E27FC236}">
                <a16:creationId xmlns:a16="http://schemas.microsoft.com/office/drawing/2014/main" id="{01C67A9E-ACF4-B874-C7D2-347D1D4B8424}"/>
              </a:ext>
            </a:extLst>
          </p:cNvPr>
          <p:cNvSpPr/>
          <p:nvPr/>
        </p:nvSpPr>
        <p:spPr>
          <a:xfrm>
            <a:off x="1974362" y="2400158"/>
            <a:ext cx="2021417" cy="578856"/>
          </a:xfrm>
          <a:prstGeom prst="roundRect">
            <a:avLst/>
          </a:prstGeom>
          <a:ln>
            <a:no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r>
              <a:rPr lang="ja-JP" altLang="en-US" sz="3200">
                <a:latin typeface="UD Digi Kyokasho NK-R"/>
                <a:ea typeface="UD Digi Kyokasho NK-R"/>
                <a:cs typeface="Calibri"/>
              </a:rPr>
              <a:t>事例2</a:t>
            </a:r>
          </a:p>
        </p:txBody>
      </p:sp>
      <p:pic>
        <p:nvPicPr>
          <p:cNvPr id="5" name="図 4">
            <a:extLst>
              <a:ext uri="{FF2B5EF4-FFF2-40B4-BE49-F238E27FC236}">
                <a16:creationId xmlns:a16="http://schemas.microsoft.com/office/drawing/2014/main" id="{DEA3F90B-1C1D-34F0-918E-717DB77C4F59}"/>
              </a:ext>
            </a:extLst>
          </p:cNvPr>
          <p:cNvPicPr>
            <a:picLocks noChangeAspect="1"/>
          </p:cNvPicPr>
          <p:nvPr/>
        </p:nvPicPr>
        <p:blipFill>
          <a:blip r:embed="rId3"/>
          <a:stretch>
            <a:fillRect/>
          </a:stretch>
        </p:blipFill>
        <p:spPr>
          <a:xfrm>
            <a:off x="7034283" y="3097757"/>
            <a:ext cx="3662150" cy="2743769"/>
          </a:xfrm>
          <a:prstGeom prst="rect">
            <a:avLst/>
          </a:prstGeom>
        </p:spPr>
      </p:pic>
      <p:sp>
        <p:nvSpPr>
          <p:cNvPr id="9" name="正方形/長方形 8">
            <a:extLst>
              <a:ext uri="{FF2B5EF4-FFF2-40B4-BE49-F238E27FC236}">
                <a16:creationId xmlns:a16="http://schemas.microsoft.com/office/drawing/2014/main" id="{D3C5553C-E64F-037B-E9D8-1B4092C105C3}"/>
              </a:ext>
            </a:extLst>
          </p:cNvPr>
          <p:cNvSpPr/>
          <p:nvPr/>
        </p:nvSpPr>
        <p:spPr>
          <a:xfrm>
            <a:off x="0" y="0"/>
            <a:ext cx="12191999" cy="4762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endParaRPr lang="ja-JP" altLang="en-US"/>
          </a:p>
        </p:txBody>
      </p:sp>
      <p:sp>
        <p:nvSpPr>
          <p:cNvPr id="10" name="四角形: 上の 2 つの角を丸める 9">
            <a:extLst>
              <a:ext uri="{FF2B5EF4-FFF2-40B4-BE49-F238E27FC236}">
                <a16:creationId xmlns:a16="http://schemas.microsoft.com/office/drawing/2014/main" id="{0B7F4660-4146-67B3-69CC-E1F38A8130DE}"/>
              </a:ext>
            </a:extLst>
          </p:cNvPr>
          <p:cNvSpPr/>
          <p:nvPr/>
        </p:nvSpPr>
        <p:spPr>
          <a:xfrm>
            <a:off x="0" y="-1"/>
            <a:ext cx="3718331" cy="481262"/>
          </a:xfrm>
          <a:prstGeom prst="round2Same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lvl="1"/>
            <a:r>
              <a:rPr lang="ja-JP">
                <a:solidFill>
                  <a:srgbClr val="FFFFFF"/>
                </a:solidFill>
                <a:latin typeface="UD Digi Kyokasho NK-R"/>
                <a:ea typeface="UD Digi Kyokasho NK-R"/>
                <a:cs typeface="Calibri" panose="020F0502020204030204"/>
              </a:rPr>
              <a:t>第1章　私たちの消費生活</a:t>
            </a:r>
            <a:endParaRPr lang="ja-JP">
              <a:latin typeface="UD Digi Kyokasho NK-R"/>
              <a:ea typeface="UD Digi Kyokasho NK-R"/>
            </a:endParaRPr>
          </a:p>
        </p:txBody>
      </p:sp>
      <p:sp>
        <p:nvSpPr>
          <p:cNvPr id="11" name="四角形: 上の 2 つの角を丸める 10">
            <a:extLst>
              <a:ext uri="{FF2B5EF4-FFF2-40B4-BE49-F238E27FC236}">
                <a16:creationId xmlns:a16="http://schemas.microsoft.com/office/drawing/2014/main" id="{1F0F256D-ADC6-BE80-A5B7-DCEA35B1AEF4}"/>
              </a:ext>
            </a:extLst>
          </p:cNvPr>
          <p:cNvSpPr/>
          <p:nvPr/>
        </p:nvSpPr>
        <p:spPr>
          <a:xfrm>
            <a:off x="3769178" y="-2"/>
            <a:ext cx="3718331" cy="481262"/>
          </a:xfrm>
          <a:prstGeom prst="round2Same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r>
              <a:rPr lang="en-US" altLang="ja-JP" dirty="0">
                <a:latin typeface="UD Digi Kyokasho NK-R"/>
                <a:ea typeface="UD Digi Kyokasho NK-R"/>
                <a:cs typeface="Calibri" panose="020F0502020204030204"/>
              </a:rPr>
              <a:t>4</a:t>
            </a:r>
            <a:r>
              <a:rPr lang="ja-JP" dirty="0">
                <a:latin typeface="UD Digi Kyokasho NK-R"/>
                <a:ea typeface="UD Digi Kyokasho NK-R"/>
                <a:cs typeface="Calibri" panose="020F0502020204030204"/>
              </a:rPr>
              <a:t>　</a:t>
            </a:r>
            <a:r>
              <a:rPr lang="ja-JP" altLang="en-US" dirty="0">
                <a:latin typeface="UD Digi Kyokasho NK-R"/>
                <a:ea typeface="UD Digi Kyokasho NK-R"/>
                <a:cs typeface="+mn-lt"/>
              </a:rPr>
              <a:t>消費者ト</a:t>
            </a:r>
            <a:r>
              <a:rPr lang="ja-JP" dirty="0">
                <a:latin typeface="UD Digi Kyokasho NK-R"/>
                <a:ea typeface="UD Digi Kyokasho NK-R"/>
                <a:cs typeface="+mn-lt"/>
              </a:rPr>
              <a:t>ラ</a:t>
            </a:r>
            <a:r>
              <a:rPr lang="ja-JP" altLang="en-US" dirty="0">
                <a:latin typeface="UD Digi Kyokasho NK-R"/>
                <a:ea typeface="UD Digi Kyokasho NK-R"/>
                <a:cs typeface="+mn-lt"/>
              </a:rPr>
              <a:t>ブルの背景とそ</a:t>
            </a:r>
            <a:r>
              <a:rPr lang="ja-JP" dirty="0">
                <a:latin typeface="UD Digi Kyokasho NK-R"/>
                <a:ea typeface="UD Digi Kyokasho NK-R"/>
                <a:cs typeface="+mn-lt"/>
              </a:rPr>
              <a:t>の</a:t>
            </a:r>
            <a:r>
              <a:rPr lang="ja-JP" altLang="en-US" dirty="0">
                <a:latin typeface="UD Digi Kyokasho NK-R"/>
                <a:ea typeface="UD Digi Kyokasho NK-R"/>
                <a:cs typeface="+mn-lt"/>
              </a:rPr>
              <a:t>対応</a:t>
            </a:r>
            <a:endParaRPr lang="ja-JP" altLang="en-US" dirty="0">
              <a:latin typeface="UD Digi Kyokasho NK-R"/>
              <a:ea typeface="UD Digi Kyokasho NK-R"/>
              <a:cs typeface="Calibri"/>
            </a:endParaRPr>
          </a:p>
        </p:txBody>
      </p:sp>
    </p:spTree>
    <p:extLst>
      <p:ext uri="{BB962C8B-B14F-4D97-AF65-F5344CB8AC3E}">
        <p14:creationId xmlns:p14="http://schemas.microsoft.com/office/powerpoint/2010/main" val="421181694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F5F9FF"/>
        </a:solidFill>
        <a:effectLst/>
      </p:bgPr>
    </p:bg>
    <p:spTree>
      <p:nvGrpSpPr>
        <p:cNvPr id="1" name="">
          <a:extLst>
            <a:ext uri="{FF2B5EF4-FFF2-40B4-BE49-F238E27FC236}">
              <a16:creationId xmlns:a16="http://schemas.microsoft.com/office/drawing/2014/main" id="{3579E3B2-0FFA-7B83-9109-6BE845A2F835}"/>
            </a:ext>
          </a:extLst>
        </p:cNvPr>
        <p:cNvGrpSpPr/>
        <p:nvPr/>
      </p:nvGrpSpPr>
      <p:grpSpPr>
        <a:xfrm>
          <a:off x="0" y="0"/>
          <a:ext cx="0" cy="0"/>
          <a:chOff x="0" y="0"/>
          <a:chExt cx="0" cy="0"/>
        </a:xfrm>
      </p:grpSpPr>
      <p:sp>
        <p:nvSpPr>
          <p:cNvPr id="2" name="正方形/長方形 1">
            <a:extLst>
              <a:ext uri="{FF2B5EF4-FFF2-40B4-BE49-F238E27FC236}">
                <a16:creationId xmlns:a16="http://schemas.microsoft.com/office/drawing/2014/main" id="{E8D18DD7-9DDC-B255-6F7B-860A96B61FA7}"/>
              </a:ext>
            </a:extLst>
          </p:cNvPr>
          <p:cNvSpPr/>
          <p:nvPr/>
        </p:nvSpPr>
        <p:spPr>
          <a:xfrm>
            <a:off x="1614406" y="2169763"/>
            <a:ext cx="9673525" cy="4107050"/>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22" name="正方形/長方形 21">
            <a:extLst>
              <a:ext uri="{FF2B5EF4-FFF2-40B4-BE49-F238E27FC236}">
                <a16:creationId xmlns:a16="http://schemas.microsoft.com/office/drawing/2014/main" id="{F3A6A951-0591-8AC6-A79B-BD87C1FFDE1A}"/>
              </a:ext>
            </a:extLst>
          </p:cNvPr>
          <p:cNvSpPr/>
          <p:nvPr/>
        </p:nvSpPr>
        <p:spPr>
          <a:xfrm>
            <a:off x="-1" y="476249"/>
            <a:ext cx="12191999" cy="598714"/>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lvl="1"/>
            <a:r>
              <a:rPr lang="ja-JP" altLang="en-US" sz="2400" b="1">
                <a:solidFill>
                  <a:schemeClr val="tx1">
                    <a:lumMod val="75000"/>
                    <a:lumOff val="25000"/>
                  </a:schemeClr>
                </a:solidFill>
                <a:latin typeface="UD Digi Kyokasho NK-R"/>
                <a:ea typeface="UD Digi Kyokasho NK-R"/>
                <a:cs typeface="+mn-lt"/>
              </a:rPr>
              <a:t>消費</a:t>
            </a:r>
            <a:r>
              <a:rPr lang="ja-JP" sz="2400" b="1">
                <a:solidFill>
                  <a:schemeClr val="tx1">
                    <a:lumMod val="75000"/>
                    <a:lumOff val="25000"/>
                  </a:schemeClr>
                </a:solidFill>
                <a:latin typeface="UD Digi Kyokasho NK-R"/>
                <a:ea typeface="UD Digi Kyokasho NK-R"/>
                <a:cs typeface="+mn-lt"/>
              </a:rPr>
              <a:t>者を守るための</a:t>
            </a:r>
            <a:r>
              <a:rPr lang="ja-JP" altLang="en-US" sz="2400" b="1">
                <a:solidFill>
                  <a:schemeClr val="tx1">
                    <a:lumMod val="75000"/>
                    <a:lumOff val="25000"/>
                  </a:schemeClr>
                </a:solidFill>
                <a:latin typeface="UD Digi Kyokasho NK-R"/>
                <a:ea typeface="UD Digi Kyokasho NK-R"/>
                <a:cs typeface="+mn-lt"/>
              </a:rPr>
              <a:t>制度</a:t>
            </a:r>
          </a:p>
        </p:txBody>
      </p:sp>
      <p:sp>
        <p:nvSpPr>
          <p:cNvPr id="6" name="テキスト ボックス 10">
            <a:extLst>
              <a:ext uri="{FF2B5EF4-FFF2-40B4-BE49-F238E27FC236}">
                <a16:creationId xmlns:a16="http://schemas.microsoft.com/office/drawing/2014/main" id="{DCDBEE81-CE66-73A1-4F96-7A46CA42BFA2}"/>
              </a:ext>
            </a:extLst>
          </p:cNvPr>
          <p:cNvSpPr txBox="1"/>
          <p:nvPr/>
        </p:nvSpPr>
        <p:spPr>
          <a:xfrm>
            <a:off x="1716080" y="1226141"/>
            <a:ext cx="9465495" cy="678199"/>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nSpc>
                <a:spcPct val="150000"/>
              </a:lnSpc>
            </a:pPr>
            <a:r>
              <a:rPr lang="ja-JP" sz="2800" b="1">
                <a:solidFill>
                  <a:schemeClr val="accent1"/>
                </a:solidFill>
                <a:latin typeface="UD Digi Kyokasho NK-R"/>
                <a:ea typeface="UD Digi Kyokasho NK-R"/>
                <a:cs typeface="+mn-lt"/>
              </a:rPr>
              <a:t>次の２つの事例を読み、考えてみよう</a:t>
            </a:r>
            <a:endParaRPr lang="ja-JP" sz="2800" b="1">
              <a:solidFill>
                <a:schemeClr val="accent1"/>
              </a:solidFill>
              <a:latin typeface="UD Digi Kyokasho NK-R"/>
              <a:ea typeface="UD Digi Kyokasho NK-R"/>
              <a:cs typeface="Calibri"/>
            </a:endParaRPr>
          </a:p>
        </p:txBody>
      </p:sp>
      <p:sp>
        <p:nvSpPr>
          <p:cNvPr id="8" name="テキスト ボックス 11">
            <a:extLst>
              <a:ext uri="{FF2B5EF4-FFF2-40B4-BE49-F238E27FC236}">
                <a16:creationId xmlns:a16="http://schemas.microsoft.com/office/drawing/2014/main" id="{A612FBB1-3FE7-53B9-DA3E-C4544704E2F8}"/>
              </a:ext>
            </a:extLst>
          </p:cNvPr>
          <p:cNvSpPr txBox="1"/>
          <p:nvPr/>
        </p:nvSpPr>
        <p:spPr>
          <a:xfrm>
            <a:off x="563858" y="1338144"/>
            <a:ext cx="898071" cy="830997"/>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ctr"/>
            <a:r>
              <a:rPr lang="ja-JP" altLang="en-US" sz="4800" b="1">
                <a:solidFill>
                  <a:schemeClr val="accent1"/>
                </a:solidFill>
                <a:latin typeface="UD Digi Kyokasho NK-B"/>
                <a:ea typeface="UD Digi Kyokasho NK-B"/>
                <a:cs typeface="Calibri" panose="020F0502020204030204"/>
              </a:rPr>
              <a:t>1</a:t>
            </a:r>
          </a:p>
        </p:txBody>
      </p:sp>
      <p:sp>
        <p:nvSpPr>
          <p:cNvPr id="3" name="テキスト ボックス 10">
            <a:extLst>
              <a:ext uri="{FF2B5EF4-FFF2-40B4-BE49-F238E27FC236}">
                <a16:creationId xmlns:a16="http://schemas.microsoft.com/office/drawing/2014/main" id="{AB56D979-257E-DB07-4379-75075E844A32}"/>
              </a:ext>
            </a:extLst>
          </p:cNvPr>
          <p:cNvSpPr txBox="1"/>
          <p:nvPr/>
        </p:nvSpPr>
        <p:spPr>
          <a:xfrm>
            <a:off x="2013131" y="3215090"/>
            <a:ext cx="8626004" cy="2778838"/>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nSpc>
                <a:spcPct val="150000"/>
              </a:lnSpc>
            </a:pPr>
            <a:r>
              <a:rPr lang="ja-JP" sz="4000" dirty="0">
                <a:latin typeface="UD Digi Kyokasho NK-R"/>
                <a:ea typeface="UD Digi Kyokasho NK-R"/>
                <a:cs typeface="+mn-lt"/>
              </a:rPr>
              <a:t>昨日買ったアクセサリー</a:t>
            </a:r>
            <a:r>
              <a:rPr lang="ja-JP" altLang="en-US" sz="4000" dirty="0">
                <a:latin typeface="UD Digi Kyokasho NK-R"/>
                <a:ea typeface="UD Digi Kyokasho NK-R"/>
                <a:cs typeface="+mn-lt"/>
              </a:rPr>
              <a:t>を</a:t>
            </a:r>
          </a:p>
          <a:p>
            <a:pPr>
              <a:lnSpc>
                <a:spcPct val="150000"/>
              </a:lnSpc>
            </a:pPr>
            <a:r>
              <a:rPr lang="ja-JP" sz="4000" dirty="0">
                <a:latin typeface="UD Digi Kyokasho NK-R"/>
                <a:ea typeface="UD Digi Kyokasho NK-R"/>
                <a:cs typeface="+mn-lt"/>
              </a:rPr>
              <a:t>返品したい。</a:t>
            </a:r>
            <a:endParaRPr lang="ja-JP" sz="4000" dirty="0">
              <a:latin typeface="UD Digi Kyokasho NK-R"/>
              <a:ea typeface="UD Digi Kyokasho NK-R"/>
              <a:cs typeface="Calibri"/>
            </a:endParaRPr>
          </a:p>
          <a:p>
            <a:pPr>
              <a:lnSpc>
                <a:spcPct val="150000"/>
              </a:lnSpc>
            </a:pPr>
            <a:endParaRPr lang="ja-JP" altLang="en-US" sz="4000" dirty="0">
              <a:latin typeface="UD Digi Kyokasho NK-R"/>
              <a:ea typeface="UD Digi Kyokasho NK-R"/>
              <a:cs typeface="+mn-lt"/>
            </a:endParaRPr>
          </a:p>
        </p:txBody>
      </p:sp>
      <p:sp>
        <p:nvSpPr>
          <p:cNvPr id="7" name="四角形: 角を丸くする 6">
            <a:extLst>
              <a:ext uri="{FF2B5EF4-FFF2-40B4-BE49-F238E27FC236}">
                <a16:creationId xmlns:a16="http://schemas.microsoft.com/office/drawing/2014/main" id="{01C67A9E-ACF4-B874-C7D2-347D1D4B8424}"/>
              </a:ext>
            </a:extLst>
          </p:cNvPr>
          <p:cNvSpPr/>
          <p:nvPr/>
        </p:nvSpPr>
        <p:spPr>
          <a:xfrm>
            <a:off x="1974362" y="2400158"/>
            <a:ext cx="2021417" cy="578856"/>
          </a:xfrm>
          <a:prstGeom prst="roundRect">
            <a:avLst/>
          </a:prstGeom>
          <a:ln>
            <a:no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r>
              <a:rPr lang="ja-JP" altLang="en-US" sz="3200" dirty="0">
                <a:latin typeface="UD Digi Kyokasho NK-R"/>
                <a:ea typeface="UD Digi Kyokasho NK-R"/>
                <a:cs typeface="Calibri"/>
              </a:rPr>
              <a:t>共通点</a:t>
            </a:r>
          </a:p>
        </p:txBody>
      </p:sp>
      <p:pic>
        <p:nvPicPr>
          <p:cNvPr id="9" name="図 8">
            <a:extLst>
              <a:ext uri="{FF2B5EF4-FFF2-40B4-BE49-F238E27FC236}">
                <a16:creationId xmlns:a16="http://schemas.microsoft.com/office/drawing/2014/main" id="{A382F883-DF50-AD48-399F-B73BE55449B7}"/>
              </a:ext>
            </a:extLst>
          </p:cNvPr>
          <p:cNvPicPr>
            <a:picLocks noChangeAspect="1"/>
          </p:cNvPicPr>
          <p:nvPr/>
        </p:nvPicPr>
        <p:blipFill>
          <a:blip r:embed="rId3"/>
          <a:stretch>
            <a:fillRect/>
          </a:stretch>
        </p:blipFill>
        <p:spPr>
          <a:xfrm>
            <a:off x="7373450" y="2974548"/>
            <a:ext cx="3810000" cy="2857500"/>
          </a:xfrm>
          <a:prstGeom prst="rect">
            <a:avLst/>
          </a:prstGeom>
        </p:spPr>
      </p:pic>
      <p:sp>
        <p:nvSpPr>
          <p:cNvPr id="11" name="正方形/長方形 10">
            <a:extLst>
              <a:ext uri="{FF2B5EF4-FFF2-40B4-BE49-F238E27FC236}">
                <a16:creationId xmlns:a16="http://schemas.microsoft.com/office/drawing/2014/main" id="{17307EEF-6D20-03FD-0A35-2762CA4BAF8C}"/>
              </a:ext>
            </a:extLst>
          </p:cNvPr>
          <p:cNvSpPr/>
          <p:nvPr/>
        </p:nvSpPr>
        <p:spPr>
          <a:xfrm>
            <a:off x="0" y="0"/>
            <a:ext cx="12191999" cy="4762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endParaRPr lang="ja-JP" altLang="en-US"/>
          </a:p>
        </p:txBody>
      </p:sp>
      <p:sp>
        <p:nvSpPr>
          <p:cNvPr id="13" name="四角形: 上の 2 つの角を丸める 12">
            <a:extLst>
              <a:ext uri="{FF2B5EF4-FFF2-40B4-BE49-F238E27FC236}">
                <a16:creationId xmlns:a16="http://schemas.microsoft.com/office/drawing/2014/main" id="{AED3E3FB-1DD0-27DC-56C7-0EC1F726EA35}"/>
              </a:ext>
            </a:extLst>
          </p:cNvPr>
          <p:cNvSpPr/>
          <p:nvPr/>
        </p:nvSpPr>
        <p:spPr>
          <a:xfrm>
            <a:off x="0" y="-1"/>
            <a:ext cx="3718331" cy="481262"/>
          </a:xfrm>
          <a:prstGeom prst="round2Same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lvl="1"/>
            <a:r>
              <a:rPr lang="ja-JP">
                <a:solidFill>
                  <a:srgbClr val="FFFFFF"/>
                </a:solidFill>
                <a:latin typeface="UD Digi Kyokasho NK-R"/>
                <a:ea typeface="UD Digi Kyokasho NK-R"/>
                <a:cs typeface="Calibri" panose="020F0502020204030204"/>
              </a:rPr>
              <a:t>第1章　私たちの消費生活</a:t>
            </a:r>
            <a:endParaRPr lang="ja-JP">
              <a:latin typeface="UD Digi Kyokasho NK-R"/>
              <a:ea typeface="UD Digi Kyokasho NK-R"/>
            </a:endParaRPr>
          </a:p>
        </p:txBody>
      </p:sp>
      <p:sp>
        <p:nvSpPr>
          <p:cNvPr id="15" name="四角形: 上の 2 つの角を丸める 14">
            <a:extLst>
              <a:ext uri="{FF2B5EF4-FFF2-40B4-BE49-F238E27FC236}">
                <a16:creationId xmlns:a16="http://schemas.microsoft.com/office/drawing/2014/main" id="{13BCB1C8-10E9-2F19-3ADC-B6B6A77D0EEF}"/>
              </a:ext>
            </a:extLst>
          </p:cNvPr>
          <p:cNvSpPr/>
          <p:nvPr/>
        </p:nvSpPr>
        <p:spPr>
          <a:xfrm>
            <a:off x="3769178" y="-2"/>
            <a:ext cx="3718331" cy="481262"/>
          </a:xfrm>
          <a:prstGeom prst="round2Same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r>
              <a:rPr lang="en-US" altLang="ja-JP" dirty="0">
                <a:latin typeface="UD Digi Kyokasho NK-R"/>
                <a:ea typeface="UD Digi Kyokasho NK-R"/>
                <a:cs typeface="Calibri" panose="020F0502020204030204"/>
              </a:rPr>
              <a:t>4</a:t>
            </a:r>
            <a:r>
              <a:rPr lang="ja-JP" dirty="0">
                <a:latin typeface="UD Digi Kyokasho NK-R"/>
                <a:ea typeface="UD Digi Kyokasho NK-R"/>
                <a:cs typeface="Calibri" panose="020F0502020204030204"/>
              </a:rPr>
              <a:t>　</a:t>
            </a:r>
            <a:r>
              <a:rPr lang="ja-JP" altLang="en-US" dirty="0">
                <a:latin typeface="UD Digi Kyokasho NK-R"/>
                <a:ea typeface="UD Digi Kyokasho NK-R"/>
                <a:cs typeface="+mn-lt"/>
              </a:rPr>
              <a:t>消費者ト</a:t>
            </a:r>
            <a:r>
              <a:rPr lang="ja-JP" dirty="0">
                <a:latin typeface="UD Digi Kyokasho NK-R"/>
                <a:ea typeface="UD Digi Kyokasho NK-R"/>
                <a:cs typeface="+mn-lt"/>
              </a:rPr>
              <a:t>ラ</a:t>
            </a:r>
            <a:r>
              <a:rPr lang="ja-JP" altLang="en-US" dirty="0">
                <a:latin typeface="UD Digi Kyokasho NK-R"/>
                <a:ea typeface="UD Digi Kyokasho NK-R"/>
                <a:cs typeface="+mn-lt"/>
              </a:rPr>
              <a:t>ブルの背景とそ</a:t>
            </a:r>
            <a:r>
              <a:rPr lang="ja-JP" dirty="0">
                <a:latin typeface="UD Digi Kyokasho NK-R"/>
                <a:ea typeface="UD Digi Kyokasho NK-R"/>
                <a:cs typeface="+mn-lt"/>
              </a:rPr>
              <a:t>の</a:t>
            </a:r>
            <a:r>
              <a:rPr lang="ja-JP" altLang="en-US" dirty="0">
                <a:latin typeface="UD Digi Kyokasho NK-R"/>
                <a:ea typeface="UD Digi Kyokasho NK-R"/>
                <a:cs typeface="+mn-lt"/>
              </a:rPr>
              <a:t>対応</a:t>
            </a:r>
            <a:endParaRPr lang="ja-JP" altLang="en-US" dirty="0">
              <a:latin typeface="UD Digi Kyokasho NK-R"/>
              <a:ea typeface="UD Digi Kyokasho NK-R"/>
              <a:cs typeface="Calibri"/>
            </a:endParaRPr>
          </a:p>
        </p:txBody>
      </p:sp>
    </p:spTree>
    <p:extLst>
      <p:ext uri="{BB962C8B-B14F-4D97-AF65-F5344CB8AC3E}">
        <p14:creationId xmlns:p14="http://schemas.microsoft.com/office/powerpoint/2010/main" val="5977342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F5F9FF"/>
        </a:solidFill>
        <a:effectLst/>
      </p:bgPr>
    </p:bg>
    <p:spTree>
      <p:nvGrpSpPr>
        <p:cNvPr id="1" name="">
          <a:extLst>
            <a:ext uri="{FF2B5EF4-FFF2-40B4-BE49-F238E27FC236}">
              <a16:creationId xmlns:a16="http://schemas.microsoft.com/office/drawing/2014/main" id="{3579E3B2-0FFA-7B83-9109-6BE845A2F835}"/>
            </a:ext>
          </a:extLst>
        </p:cNvPr>
        <p:cNvGrpSpPr/>
        <p:nvPr/>
      </p:nvGrpSpPr>
      <p:grpSpPr>
        <a:xfrm>
          <a:off x="0" y="0"/>
          <a:ext cx="0" cy="0"/>
          <a:chOff x="0" y="0"/>
          <a:chExt cx="0" cy="0"/>
        </a:xfrm>
      </p:grpSpPr>
      <p:sp>
        <p:nvSpPr>
          <p:cNvPr id="2" name="正方形/長方形 1">
            <a:extLst>
              <a:ext uri="{FF2B5EF4-FFF2-40B4-BE49-F238E27FC236}">
                <a16:creationId xmlns:a16="http://schemas.microsoft.com/office/drawing/2014/main" id="{E8D18DD7-9DDC-B255-6F7B-860A96B61FA7}"/>
              </a:ext>
            </a:extLst>
          </p:cNvPr>
          <p:cNvSpPr/>
          <p:nvPr/>
        </p:nvSpPr>
        <p:spPr>
          <a:xfrm>
            <a:off x="1614406" y="2018828"/>
            <a:ext cx="10013736" cy="4221295"/>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22" name="正方形/長方形 21">
            <a:extLst>
              <a:ext uri="{FF2B5EF4-FFF2-40B4-BE49-F238E27FC236}">
                <a16:creationId xmlns:a16="http://schemas.microsoft.com/office/drawing/2014/main" id="{F3A6A951-0591-8AC6-A79B-BD87C1FFDE1A}"/>
              </a:ext>
            </a:extLst>
          </p:cNvPr>
          <p:cNvSpPr/>
          <p:nvPr/>
        </p:nvSpPr>
        <p:spPr>
          <a:xfrm>
            <a:off x="-1" y="476249"/>
            <a:ext cx="12191999" cy="598714"/>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lvl="1"/>
            <a:r>
              <a:rPr lang="ja-JP" altLang="en-US" sz="2400" b="1">
                <a:solidFill>
                  <a:schemeClr val="tx1">
                    <a:lumMod val="75000"/>
                    <a:lumOff val="25000"/>
                  </a:schemeClr>
                </a:solidFill>
                <a:latin typeface="UD Digi Kyokasho NK-R"/>
                <a:ea typeface="UD Digi Kyokasho NK-R"/>
                <a:cs typeface="+mn-lt"/>
              </a:rPr>
              <a:t>消費</a:t>
            </a:r>
            <a:r>
              <a:rPr lang="ja-JP" sz="2400" b="1">
                <a:solidFill>
                  <a:schemeClr val="tx1">
                    <a:lumMod val="75000"/>
                    <a:lumOff val="25000"/>
                  </a:schemeClr>
                </a:solidFill>
                <a:latin typeface="UD Digi Kyokasho NK-R"/>
                <a:ea typeface="UD Digi Kyokasho NK-R"/>
                <a:cs typeface="+mn-lt"/>
              </a:rPr>
              <a:t>者を守るための</a:t>
            </a:r>
            <a:r>
              <a:rPr lang="ja-JP" altLang="en-US" sz="2400" b="1">
                <a:solidFill>
                  <a:schemeClr val="tx1">
                    <a:lumMod val="75000"/>
                    <a:lumOff val="25000"/>
                  </a:schemeClr>
                </a:solidFill>
                <a:latin typeface="UD Digi Kyokasho NK-R"/>
                <a:ea typeface="UD Digi Kyokasho NK-R"/>
                <a:cs typeface="+mn-lt"/>
              </a:rPr>
              <a:t>制度</a:t>
            </a:r>
          </a:p>
        </p:txBody>
      </p:sp>
      <p:sp>
        <p:nvSpPr>
          <p:cNvPr id="6" name="テキスト ボックス 10">
            <a:extLst>
              <a:ext uri="{FF2B5EF4-FFF2-40B4-BE49-F238E27FC236}">
                <a16:creationId xmlns:a16="http://schemas.microsoft.com/office/drawing/2014/main" id="{DCDBEE81-CE66-73A1-4F96-7A46CA42BFA2}"/>
              </a:ext>
            </a:extLst>
          </p:cNvPr>
          <p:cNvSpPr txBox="1"/>
          <p:nvPr/>
        </p:nvSpPr>
        <p:spPr>
          <a:xfrm>
            <a:off x="1716080" y="1226141"/>
            <a:ext cx="9465495" cy="678199"/>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nSpc>
                <a:spcPct val="150000"/>
              </a:lnSpc>
            </a:pPr>
            <a:r>
              <a:rPr lang="ja-JP" sz="2800" b="1">
                <a:solidFill>
                  <a:schemeClr val="accent1"/>
                </a:solidFill>
                <a:latin typeface="UD Digi Kyokasho NK-R"/>
                <a:ea typeface="UD Digi Kyokasho NK-R"/>
                <a:cs typeface="+mn-lt"/>
              </a:rPr>
              <a:t>次の２つの事例を読み、違い</a:t>
            </a:r>
            <a:r>
              <a:rPr lang="ja-JP" altLang="en-US" sz="2800" b="1">
                <a:solidFill>
                  <a:schemeClr val="accent1"/>
                </a:solidFill>
                <a:latin typeface="UD Digi Kyokasho NK-R"/>
                <a:ea typeface="UD Digi Kyokasho NK-R"/>
                <a:cs typeface="+mn-lt"/>
              </a:rPr>
              <a:t>を</a:t>
            </a:r>
            <a:r>
              <a:rPr lang="ja-JP" sz="2800" b="1">
                <a:solidFill>
                  <a:schemeClr val="accent1"/>
                </a:solidFill>
                <a:latin typeface="UD Digi Kyokasho NK-R"/>
                <a:ea typeface="UD Digi Kyokasho NK-R"/>
                <a:cs typeface="+mn-lt"/>
              </a:rPr>
              <a:t>考えてみよう</a:t>
            </a:r>
            <a:endParaRPr lang="ja-JP" sz="2800" b="1">
              <a:solidFill>
                <a:schemeClr val="accent1"/>
              </a:solidFill>
              <a:latin typeface="UD Digi Kyokasho NK-R"/>
              <a:ea typeface="UD Digi Kyokasho NK-R"/>
              <a:cs typeface="Calibri"/>
            </a:endParaRPr>
          </a:p>
        </p:txBody>
      </p:sp>
      <p:sp>
        <p:nvSpPr>
          <p:cNvPr id="8" name="テキスト ボックス 11">
            <a:extLst>
              <a:ext uri="{FF2B5EF4-FFF2-40B4-BE49-F238E27FC236}">
                <a16:creationId xmlns:a16="http://schemas.microsoft.com/office/drawing/2014/main" id="{A612FBB1-3FE7-53B9-DA3E-C4544704E2F8}"/>
              </a:ext>
            </a:extLst>
          </p:cNvPr>
          <p:cNvSpPr txBox="1"/>
          <p:nvPr/>
        </p:nvSpPr>
        <p:spPr>
          <a:xfrm>
            <a:off x="563858" y="1338144"/>
            <a:ext cx="898071" cy="830997"/>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ctr"/>
            <a:r>
              <a:rPr lang="ja-JP" altLang="en-US" sz="4800" b="1">
                <a:solidFill>
                  <a:schemeClr val="accent1"/>
                </a:solidFill>
                <a:latin typeface="UD Digi Kyokasho NK-B"/>
                <a:ea typeface="UD Digi Kyokasho NK-B"/>
                <a:cs typeface="Calibri" panose="020F0502020204030204"/>
              </a:rPr>
              <a:t>1</a:t>
            </a:r>
          </a:p>
        </p:txBody>
      </p:sp>
      <p:sp>
        <p:nvSpPr>
          <p:cNvPr id="3" name="テキスト ボックス 10">
            <a:extLst>
              <a:ext uri="{FF2B5EF4-FFF2-40B4-BE49-F238E27FC236}">
                <a16:creationId xmlns:a16="http://schemas.microsoft.com/office/drawing/2014/main" id="{AB56D979-257E-DB07-4379-75075E844A32}"/>
              </a:ext>
            </a:extLst>
          </p:cNvPr>
          <p:cNvSpPr txBox="1"/>
          <p:nvPr/>
        </p:nvSpPr>
        <p:spPr>
          <a:xfrm>
            <a:off x="2048300" y="3053511"/>
            <a:ext cx="1490914" cy="848181"/>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nSpc>
                <a:spcPct val="150000"/>
              </a:lnSpc>
            </a:pPr>
            <a:r>
              <a:rPr lang="ja-JP" altLang="en-US" sz="3600" dirty="0">
                <a:latin typeface="UD Digi Kyokasho NK-R"/>
                <a:ea typeface="UD Digi Kyokasho NK-R"/>
                <a:cs typeface="+mn-lt"/>
              </a:rPr>
              <a:t>事例１</a:t>
            </a:r>
            <a:endParaRPr lang="ja-JP" sz="3600" dirty="0">
              <a:latin typeface="UD Digi Kyokasho NK-R"/>
              <a:ea typeface="UD Digi Kyokasho NK-R"/>
              <a:cs typeface="+mn-lt"/>
            </a:endParaRPr>
          </a:p>
        </p:txBody>
      </p:sp>
      <p:sp>
        <p:nvSpPr>
          <p:cNvPr id="7" name="四角形: 角を丸くする 6">
            <a:extLst>
              <a:ext uri="{FF2B5EF4-FFF2-40B4-BE49-F238E27FC236}">
                <a16:creationId xmlns:a16="http://schemas.microsoft.com/office/drawing/2014/main" id="{01C67A9E-ACF4-B874-C7D2-347D1D4B8424}"/>
              </a:ext>
            </a:extLst>
          </p:cNvPr>
          <p:cNvSpPr/>
          <p:nvPr/>
        </p:nvSpPr>
        <p:spPr>
          <a:xfrm>
            <a:off x="2013131" y="2219776"/>
            <a:ext cx="2760326" cy="578856"/>
          </a:xfrm>
          <a:prstGeom prst="roundRect">
            <a:avLst/>
          </a:prstGeom>
          <a:ln>
            <a:no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r>
              <a:rPr lang="ja-JP" altLang="en-US" sz="3200" dirty="0">
                <a:latin typeface="UD Digi Kyokasho NK-R"/>
                <a:ea typeface="UD Digi Kyokasho NK-R"/>
                <a:cs typeface="Calibri"/>
              </a:rPr>
              <a:t>異なる点（例）</a:t>
            </a:r>
          </a:p>
        </p:txBody>
      </p:sp>
      <p:sp>
        <p:nvSpPr>
          <p:cNvPr id="5" name="テキスト ボックス 10">
            <a:extLst>
              <a:ext uri="{FF2B5EF4-FFF2-40B4-BE49-F238E27FC236}">
                <a16:creationId xmlns:a16="http://schemas.microsoft.com/office/drawing/2014/main" id="{02A0CD03-387D-92FC-56B8-23F17BFDC3BD}"/>
              </a:ext>
            </a:extLst>
          </p:cNvPr>
          <p:cNvSpPr txBox="1"/>
          <p:nvPr/>
        </p:nvSpPr>
        <p:spPr>
          <a:xfrm>
            <a:off x="3768040" y="3215090"/>
            <a:ext cx="6963459" cy="1200329"/>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r>
              <a:rPr lang="ja-JP" altLang="en-US" sz="3600" dirty="0">
                <a:latin typeface="UD Digi Kyokasho NK-R"/>
                <a:ea typeface="UD Digi Kyokasho NK-R"/>
                <a:cs typeface="+mn-lt"/>
              </a:rPr>
              <a:t>別の店のものが欲しくなった</a:t>
            </a:r>
            <a:endParaRPr lang="ja-JP" dirty="0"/>
          </a:p>
          <a:p>
            <a:r>
              <a:rPr lang="ja-JP" altLang="en-US" sz="3600" dirty="0">
                <a:latin typeface="UD Digi Kyokasho NK-R"/>
                <a:ea typeface="UD Digi Kyokasho NK-R"/>
                <a:cs typeface="+mn-lt"/>
              </a:rPr>
              <a:t>（自分の都合）</a:t>
            </a:r>
          </a:p>
        </p:txBody>
      </p:sp>
      <p:sp>
        <p:nvSpPr>
          <p:cNvPr id="9" name="テキスト ボックス 10">
            <a:extLst>
              <a:ext uri="{FF2B5EF4-FFF2-40B4-BE49-F238E27FC236}">
                <a16:creationId xmlns:a16="http://schemas.microsoft.com/office/drawing/2014/main" id="{34F4CCE9-09FD-23E9-AF53-CF9AB9480324}"/>
              </a:ext>
            </a:extLst>
          </p:cNvPr>
          <p:cNvSpPr txBox="1"/>
          <p:nvPr/>
        </p:nvSpPr>
        <p:spPr>
          <a:xfrm>
            <a:off x="2048300" y="4453117"/>
            <a:ext cx="1490914" cy="848181"/>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nSpc>
                <a:spcPct val="150000"/>
              </a:lnSpc>
            </a:pPr>
            <a:r>
              <a:rPr lang="ja-JP" altLang="en-US" sz="3600" dirty="0">
                <a:latin typeface="UD Digi Kyokasho NK-R"/>
                <a:ea typeface="UD Digi Kyokasho NK-R"/>
                <a:cs typeface="+mn-lt"/>
              </a:rPr>
              <a:t>事例2</a:t>
            </a:r>
            <a:endParaRPr lang="ja-JP" sz="3600" dirty="0">
              <a:latin typeface="UD Digi Kyokasho NK-R"/>
              <a:ea typeface="UD Digi Kyokasho NK-R"/>
              <a:cs typeface="+mn-lt"/>
            </a:endParaRPr>
          </a:p>
        </p:txBody>
      </p:sp>
      <p:sp>
        <p:nvSpPr>
          <p:cNvPr id="10" name="テキスト ボックス 10">
            <a:extLst>
              <a:ext uri="{FF2B5EF4-FFF2-40B4-BE49-F238E27FC236}">
                <a16:creationId xmlns:a16="http://schemas.microsoft.com/office/drawing/2014/main" id="{A140F248-B76C-9C73-41E1-316414DF337B}"/>
              </a:ext>
            </a:extLst>
          </p:cNvPr>
          <p:cNvSpPr txBox="1"/>
          <p:nvPr/>
        </p:nvSpPr>
        <p:spPr>
          <a:xfrm>
            <a:off x="3768040" y="4699302"/>
            <a:ext cx="6963459" cy="1200329"/>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r>
              <a:rPr lang="ja-JP" altLang="en-US" sz="3600" dirty="0">
                <a:latin typeface="UD Digi Kyokasho NK-R"/>
                <a:ea typeface="UD Digi Kyokasho NK-R"/>
                <a:cs typeface="+mn-lt"/>
              </a:rPr>
              <a:t>断り切れずに買わされた</a:t>
            </a:r>
            <a:endParaRPr lang="ja-JP" dirty="0"/>
          </a:p>
          <a:p>
            <a:r>
              <a:rPr lang="ja-JP" altLang="en-US" sz="3600" dirty="0">
                <a:latin typeface="UD Digi Kyokasho NK-R"/>
                <a:ea typeface="UD Digi Kyokasho NK-R"/>
                <a:cs typeface="+mn-lt"/>
              </a:rPr>
              <a:t>（お店の対応に問題がある）</a:t>
            </a:r>
          </a:p>
        </p:txBody>
      </p:sp>
      <p:sp>
        <p:nvSpPr>
          <p:cNvPr id="12" name="正方形/長方形 11">
            <a:extLst>
              <a:ext uri="{FF2B5EF4-FFF2-40B4-BE49-F238E27FC236}">
                <a16:creationId xmlns:a16="http://schemas.microsoft.com/office/drawing/2014/main" id="{AC80E38E-E2B4-FC5E-603E-9AC310A9CC73}"/>
              </a:ext>
            </a:extLst>
          </p:cNvPr>
          <p:cNvSpPr/>
          <p:nvPr/>
        </p:nvSpPr>
        <p:spPr>
          <a:xfrm>
            <a:off x="0" y="0"/>
            <a:ext cx="12191999" cy="4762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endParaRPr lang="ja-JP" altLang="en-US"/>
          </a:p>
        </p:txBody>
      </p:sp>
      <p:sp>
        <p:nvSpPr>
          <p:cNvPr id="14" name="四角形: 上の 2 つの角を丸める 13">
            <a:extLst>
              <a:ext uri="{FF2B5EF4-FFF2-40B4-BE49-F238E27FC236}">
                <a16:creationId xmlns:a16="http://schemas.microsoft.com/office/drawing/2014/main" id="{6E3EF297-2517-1620-F7A9-455E73621765}"/>
              </a:ext>
            </a:extLst>
          </p:cNvPr>
          <p:cNvSpPr/>
          <p:nvPr/>
        </p:nvSpPr>
        <p:spPr>
          <a:xfrm>
            <a:off x="0" y="-1"/>
            <a:ext cx="3718331" cy="481262"/>
          </a:xfrm>
          <a:prstGeom prst="round2Same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lvl="1"/>
            <a:r>
              <a:rPr lang="ja-JP">
                <a:solidFill>
                  <a:srgbClr val="FFFFFF"/>
                </a:solidFill>
                <a:latin typeface="UD Digi Kyokasho NK-R"/>
                <a:ea typeface="UD Digi Kyokasho NK-R"/>
                <a:cs typeface="Calibri" panose="020F0502020204030204"/>
              </a:rPr>
              <a:t>第1章　私たちの消費生活</a:t>
            </a:r>
            <a:endParaRPr lang="ja-JP">
              <a:latin typeface="UD Digi Kyokasho NK-R"/>
              <a:ea typeface="UD Digi Kyokasho NK-R"/>
            </a:endParaRPr>
          </a:p>
        </p:txBody>
      </p:sp>
      <p:sp>
        <p:nvSpPr>
          <p:cNvPr id="16" name="四角形: 上の 2 つの角を丸める 15">
            <a:extLst>
              <a:ext uri="{FF2B5EF4-FFF2-40B4-BE49-F238E27FC236}">
                <a16:creationId xmlns:a16="http://schemas.microsoft.com/office/drawing/2014/main" id="{CBD5CDCF-88B4-146D-9976-0E3E20BEEF5D}"/>
              </a:ext>
            </a:extLst>
          </p:cNvPr>
          <p:cNvSpPr/>
          <p:nvPr/>
        </p:nvSpPr>
        <p:spPr>
          <a:xfrm>
            <a:off x="3769178" y="-2"/>
            <a:ext cx="3718331" cy="481262"/>
          </a:xfrm>
          <a:prstGeom prst="round2Same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r>
              <a:rPr lang="en-US" altLang="ja-JP" dirty="0">
                <a:latin typeface="UD Digi Kyokasho NK-R"/>
                <a:ea typeface="UD Digi Kyokasho NK-R"/>
                <a:cs typeface="Calibri" panose="020F0502020204030204"/>
              </a:rPr>
              <a:t>4</a:t>
            </a:r>
            <a:r>
              <a:rPr lang="ja-JP" dirty="0">
                <a:latin typeface="UD Digi Kyokasho NK-R"/>
                <a:ea typeface="UD Digi Kyokasho NK-R"/>
                <a:cs typeface="Calibri" panose="020F0502020204030204"/>
              </a:rPr>
              <a:t>　</a:t>
            </a:r>
            <a:r>
              <a:rPr lang="ja-JP" altLang="en-US" dirty="0">
                <a:latin typeface="UD Digi Kyokasho NK-R"/>
                <a:ea typeface="UD Digi Kyokasho NK-R"/>
                <a:cs typeface="+mn-lt"/>
              </a:rPr>
              <a:t>消費者ト</a:t>
            </a:r>
            <a:r>
              <a:rPr lang="ja-JP" dirty="0">
                <a:latin typeface="UD Digi Kyokasho NK-R"/>
                <a:ea typeface="UD Digi Kyokasho NK-R"/>
                <a:cs typeface="+mn-lt"/>
              </a:rPr>
              <a:t>ラ</a:t>
            </a:r>
            <a:r>
              <a:rPr lang="ja-JP" altLang="en-US" dirty="0">
                <a:latin typeface="UD Digi Kyokasho NK-R"/>
                <a:ea typeface="UD Digi Kyokasho NK-R"/>
                <a:cs typeface="+mn-lt"/>
              </a:rPr>
              <a:t>ブルの背景とそ</a:t>
            </a:r>
            <a:r>
              <a:rPr lang="ja-JP" dirty="0">
                <a:latin typeface="UD Digi Kyokasho NK-R"/>
                <a:ea typeface="UD Digi Kyokasho NK-R"/>
                <a:cs typeface="+mn-lt"/>
              </a:rPr>
              <a:t>の</a:t>
            </a:r>
            <a:r>
              <a:rPr lang="ja-JP" altLang="en-US" dirty="0">
                <a:latin typeface="UD Digi Kyokasho NK-R"/>
                <a:ea typeface="UD Digi Kyokasho NK-R"/>
                <a:cs typeface="+mn-lt"/>
              </a:rPr>
              <a:t>対応</a:t>
            </a:r>
            <a:endParaRPr lang="ja-JP" altLang="en-US" dirty="0">
              <a:latin typeface="UD Digi Kyokasho NK-R"/>
              <a:ea typeface="UD Digi Kyokasho NK-R"/>
              <a:cs typeface="Calibri"/>
            </a:endParaRPr>
          </a:p>
        </p:txBody>
      </p:sp>
    </p:spTree>
    <p:extLst>
      <p:ext uri="{BB962C8B-B14F-4D97-AF65-F5344CB8AC3E}">
        <p14:creationId xmlns:p14="http://schemas.microsoft.com/office/powerpoint/2010/main" val="32660394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fade">
                                      <p:cBhvr>
                                        <p:cTn id="14" dur="1000"/>
                                        <p:tgtEl>
                                          <p:spTgt spid="5"/>
                                        </p:tgtEl>
                                      </p:cBhvr>
                                    </p:animEffect>
                                    <p:anim calcmode="lin" valueType="num">
                                      <p:cBhvr>
                                        <p:cTn id="15" dur="1000" fill="hold"/>
                                        <p:tgtEl>
                                          <p:spTgt spid="5"/>
                                        </p:tgtEl>
                                        <p:attrNameLst>
                                          <p:attrName>ppt_x</p:attrName>
                                        </p:attrNameLst>
                                      </p:cBhvr>
                                      <p:tavLst>
                                        <p:tav tm="0">
                                          <p:val>
                                            <p:strVal val="#ppt_x"/>
                                          </p:val>
                                        </p:tav>
                                        <p:tav tm="100000">
                                          <p:val>
                                            <p:strVal val="#ppt_x"/>
                                          </p:val>
                                        </p:tav>
                                      </p:tavLst>
                                    </p:anim>
                                    <p:anim calcmode="lin" valueType="num">
                                      <p:cBhvr>
                                        <p:cTn id="16"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9"/>
                                        </p:tgtEl>
                                        <p:attrNameLst>
                                          <p:attrName>style.visibility</p:attrName>
                                        </p:attrNameLst>
                                      </p:cBhvr>
                                      <p:to>
                                        <p:strVal val="visible"/>
                                      </p:to>
                                    </p:set>
                                    <p:animEffect transition="in" filter="fade">
                                      <p:cBhvr>
                                        <p:cTn id="21" dur="1000"/>
                                        <p:tgtEl>
                                          <p:spTgt spid="9"/>
                                        </p:tgtEl>
                                      </p:cBhvr>
                                    </p:animEffect>
                                    <p:anim calcmode="lin" valueType="num">
                                      <p:cBhvr>
                                        <p:cTn id="22" dur="1000" fill="hold"/>
                                        <p:tgtEl>
                                          <p:spTgt spid="9"/>
                                        </p:tgtEl>
                                        <p:attrNameLst>
                                          <p:attrName>ppt_x</p:attrName>
                                        </p:attrNameLst>
                                      </p:cBhvr>
                                      <p:tavLst>
                                        <p:tav tm="0">
                                          <p:val>
                                            <p:strVal val="#ppt_x"/>
                                          </p:val>
                                        </p:tav>
                                        <p:tav tm="100000">
                                          <p:val>
                                            <p:strVal val="#ppt_x"/>
                                          </p:val>
                                        </p:tav>
                                      </p:tavLst>
                                    </p:anim>
                                    <p:anim calcmode="lin" valueType="num">
                                      <p:cBhvr>
                                        <p:cTn id="23" dur="1000" fill="hold"/>
                                        <p:tgtEl>
                                          <p:spTgt spid="9"/>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10"/>
                                        </p:tgtEl>
                                        <p:attrNameLst>
                                          <p:attrName>style.visibility</p:attrName>
                                        </p:attrNameLst>
                                      </p:cBhvr>
                                      <p:to>
                                        <p:strVal val="visible"/>
                                      </p:to>
                                    </p:set>
                                    <p:animEffect transition="in" filter="fade">
                                      <p:cBhvr>
                                        <p:cTn id="28" dur="1000"/>
                                        <p:tgtEl>
                                          <p:spTgt spid="10"/>
                                        </p:tgtEl>
                                      </p:cBhvr>
                                    </p:animEffect>
                                    <p:anim calcmode="lin" valueType="num">
                                      <p:cBhvr>
                                        <p:cTn id="29" dur="1000" fill="hold"/>
                                        <p:tgtEl>
                                          <p:spTgt spid="10"/>
                                        </p:tgtEl>
                                        <p:attrNameLst>
                                          <p:attrName>ppt_x</p:attrName>
                                        </p:attrNameLst>
                                      </p:cBhvr>
                                      <p:tavLst>
                                        <p:tav tm="0">
                                          <p:val>
                                            <p:strVal val="#ppt_x"/>
                                          </p:val>
                                        </p:tav>
                                        <p:tav tm="100000">
                                          <p:val>
                                            <p:strVal val="#ppt_x"/>
                                          </p:val>
                                        </p:tav>
                                      </p:tavLst>
                                    </p:anim>
                                    <p:anim calcmode="lin" valueType="num">
                                      <p:cBhvr>
                                        <p:cTn id="30"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P spid="9" grpId="0"/>
      <p:bldP spid="10" grpId="0"/>
    </p:bld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rgbClr val="F5F9FF"/>
        </a:solidFill>
        <a:effectLst/>
      </p:bgPr>
    </p:bg>
    <p:spTree>
      <p:nvGrpSpPr>
        <p:cNvPr id="1" name="">
          <a:extLst>
            <a:ext uri="{FF2B5EF4-FFF2-40B4-BE49-F238E27FC236}">
              <a16:creationId xmlns:a16="http://schemas.microsoft.com/office/drawing/2014/main" id="{3579E3B2-0FFA-7B83-9109-6BE845A2F835}"/>
            </a:ext>
          </a:extLst>
        </p:cNvPr>
        <p:cNvGrpSpPr/>
        <p:nvPr/>
      </p:nvGrpSpPr>
      <p:grpSpPr>
        <a:xfrm>
          <a:off x="0" y="0"/>
          <a:ext cx="0" cy="0"/>
          <a:chOff x="0" y="0"/>
          <a:chExt cx="0" cy="0"/>
        </a:xfrm>
      </p:grpSpPr>
      <p:sp>
        <p:nvSpPr>
          <p:cNvPr id="2" name="正方形/長方形 1">
            <a:extLst>
              <a:ext uri="{FF2B5EF4-FFF2-40B4-BE49-F238E27FC236}">
                <a16:creationId xmlns:a16="http://schemas.microsoft.com/office/drawing/2014/main" id="{E8D18DD7-9DDC-B255-6F7B-860A96B61FA7}"/>
              </a:ext>
            </a:extLst>
          </p:cNvPr>
          <p:cNvSpPr/>
          <p:nvPr/>
        </p:nvSpPr>
        <p:spPr>
          <a:xfrm>
            <a:off x="1614406" y="2169763"/>
            <a:ext cx="9673525" cy="4107050"/>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22" name="正方形/長方形 21">
            <a:extLst>
              <a:ext uri="{FF2B5EF4-FFF2-40B4-BE49-F238E27FC236}">
                <a16:creationId xmlns:a16="http://schemas.microsoft.com/office/drawing/2014/main" id="{F3A6A951-0591-8AC6-A79B-BD87C1FFDE1A}"/>
              </a:ext>
            </a:extLst>
          </p:cNvPr>
          <p:cNvSpPr/>
          <p:nvPr/>
        </p:nvSpPr>
        <p:spPr>
          <a:xfrm>
            <a:off x="-1" y="476249"/>
            <a:ext cx="12191999" cy="598714"/>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lvl="1"/>
            <a:r>
              <a:rPr lang="ja-JP" altLang="en-US" sz="2400" b="1">
                <a:solidFill>
                  <a:schemeClr val="tx1">
                    <a:lumMod val="75000"/>
                    <a:lumOff val="25000"/>
                  </a:schemeClr>
                </a:solidFill>
                <a:latin typeface="UD Digi Kyokasho NK-R"/>
                <a:ea typeface="UD Digi Kyokasho NK-R"/>
                <a:cs typeface="+mn-lt"/>
              </a:rPr>
              <a:t>消費</a:t>
            </a:r>
            <a:r>
              <a:rPr lang="ja-JP" sz="2400" b="1">
                <a:solidFill>
                  <a:schemeClr val="tx1">
                    <a:lumMod val="75000"/>
                    <a:lumOff val="25000"/>
                  </a:schemeClr>
                </a:solidFill>
                <a:latin typeface="UD Digi Kyokasho NK-R"/>
                <a:ea typeface="UD Digi Kyokasho NK-R"/>
                <a:cs typeface="+mn-lt"/>
              </a:rPr>
              <a:t>者を守るための</a:t>
            </a:r>
            <a:r>
              <a:rPr lang="ja-JP" altLang="en-US" sz="2400" b="1">
                <a:solidFill>
                  <a:schemeClr val="tx1">
                    <a:lumMod val="75000"/>
                    <a:lumOff val="25000"/>
                  </a:schemeClr>
                </a:solidFill>
                <a:latin typeface="UD Digi Kyokasho NK-R"/>
                <a:ea typeface="UD Digi Kyokasho NK-R"/>
                <a:cs typeface="+mn-lt"/>
              </a:rPr>
              <a:t>制度</a:t>
            </a:r>
          </a:p>
        </p:txBody>
      </p:sp>
      <p:sp>
        <p:nvSpPr>
          <p:cNvPr id="6" name="テキスト ボックス 10">
            <a:extLst>
              <a:ext uri="{FF2B5EF4-FFF2-40B4-BE49-F238E27FC236}">
                <a16:creationId xmlns:a16="http://schemas.microsoft.com/office/drawing/2014/main" id="{DCDBEE81-CE66-73A1-4F96-7A46CA42BFA2}"/>
              </a:ext>
            </a:extLst>
          </p:cNvPr>
          <p:cNvSpPr txBox="1"/>
          <p:nvPr/>
        </p:nvSpPr>
        <p:spPr>
          <a:xfrm>
            <a:off x="1716080" y="1226141"/>
            <a:ext cx="9465495" cy="678199"/>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nSpc>
                <a:spcPct val="150000"/>
              </a:lnSpc>
            </a:pPr>
            <a:r>
              <a:rPr lang="ja-JP" sz="2800" b="1">
                <a:solidFill>
                  <a:schemeClr val="accent1"/>
                </a:solidFill>
                <a:latin typeface="UD Digi Kyokasho NK-R"/>
                <a:ea typeface="UD Digi Kyokasho NK-R"/>
                <a:cs typeface="Calibri"/>
              </a:rPr>
              <a:t>消費者を守るための制度</a:t>
            </a:r>
            <a:r>
              <a:rPr lang="ja-JP" altLang="en-US" sz="2800" b="1">
                <a:solidFill>
                  <a:schemeClr val="accent1"/>
                </a:solidFill>
                <a:latin typeface="UD Digi Kyokasho NK-R"/>
                <a:ea typeface="UD Digi Kyokasho NK-R"/>
                <a:cs typeface="Calibri"/>
              </a:rPr>
              <a:t>　クーリング・オフ</a:t>
            </a:r>
          </a:p>
        </p:txBody>
      </p:sp>
      <p:sp>
        <p:nvSpPr>
          <p:cNvPr id="8" name="テキスト ボックス 11">
            <a:extLst>
              <a:ext uri="{FF2B5EF4-FFF2-40B4-BE49-F238E27FC236}">
                <a16:creationId xmlns:a16="http://schemas.microsoft.com/office/drawing/2014/main" id="{A612FBB1-3FE7-53B9-DA3E-C4544704E2F8}"/>
              </a:ext>
            </a:extLst>
          </p:cNvPr>
          <p:cNvSpPr txBox="1"/>
          <p:nvPr/>
        </p:nvSpPr>
        <p:spPr>
          <a:xfrm>
            <a:off x="563858" y="1338144"/>
            <a:ext cx="898071" cy="830997"/>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ctr"/>
            <a:r>
              <a:rPr lang="ja-JP" altLang="en-US" sz="4800" b="1">
                <a:solidFill>
                  <a:schemeClr val="accent1"/>
                </a:solidFill>
                <a:latin typeface="UD Digi Kyokasho NK-B"/>
                <a:ea typeface="UD Digi Kyokasho NK-B"/>
                <a:cs typeface="Calibri" panose="020F0502020204030204"/>
              </a:rPr>
              <a:t>2</a:t>
            </a:r>
          </a:p>
        </p:txBody>
      </p:sp>
      <p:sp>
        <p:nvSpPr>
          <p:cNvPr id="3" name="テキスト ボックス 10">
            <a:extLst>
              <a:ext uri="{FF2B5EF4-FFF2-40B4-BE49-F238E27FC236}">
                <a16:creationId xmlns:a16="http://schemas.microsoft.com/office/drawing/2014/main" id="{AB56D979-257E-DB07-4379-75075E844A32}"/>
              </a:ext>
            </a:extLst>
          </p:cNvPr>
          <p:cNvSpPr txBox="1"/>
          <p:nvPr/>
        </p:nvSpPr>
        <p:spPr>
          <a:xfrm>
            <a:off x="1977962" y="2441366"/>
            <a:ext cx="7640437" cy="4172168"/>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nSpc>
                <a:spcPct val="150000"/>
              </a:lnSpc>
            </a:pPr>
            <a:r>
              <a:rPr lang="ja-JP" sz="3600" dirty="0">
                <a:latin typeface="UD Digi Kyokasho NK-R"/>
                <a:ea typeface="UD Digi Kyokasho NK-R"/>
                <a:cs typeface="+mn-lt"/>
              </a:rPr>
              <a:t>クーリング・オフ制度とは、</a:t>
            </a:r>
            <a:endParaRPr lang="ja-JP" altLang="en-US" sz="3600" dirty="0">
              <a:latin typeface="Calibri" panose="020F0502020204030204"/>
              <a:ea typeface="ＭＳ Ｐゴシック" panose="020B0600070205080204" pitchFamily="34" charset="-128"/>
              <a:cs typeface="+mn-lt"/>
            </a:endParaRPr>
          </a:p>
          <a:p>
            <a:pPr>
              <a:lnSpc>
                <a:spcPct val="150000"/>
              </a:lnSpc>
            </a:pPr>
            <a:r>
              <a:rPr lang="ja-JP" sz="3600" dirty="0">
                <a:latin typeface="UD Digi Kyokasho NK-R"/>
                <a:ea typeface="UD Digi Kyokasho NK-R"/>
                <a:cs typeface="+mn-lt"/>
              </a:rPr>
              <a:t>強引な勧誘など、</a:t>
            </a:r>
            <a:r>
              <a:rPr lang="ja-JP" sz="3600" u="sng" dirty="0">
                <a:latin typeface="UD Digi Kyokasho NK-R"/>
                <a:ea typeface="UD Digi Kyokasho NK-R"/>
                <a:cs typeface="+mn-lt"/>
              </a:rPr>
              <a:t>トラブルになりやすい取引の契約</a:t>
            </a:r>
            <a:r>
              <a:rPr lang="ja-JP" sz="3600" dirty="0">
                <a:latin typeface="UD Digi Kyokasho NK-R"/>
                <a:ea typeface="UD Digi Kyokasho NK-R"/>
                <a:cs typeface="+mn-lt"/>
              </a:rPr>
              <a:t>を取り消すことができる</a:t>
            </a:r>
            <a:endParaRPr lang="ja-JP" sz="3600" dirty="0">
              <a:latin typeface="Calibri" panose="020F0502020204030204"/>
              <a:ea typeface="ＭＳ Ｐゴシック"/>
              <a:cs typeface="+mn-lt"/>
            </a:endParaRPr>
          </a:p>
          <a:p>
            <a:pPr>
              <a:lnSpc>
                <a:spcPct val="150000"/>
              </a:lnSpc>
            </a:pPr>
            <a:r>
              <a:rPr lang="ja-JP" sz="3600" dirty="0">
                <a:latin typeface="UD Digi Kyokasho NK-R"/>
                <a:ea typeface="UD Digi Kyokasho NK-R"/>
                <a:cs typeface="+mn-lt"/>
              </a:rPr>
              <a:t>制度です。</a:t>
            </a:r>
            <a:endParaRPr lang="ja-JP" sz="3600" dirty="0">
              <a:ea typeface="ＭＳ Ｐゴシック"/>
              <a:cs typeface="Calibri"/>
            </a:endParaRPr>
          </a:p>
          <a:p>
            <a:pPr>
              <a:lnSpc>
                <a:spcPct val="150000"/>
              </a:lnSpc>
            </a:pPr>
            <a:endParaRPr lang="ja-JP" altLang="en-US" sz="3600" dirty="0">
              <a:latin typeface="UD Digi Kyokasho NK-R"/>
              <a:ea typeface="UD Digi Kyokasho NK-R"/>
              <a:cs typeface="+mn-lt"/>
            </a:endParaRPr>
          </a:p>
        </p:txBody>
      </p:sp>
      <p:pic>
        <p:nvPicPr>
          <p:cNvPr id="12" name="図 11" descr="アイコン_x000a__x000a_説明は自動で生成されたものです">
            <a:extLst>
              <a:ext uri="{FF2B5EF4-FFF2-40B4-BE49-F238E27FC236}">
                <a16:creationId xmlns:a16="http://schemas.microsoft.com/office/drawing/2014/main" id="{FD1B41F5-72B0-B68E-27E6-D95173D31FE6}"/>
              </a:ext>
            </a:extLst>
          </p:cNvPr>
          <p:cNvPicPr>
            <a:picLocks noChangeAspect="1"/>
          </p:cNvPicPr>
          <p:nvPr/>
        </p:nvPicPr>
        <p:blipFill>
          <a:blip r:embed="rId3"/>
          <a:stretch>
            <a:fillRect/>
          </a:stretch>
        </p:blipFill>
        <p:spPr>
          <a:xfrm>
            <a:off x="9533549" y="3688592"/>
            <a:ext cx="2140046" cy="3171054"/>
          </a:xfrm>
          <a:prstGeom prst="rect">
            <a:avLst/>
          </a:prstGeom>
        </p:spPr>
      </p:pic>
      <p:sp>
        <p:nvSpPr>
          <p:cNvPr id="9" name="正方形/長方形 8">
            <a:extLst>
              <a:ext uri="{FF2B5EF4-FFF2-40B4-BE49-F238E27FC236}">
                <a16:creationId xmlns:a16="http://schemas.microsoft.com/office/drawing/2014/main" id="{9C5147A3-4FB2-5265-0824-C952166D8646}"/>
              </a:ext>
            </a:extLst>
          </p:cNvPr>
          <p:cNvSpPr/>
          <p:nvPr/>
        </p:nvSpPr>
        <p:spPr>
          <a:xfrm>
            <a:off x="0" y="0"/>
            <a:ext cx="12191999" cy="4762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endParaRPr lang="ja-JP" altLang="en-US"/>
          </a:p>
        </p:txBody>
      </p:sp>
      <p:sp>
        <p:nvSpPr>
          <p:cNvPr id="11" name="四角形: 上の 2 つの角を丸める 10">
            <a:extLst>
              <a:ext uri="{FF2B5EF4-FFF2-40B4-BE49-F238E27FC236}">
                <a16:creationId xmlns:a16="http://schemas.microsoft.com/office/drawing/2014/main" id="{4176E9A6-77EC-FE66-B0B7-F9B6EC365688}"/>
              </a:ext>
            </a:extLst>
          </p:cNvPr>
          <p:cNvSpPr/>
          <p:nvPr/>
        </p:nvSpPr>
        <p:spPr>
          <a:xfrm>
            <a:off x="0" y="-1"/>
            <a:ext cx="3718331" cy="481262"/>
          </a:xfrm>
          <a:prstGeom prst="round2Same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lvl="1"/>
            <a:r>
              <a:rPr lang="ja-JP">
                <a:solidFill>
                  <a:srgbClr val="FFFFFF"/>
                </a:solidFill>
                <a:latin typeface="UD Digi Kyokasho NK-R"/>
                <a:ea typeface="UD Digi Kyokasho NK-R"/>
                <a:cs typeface="Calibri" panose="020F0502020204030204"/>
              </a:rPr>
              <a:t>第1章　私たちの消費生活</a:t>
            </a:r>
            <a:endParaRPr lang="ja-JP">
              <a:latin typeface="UD Digi Kyokasho NK-R"/>
              <a:ea typeface="UD Digi Kyokasho NK-R"/>
            </a:endParaRPr>
          </a:p>
        </p:txBody>
      </p:sp>
      <p:sp>
        <p:nvSpPr>
          <p:cNvPr id="14" name="四角形: 上の 2 つの角を丸める 13">
            <a:extLst>
              <a:ext uri="{FF2B5EF4-FFF2-40B4-BE49-F238E27FC236}">
                <a16:creationId xmlns:a16="http://schemas.microsoft.com/office/drawing/2014/main" id="{6DEFDA5B-C9F5-D1E1-C0BB-975F90CBDB59}"/>
              </a:ext>
            </a:extLst>
          </p:cNvPr>
          <p:cNvSpPr/>
          <p:nvPr/>
        </p:nvSpPr>
        <p:spPr>
          <a:xfrm>
            <a:off x="3769178" y="-2"/>
            <a:ext cx="3718331" cy="481262"/>
          </a:xfrm>
          <a:prstGeom prst="round2Same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r>
              <a:rPr lang="en-US" altLang="ja-JP" dirty="0">
                <a:latin typeface="UD Digi Kyokasho NK-R"/>
                <a:ea typeface="UD Digi Kyokasho NK-R"/>
                <a:cs typeface="Calibri" panose="020F0502020204030204"/>
              </a:rPr>
              <a:t>4</a:t>
            </a:r>
            <a:r>
              <a:rPr lang="ja-JP" dirty="0">
                <a:latin typeface="UD Digi Kyokasho NK-R"/>
                <a:ea typeface="UD Digi Kyokasho NK-R"/>
                <a:cs typeface="Calibri" panose="020F0502020204030204"/>
              </a:rPr>
              <a:t>　</a:t>
            </a:r>
            <a:r>
              <a:rPr lang="ja-JP" altLang="en-US" dirty="0">
                <a:latin typeface="UD Digi Kyokasho NK-R"/>
                <a:ea typeface="UD Digi Kyokasho NK-R"/>
                <a:cs typeface="+mn-lt"/>
              </a:rPr>
              <a:t>消費者ト</a:t>
            </a:r>
            <a:r>
              <a:rPr lang="ja-JP" dirty="0">
                <a:latin typeface="UD Digi Kyokasho NK-R"/>
                <a:ea typeface="UD Digi Kyokasho NK-R"/>
                <a:cs typeface="+mn-lt"/>
              </a:rPr>
              <a:t>ラ</a:t>
            </a:r>
            <a:r>
              <a:rPr lang="ja-JP" altLang="en-US" dirty="0">
                <a:latin typeface="UD Digi Kyokasho NK-R"/>
                <a:ea typeface="UD Digi Kyokasho NK-R"/>
                <a:cs typeface="+mn-lt"/>
              </a:rPr>
              <a:t>ブルの背景とそ</a:t>
            </a:r>
            <a:r>
              <a:rPr lang="ja-JP" dirty="0">
                <a:latin typeface="UD Digi Kyokasho NK-R"/>
                <a:ea typeface="UD Digi Kyokasho NK-R"/>
                <a:cs typeface="+mn-lt"/>
              </a:rPr>
              <a:t>の</a:t>
            </a:r>
            <a:r>
              <a:rPr lang="ja-JP" altLang="en-US" dirty="0">
                <a:latin typeface="UD Digi Kyokasho NK-R"/>
                <a:ea typeface="UD Digi Kyokasho NK-R"/>
                <a:cs typeface="+mn-lt"/>
              </a:rPr>
              <a:t>対応</a:t>
            </a:r>
            <a:endParaRPr lang="ja-JP" altLang="en-US" dirty="0">
              <a:latin typeface="UD Digi Kyokasho NK-R"/>
              <a:ea typeface="UD Digi Kyokasho NK-R"/>
              <a:cs typeface="Calibri"/>
            </a:endParaRPr>
          </a:p>
        </p:txBody>
      </p:sp>
    </p:spTree>
    <p:extLst>
      <p:ext uri="{BB962C8B-B14F-4D97-AF65-F5344CB8AC3E}">
        <p14:creationId xmlns:p14="http://schemas.microsoft.com/office/powerpoint/2010/main" val="265343560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rgbClr val="F5F9FF"/>
        </a:solidFill>
        <a:effectLst/>
      </p:bgPr>
    </p:bg>
    <p:spTree>
      <p:nvGrpSpPr>
        <p:cNvPr id="1" name="">
          <a:extLst>
            <a:ext uri="{FF2B5EF4-FFF2-40B4-BE49-F238E27FC236}">
              <a16:creationId xmlns:a16="http://schemas.microsoft.com/office/drawing/2014/main" id="{3579E3B2-0FFA-7B83-9109-6BE845A2F835}"/>
            </a:ext>
          </a:extLst>
        </p:cNvPr>
        <p:cNvGrpSpPr/>
        <p:nvPr/>
      </p:nvGrpSpPr>
      <p:grpSpPr>
        <a:xfrm>
          <a:off x="0" y="0"/>
          <a:ext cx="0" cy="0"/>
          <a:chOff x="0" y="0"/>
          <a:chExt cx="0" cy="0"/>
        </a:xfrm>
      </p:grpSpPr>
      <p:sp>
        <p:nvSpPr>
          <p:cNvPr id="22" name="正方形/長方形 21">
            <a:extLst>
              <a:ext uri="{FF2B5EF4-FFF2-40B4-BE49-F238E27FC236}">
                <a16:creationId xmlns:a16="http://schemas.microsoft.com/office/drawing/2014/main" id="{F3A6A951-0591-8AC6-A79B-BD87C1FFDE1A}"/>
              </a:ext>
            </a:extLst>
          </p:cNvPr>
          <p:cNvSpPr/>
          <p:nvPr/>
        </p:nvSpPr>
        <p:spPr>
          <a:xfrm>
            <a:off x="-1" y="476249"/>
            <a:ext cx="12191999" cy="598714"/>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lvl="1"/>
            <a:r>
              <a:rPr lang="ja-JP" altLang="en-US" sz="2400" b="1">
                <a:solidFill>
                  <a:schemeClr val="tx1">
                    <a:lumMod val="75000"/>
                    <a:lumOff val="25000"/>
                  </a:schemeClr>
                </a:solidFill>
                <a:latin typeface="UD Digi Kyokasho NK-R"/>
                <a:ea typeface="UD Digi Kyokasho NK-R"/>
                <a:cs typeface="+mn-lt"/>
              </a:rPr>
              <a:t>消費</a:t>
            </a:r>
            <a:r>
              <a:rPr lang="ja-JP" sz="2400" b="1">
                <a:solidFill>
                  <a:schemeClr val="tx1">
                    <a:lumMod val="75000"/>
                    <a:lumOff val="25000"/>
                  </a:schemeClr>
                </a:solidFill>
                <a:latin typeface="UD Digi Kyokasho NK-R"/>
                <a:ea typeface="UD Digi Kyokasho NK-R"/>
                <a:cs typeface="+mn-lt"/>
              </a:rPr>
              <a:t>者を守るための</a:t>
            </a:r>
            <a:r>
              <a:rPr lang="ja-JP" altLang="en-US" sz="2400" b="1">
                <a:solidFill>
                  <a:schemeClr val="tx1">
                    <a:lumMod val="75000"/>
                    <a:lumOff val="25000"/>
                  </a:schemeClr>
                </a:solidFill>
                <a:latin typeface="UD Digi Kyokasho NK-R"/>
                <a:ea typeface="UD Digi Kyokasho NK-R"/>
                <a:cs typeface="+mn-lt"/>
              </a:rPr>
              <a:t>制度</a:t>
            </a:r>
          </a:p>
        </p:txBody>
      </p:sp>
      <p:sp>
        <p:nvSpPr>
          <p:cNvPr id="6" name="テキスト ボックス 10">
            <a:extLst>
              <a:ext uri="{FF2B5EF4-FFF2-40B4-BE49-F238E27FC236}">
                <a16:creationId xmlns:a16="http://schemas.microsoft.com/office/drawing/2014/main" id="{DCDBEE81-CE66-73A1-4F96-7A46CA42BFA2}"/>
              </a:ext>
            </a:extLst>
          </p:cNvPr>
          <p:cNvSpPr txBox="1"/>
          <p:nvPr/>
        </p:nvSpPr>
        <p:spPr>
          <a:xfrm>
            <a:off x="1716080" y="1226141"/>
            <a:ext cx="9465495" cy="678199"/>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nSpc>
                <a:spcPct val="150000"/>
              </a:lnSpc>
            </a:pPr>
            <a:r>
              <a:rPr lang="ja-JP" sz="2800" b="1">
                <a:solidFill>
                  <a:schemeClr val="accent1"/>
                </a:solidFill>
                <a:latin typeface="UD Digi Kyokasho NK-R"/>
                <a:ea typeface="UD Digi Kyokasho NK-R"/>
                <a:cs typeface="Calibri"/>
              </a:rPr>
              <a:t>消費者を守るための制度</a:t>
            </a:r>
            <a:r>
              <a:rPr lang="ja-JP" altLang="en-US" sz="2800" b="1">
                <a:solidFill>
                  <a:schemeClr val="accent1"/>
                </a:solidFill>
                <a:latin typeface="UD Digi Kyokasho NK-R"/>
                <a:ea typeface="UD Digi Kyokasho NK-R"/>
                <a:cs typeface="Calibri"/>
              </a:rPr>
              <a:t>　クーリング・オフ</a:t>
            </a:r>
          </a:p>
        </p:txBody>
      </p:sp>
      <p:sp>
        <p:nvSpPr>
          <p:cNvPr id="2" name="正方形/長方形 1">
            <a:extLst>
              <a:ext uri="{FF2B5EF4-FFF2-40B4-BE49-F238E27FC236}">
                <a16:creationId xmlns:a16="http://schemas.microsoft.com/office/drawing/2014/main" id="{E8D18DD7-9DDC-B255-6F7B-860A96B61FA7}"/>
              </a:ext>
            </a:extLst>
          </p:cNvPr>
          <p:cNvSpPr/>
          <p:nvPr/>
        </p:nvSpPr>
        <p:spPr>
          <a:xfrm>
            <a:off x="1614406" y="2219261"/>
            <a:ext cx="9892650" cy="3965189"/>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8" name="テキスト ボックス 11">
            <a:extLst>
              <a:ext uri="{FF2B5EF4-FFF2-40B4-BE49-F238E27FC236}">
                <a16:creationId xmlns:a16="http://schemas.microsoft.com/office/drawing/2014/main" id="{A612FBB1-3FE7-53B9-DA3E-C4544704E2F8}"/>
              </a:ext>
            </a:extLst>
          </p:cNvPr>
          <p:cNvSpPr txBox="1"/>
          <p:nvPr/>
        </p:nvSpPr>
        <p:spPr>
          <a:xfrm>
            <a:off x="563858" y="1338144"/>
            <a:ext cx="898071" cy="830997"/>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ctr"/>
            <a:r>
              <a:rPr lang="ja-JP" altLang="en-US" sz="4800" b="1">
                <a:solidFill>
                  <a:schemeClr val="accent1"/>
                </a:solidFill>
                <a:latin typeface="UD Digi Kyokasho NK-B"/>
                <a:ea typeface="UD Digi Kyokasho NK-B"/>
                <a:cs typeface="Calibri" panose="020F0502020204030204"/>
              </a:rPr>
              <a:t>2</a:t>
            </a:r>
          </a:p>
        </p:txBody>
      </p:sp>
      <p:sp>
        <p:nvSpPr>
          <p:cNvPr id="11" name="四角形: 角を丸くする 10">
            <a:extLst>
              <a:ext uri="{FF2B5EF4-FFF2-40B4-BE49-F238E27FC236}">
                <a16:creationId xmlns:a16="http://schemas.microsoft.com/office/drawing/2014/main" id="{B24886F0-A4D9-AA51-5863-A7A7DEEF09E3}"/>
              </a:ext>
            </a:extLst>
          </p:cNvPr>
          <p:cNvSpPr/>
          <p:nvPr/>
        </p:nvSpPr>
        <p:spPr>
          <a:xfrm>
            <a:off x="1974362" y="2496548"/>
            <a:ext cx="2021417" cy="578856"/>
          </a:xfrm>
          <a:prstGeom prst="roundRect">
            <a:avLst/>
          </a:prstGeom>
          <a:ln>
            <a:no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r>
              <a:rPr lang="ja-JP" altLang="en-US" sz="3200">
                <a:latin typeface="UD Digi Kyokasho NK-R"/>
                <a:ea typeface="UD Digi Kyokasho NK-R"/>
                <a:cs typeface="Calibri"/>
              </a:rPr>
              <a:t>事例3</a:t>
            </a:r>
          </a:p>
        </p:txBody>
      </p:sp>
      <p:sp>
        <p:nvSpPr>
          <p:cNvPr id="9" name="テキスト ボックス 10">
            <a:extLst>
              <a:ext uri="{FF2B5EF4-FFF2-40B4-BE49-F238E27FC236}">
                <a16:creationId xmlns:a16="http://schemas.microsoft.com/office/drawing/2014/main" id="{683F555A-C942-663F-FDA8-C1576A0C5520}"/>
              </a:ext>
            </a:extLst>
          </p:cNvPr>
          <p:cNvSpPr txBox="1"/>
          <p:nvPr/>
        </p:nvSpPr>
        <p:spPr>
          <a:xfrm>
            <a:off x="2024853" y="3346649"/>
            <a:ext cx="9156721" cy="2062103"/>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r>
              <a:rPr lang="ja-JP" altLang="en-US" sz="3200" dirty="0">
                <a:latin typeface="UD Digi Kyokasho NK-R"/>
                <a:ea typeface="UD Digi Kyokasho NK-R"/>
                <a:cs typeface="+mn-lt"/>
              </a:rPr>
              <a:t>６</a:t>
            </a:r>
            <a:r>
              <a:rPr lang="ja-JP" sz="3200" dirty="0">
                <a:latin typeface="UD Digi Kyokasho NK-R"/>
                <a:ea typeface="UD Digi Kyokasho NK-R"/>
                <a:cs typeface="+mn-lt"/>
              </a:rPr>
              <a:t>日</a:t>
            </a:r>
            <a:r>
              <a:rPr lang="ja-JP" altLang="en-US" sz="3200" dirty="0">
                <a:latin typeface="UD Digi Kyokasho NK-R"/>
                <a:ea typeface="UD Digi Kyokasho NK-R"/>
                <a:cs typeface="+mn-lt"/>
              </a:rPr>
              <a:t>前</a:t>
            </a:r>
            <a:r>
              <a:rPr lang="ja-JP" sz="3200" dirty="0">
                <a:latin typeface="UD Digi Kyokasho NK-R"/>
                <a:ea typeface="UD Digi Kyokasho NK-R"/>
                <a:cs typeface="+mn-lt"/>
              </a:rPr>
              <a:t>、</a:t>
            </a:r>
            <a:r>
              <a:rPr lang="ja-JP" altLang="en-US" sz="3200" dirty="0">
                <a:latin typeface="UD Digi Kyokasho NK-R"/>
                <a:ea typeface="UD Digi Kyokasho NK-R"/>
                <a:cs typeface="+mn-lt"/>
              </a:rPr>
              <a:t>路上で</a:t>
            </a:r>
            <a:r>
              <a:rPr lang="en-US" altLang="ja-JP" sz="3200" dirty="0">
                <a:latin typeface="UD Digi Kyokasho NK-R"/>
                <a:ea typeface="+mn-lt"/>
                <a:cs typeface="+mn-lt"/>
              </a:rPr>
              <a:t>B</a:t>
            </a:r>
            <a:r>
              <a:rPr lang="ja-JP" altLang="en-US" sz="3200" dirty="0">
                <a:latin typeface="UD Digi Kyokasho NK-R"/>
                <a:ea typeface="UD Digi Kyokasho NK-R"/>
                <a:cs typeface="+mn-lt"/>
              </a:rPr>
              <a:t>株式会社</a:t>
            </a:r>
            <a:r>
              <a:rPr lang="ja-JP" sz="3200" dirty="0">
                <a:latin typeface="UD Digi Kyokasho NK-R"/>
                <a:ea typeface="UD Digi Kyokasho NK-R"/>
                <a:cs typeface="+mn-lt"/>
              </a:rPr>
              <a:t>の</a:t>
            </a:r>
            <a:r>
              <a:rPr lang="ja-JP" altLang="en-US" sz="3200" dirty="0">
                <a:latin typeface="UD Digi Kyokasho NK-R"/>
                <a:ea typeface="UD Digi Kyokasho NK-R"/>
                <a:cs typeface="+mn-lt"/>
              </a:rPr>
              <a:t>阿久得さんに声</a:t>
            </a:r>
            <a:r>
              <a:rPr lang="ja-JP" sz="3200" dirty="0">
                <a:latin typeface="UD Digi Kyokasho NK-R"/>
                <a:ea typeface="UD Digi Kyokasho NK-R"/>
                <a:cs typeface="+mn-lt"/>
              </a:rPr>
              <a:t>をか</a:t>
            </a:r>
            <a:r>
              <a:rPr lang="ja-JP" altLang="en-US" sz="3200" dirty="0">
                <a:latin typeface="UD Digi Kyokasho NK-R"/>
                <a:ea typeface="UD Digi Kyokasho NK-R"/>
                <a:cs typeface="+mn-lt"/>
              </a:rPr>
              <a:t>け</a:t>
            </a:r>
            <a:r>
              <a:rPr lang="ja-JP" sz="3200" dirty="0">
                <a:latin typeface="UD Digi Kyokasho NK-R"/>
                <a:ea typeface="UD Digi Kyokasho NK-R"/>
                <a:cs typeface="+mn-lt"/>
              </a:rPr>
              <a:t>ら</a:t>
            </a:r>
            <a:r>
              <a:rPr lang="ja-JP" altLang="en-US" sz="3200" dirty="0">
                <a:latin typeface="UD Digi Kyokasho NK-R"/>
                <a:ea typeface="UD Digi Kyokasho NK-R"/>
                <a:cs typeface="+mn-lt"/>
              </a:rPr>
              <a:t>れ</a:t>
            </a:r>
            <a:r>
              <a:rPr lang="ja-JP" sz="3200" dirty="0">
                <a:latin typeface="UD Digi Kyokasho NK-R"/>
                <a:ea typeface="UD Digi Kyokasho NK-R"/>
                <a:cs typeface="+mn-lt"/>
              </a:rPr>
              <a:t>、</a:t>
            </a:r>
            <a:r>
              <a:rPr lang="ja-JP" altLang="en-US" sz="3200" dirty="0">
                <a:latin typeface="UD Digi Kyokasho NK-R"/>
                <a:ea typeface="UD Digi Kyokasho NK-R"/>
                <a:cs typeface="+mn-lt"/>
              </a:rPr>
              <a:t>学生でも楽にもうけられる</a:t>
            </a:r>
            <a:r>
              <a:rPr lang="ja-JP" sz="3200" dirty="0">
                <a:latin typeface="UD Digi Kyokasho NK-R"/>
                <a:ea typeface="UD Digi Kyokasho NK-R"/>
                <a:cs typeface="+mn-lt"/>
              </a:rPr>
              <a:t>と</a:t>
            </a:r>
            <a:r>
              <a:rPr lang="ja-JP" altLang="en-US" sz="3200" dirty="0">
                <a:latin typeface="UD Digi Kyokasho NK-R"/>
                <a:ea typeface="UD Digi Kyokasho NK-R"/>
                <a:cs typeface="+mn-lt"/>
              </a:rPr>
              <a:t>いう投資用教材セット「最強投資大百科」を</a:t>
            </a:r>
            <a:r>
              <a:rPr lang="en-US" altLang="ja-JP" sz="3200" dirty="0">
                <a:latin typeface="UD Digi Kyokasho NK-R"/>
                <a:ea typeface="+mn-lt"/>
                <a:cs typeface="+mn-lt"/>
              </a:rPr>
              <a:t>30</a:t>
            </a:r>
            <a:r>
              <a:rPr lang="ja-JP" altLang="en-US" sz="3200" dirty="0">
                <a:latin typeface="UD Digi Kyokasho NK-R"/>
                <a:ea typeface="UD Digi Kyokasho NK-R"/>
                <a:cs typeface="+mn-lt"/>
              </a:rPr>
              <a:t>万円</a:t>
            </a:r>
            <a:r>
              <a:rPr lang="ja-JP" sz="3200" dirty="0">
                <a:latin typeface="UD Digi Kyokasho NK-R"/>
                <a:ea typeface="UD Digi Kyokasho NK-R"/>
                <a:cs typeface="+mn-lt"/>
              </a:rPr>
              <a:t>で</a:t>
            </a:r>
            <a:r>
              <a:rPr lang="ja-JP" altLang="en-US" sz="3200" dirty="0">
                <a:latin typeface="UD Digi Kyokasho NK-R"/>
                <a:ea typeface="UD Digi Kyokasho NK-R"/>
                <a:cs typeface="+mn-lt"/>
              </a:rPr>
              <a:t>購入</a:t>
            </a:r>
            <a:r>
              <a:rPr lang="ja-JP" sz="3200" dirty="0">
                <a:latin typeface="UD Digi Kyokasho NK-R"/>
                <a:ea typeface="UD Digi Kyokasho NK-R"/>
                <a:cs typeface="+mn-lt"/>
              </a:rPr>
              <a:t>さ</a:t>
            </a:r>
            <a:r>
              <a:rPr lang="ja-JP" altLang="en-US" sz="3200" dirty="0">
                <a:latin typeface="UD Digi Kyokasho NK-R"/>
                <a:ea typeface="UD Digi Kyokasho NK-R"/>
                <a:cs typeface="+mn-lt"/>
              </a:rPr>
              <a:t>せら</a:t>
            </a:r>
            <a:r>
              <a:rPr lang="ja-JP" sz="3200" dirty="0">
                <a:latin typeface="UD Digi Kyokasho NK-R"/>
                <a:ea typeface="UD Digi Kyokasho NK-R"/>
                <a:cs typeface="+mn-lt"/>
              </a:rPr>
              <a:t>れた</a:t>
            </a:r>
            <a:r>
              <a:rPr lang="ja-JP" altLang="en-US" sz="3200" dirty="0">
                <a:latin typeface="UD Digi Kyokasho NK-R"/>
                <a:ea typeface="UD Digi Kyokasho NK-R"/>
                <a:cs typeface="+mn-lt"/>
              </a:rPr>
              <a:t>が、</a:t>
            </a:r>
            <a:r>
              <a:rPr lang="ja-JP" sz="3200" dirty="0">
                <a:latin typeface="UD Digi Kyokasho NK-R"/>
                <a:ea typeface="UD Digi Kyokasho NK-R"/>
                <a:cs typeface="+mn-lt"/>
              </a:rPr>
              <a:t>返品したい。</a:t>
            </a:r>
            <a:endParaRPr lang="ja-JP" dirty="0"/>
          </a:p>
        </p:txBody>
      </p:sp>
      <p:sp>
        <p:nvSpPr>
          <p:cNvPr id="5" name="正方形/長方形 4">
            <a:extLst>
              <a:ext uri="{FF2B5EF4-FFF2-40B4-BE49-F238E27FC236}">
                <a16:creationId xmlns:a16="http://schemas.microsoft.com/office/drawing/2014/main" id="{063A9944-4699-44C4-20FF-D4178E23BAD9}"/>
              </a:ext>
            </a:extLst>
          </p:cNvPr>
          <p:cNvSpPr/>
          <p:nvPr/>
        </p:nvSpPr>
        <p:spPr>
          <a:xfrm>
            <a:off x="0" y="0"/>
            <a:ext cx="12191999" cy="4762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endParaRPr lang="ja-JP" altLang="en-US"/>
          </a:p>
        </p:txBody>
      </p:sp>
      <p:sp>
        <p:nvSpPr>
          <p:cNvPr id="10" name="四角形: 上の 2 つの角を丸める 9">
            <a:extLst>
              <a:ext uri="{FF2B5EF4-FFF2-40B4-BE49-F238E27FC236}">
                <a16:creationId xmlns:a16="http://schemas.microsoft.com/office/drawing/2014/main" id="{988E9703-3976-3004-F464-7FFA26C48FE2}"/>
              </a:ext>
            </a:extLst>
          </p:cNvPr>
          <p:cNvSpPr/>
          <p:nvPr/>
        </p:nvSpPr>
        <p:spPr>
          <a:xfrm>
            <a:off x="0" y="-1"/>
            <a:ext cx="3718331" cy="481262"/>
          </a:xfrm>
          <a:prstGeom prst="round2Same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lvl="1"/>
            <a:r>
              <a:rPr lang="ja-JP">
                <a:solidFill>
                  <a:srgbClr val="FFFFFF"/>
                </a:solidFill>
                <a:latin typeface="UD Digi Kyokasho NK-R"/>
                <a:ea typeface="UD Digi Kyokasho NK-R"/>
                <a:cs typeface="Calibri" panose="020F0502020204030204"/>
              </a:rPr>
              <a:t>第1章　私たちの消費生活</a:t>
            </a:r>
            <a:endParaRPr lang="ja-JP">
              <a:latin typeface="UD Digi Kyokasho NK-R"/>
              <a:ea typeface="UD Digi Kyokasho NK-R"/>
            </a:endParaRPr>
          </a:p>
        </p:txBody>
      </p:sp>
      <p:sp>
        <p:nvSpPr>
          <p:cNvPr id="14" name="四角形: 上の 2 つの角を丸める 13">
            <a:extLst>
              <a:ext uri="{FF2B5EF4-FFF2-40B4-BE49-F238E27FC236}">
                <a16:creationId xmlns:a16="http://schemas.microsoft.com/office/drawing/2014/main" id="{61F478BD-F780-75CD-6492-68C7F94FA5BB}"/>
              </a:ext>
            </a:extLst>
          </p:cNvPr>
          <p:cNvSpPr/>
          <p:nvPr/>
        </p:nvSpPr>
        <p:spPr>
          <a:xfrm>
            <a:off x="3769178" y="-2"/>
            <a:ext cx="3718331" cy="481262"/>
          </a:xfrm>
          <a:prstGeom prst="round2Same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r>
              <a:rPr lang="en-US" altLang="ja-JP" dirty="0">
                <a:latin typeface="UD Digi Kyokasho NK-R"/>
                <a:ea typeface="UD Digi Kyokasho NK-R"/>
                <a:cs typeface="Calibri" panose="020F0502020204030204"/>
              </a:rPr>
              <a:t>4</a:t>
            </a:r>
            <a:r>
              <a:rPr lang="ja-JP" dirty="0">
                <a:latin typeface="UD Digi Kyokasho NK-R"/>
                <a:ea typeface="UD Digi Kyokasho NK-R"/>
                <a:cs typeface="Calibri" panose="020F0502020204030204"/>
              </a:rPr>
              <a:t>　</a:t>
            </a:r>
            <a:r>
              <a:rPr lang="ja-JP" altLang="en-US" dirty="0">
                <a:latin typeface="UD Digi Kyokasho NK-R"/>
                <a:ea typeface="UD Digi Kyokasho NK-R"/>
                <a:cs typeface="+mn-lt"/>
              </a:rPr>
              <a:t>消費者ト</a:t>
            </a:r>
            <a:r>
              <a:rPr lang="ja-JP" dirty="0">
                <a:latin typeface="UD Digi Kyokasho NK-R"/>
                <a:ea typeface="UD Digi Kyokasho NK-R"/>
                <a:cs typeface="+mn-lt"/>
              </a:rPr>
              <a:t>ラ</a:t>
            </a:r>
            <a:r>
              <a:rPr lang="ja-JP" altLang="en-US" dirty="0">
                <a:latin typeface="UD Digi Kyokasho NK-R"/>
                <a:ea typeface="UD Digi Kyokasho NK-R"/>
                <a:cs typeface="+mn-lt"/>
              </a:rPr>
              <a:t>ブルの背景とそ</a:t>
            </a:r>
            <a:r>
              <a:rPr lang="ja-JP" dirty="0">
                <a:latin typeface="UD Digi Kyokasho NK-R"/>
                <a:ea typeface="UD Digi Kyokasho NK-R"/>
                <a:cs typeface="+mn-lt"/>
              </a:rPr>
              <a:t>の</a:t>
            </a:r>
            <a:r>
              <a:rPr lang="ja-JP" altLang="en-US" dirty="0">
                <a:latin typeface="UD Digi Kyokasho NK-R"/>
                <a:ea typeface="UD Digi Kyokasho NK-R"/>
                <a:cs typeface="+mn-lt"/>
              </a:rPr>
              <a:t>対応</a:t>
            </a:r>
            <a:endParaRPr lang="ja-JP" altLang="en-US" dirty="0">
              <a:latin typeface="UD Digi Kyokasho NK-R"/>
              <a:ea typeface="UD Digi Kyokasho NK-R"/>
              <a:cs typeface="Calibri"/>
            </a:endParaRPr>
          </a:p>
        </p:txBody>
      </p:sp>
    </p:spTree>
    <p:extLst>
      <p:ext uri="{BB962C8B-B14F-4D97-AF65-F5344CB8AC3E}">
        <p14:creationId xmlns:p14="http://schemas.microsoft.com/office/powerpoint/2010/main" val="232783800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rgbClr val="F5F9FF"/>
        </a:solidFill>
        <a:effectLst/>
      </p:bgPr>
    </p:bg>
    <p:spTree>
      <p:nvGrpSpPr>
        <p:cNvPr id="1" name="">
          <a:extLst>
            <a:ext uri="{FF2B5EF4-FFF2-40B4-BE49-F238E27FC236}">
              <a16:creationId xmlns:a16="http://schemas.microsoft.com/office/drawing/2014/main" id="{3579E3B2-0FFA-7B83-9109-6BE845A2F835}"/>
            </a:ext>
          </a:extLst>
        </p:cNvPr>
        <p:cNvGrpSpPr/>
        <p:nvPr/>
      </p:nvGrpSpPr>
      <p:grpSpPr>
        <a:xfrm>
          <a:off x="0" y="0"/>
          <a:ext cx="0" cy="0"/>
          <a:chOff x="0" y="0"/>
          <a:chExt cx="0" cy="0"/>
        </a:xfrm>
      </p:grpSpPr>
      <p:sp>
        <p:nvSpPr>
          <p:cNvPr id="22" name="正方形/長方形 21">
            <a:extLst>
              <a:ext uri="{FF2B5EF4-FFF2-40B4-BE49-F238E27FC236}">
                <a16:creationId xmlns:a16="http://schemas.microsoft.com/office/drawing/2014/main" id="{F3A6A951-0591-8AC6-A79B-BD87C1FFDE1A}"/>
              </a:ext>
            </a:extLst>
          </p:cNvPr>
          <p:cNvSpPr/>
          <p:nvPr/>
        </p:nvSpPr>
        <p:spPr>
          <a:xfrm>
            <a:off x="-1" y="476249"/>
            <a:ext cx="12191999" cy="598714"/>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lvl="1"/>
            <a:r>
              <a:rPr lang="ja-JP" altLang="en-US" sz="2400" b="1">
                <a:solidFill>
                  <a:schemeClr val="tx1">
                    <a:lumMod val="75000"/>
                    <a:lumOff val="25000"/>
                  </a:schemeClr>
                </a:solidFill>
                <a:latin typeface="UD Digi Kyokasho NK-R"/>
                <a:ea typeface="UD Digi Kyokasho NK-R"/>
                <a:cs typeface="+mn-lt"/>
              </a:rPr>
              <a:t>消費</a:t>
            </a:r>
            <a:r>
              <a:rPr lang="ja-JP" sz="2400" b="1">
                <a:solidFill>
                  <a:schemeClr val="tx1">
                    <a:lumMod val="75000"/>
                    <a:lumOff val="25000"/>
                  </a:schemeClr>
                </a:solidFill>
                <a:latin typeface="UD Digi Kyokasho NK-R"/>
                <a:ea typeface="UD Digi Kyokasho NK-R"/>
                <a:cs typeface="+mn-lt"/>
              </a:rPr>
              <a:t>者を守るための</a:t>
            </a:r>
            <a:r>
              <a:rPr lang="ja-JP" altLang="en-US" sz="2400" b="1">
                <a:solidFill>
                  <a:schemeClr val="tx1">
                    <a:lumMod val="75000"/>
                    <a:lumOff val="25000"/>
                  </a:schemeClr>
                </a:solidFill>
                <a:latin typeface="UD Digi Kyokasho NK-R"/>
                <a:ea typeface="UD Digi Kyokasho NK-R"/>
                <a:cs typeface="+mn-lt"/>
              </a:rPr>
              <a:t>制度</a:t>
            </a:r>
          </a:p>
        </p:txBody>
      </p:sp>
      <p:sp>
        <p:nvSpPr>
          <p:cNvPr id="6" name="テキスト ボックス 10">
            <a:extLst>
              <a:ext uri="{FF2B5EF4-FFF2-40B4-BE49-F238E27FC236}">
                <a16:creationId xmlns:a16="http://schemas.microsoft.com/office/drawing/2014/main" id="{DCDBEE81-CE66-73A1-4F96-7A46CA42BFA2}"/>
              </a:ext>
            </a:extLst>
          </p:cNvPr>
          <p:cNvSpPr txBox="1"/>
          <p:nvPr/>
        </p:nvSpPr>
        <p:spPr>
          <a:xfrm>
            <a:off x="1716080" y="1226141"/>
            <a:ext cx="9465495" cy="678199"/>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nSpc>
                <a:spcPct val="150000"/>
              </a:lnSpc>
            </a:pPr>
            <a:r>
              <a:rPr lang="ja-JP" sz="2800" b="1">
                <a:solidFill>
                  <a:schemeClr val="accent1"/>
                </a:solidFill>
                <a:latin typeface="UD Digi Kyokasho NK-R"/>
                <a:ea typeface="UD Digi Kyokasho NK-R"/>
                <a:cs typeface="Calibri"/>
              </a:rPr>
              <a:t>消費者を守るための制度</a:t>
            </a:r>
            <a:r>
              <a:rPr lang="ja-JP" altLang="en-US" sz="2800" b="1">
                <a:solidFill>
                  <a:schemeClr val="accent1"/>
                </a:solidFill>
                <a:latin typeface="UD Digi Kyokasho NK-R"/>
                <a:ea typeface="UD Digi Kyokasho NK-R"/>
                <a:cs typeface="Calibri"/>
              </a:rPr>
              <a:t>　クーリング・オフ</a:t>
            </a:r>
          </a:p>
        </p:txBody>
      </p:sp>
      <p:sp>
        <p:nvSpPr>
          <p:cNvPr id="8" name="テキスト ボックス 11">
            <a:extLst>
              <a:ext uri="{FF2B5EF4-FFF2-40B4-BE49-F238E27FC236}">
                <a16:creationId xmlns:a16="http://schemas.microsoft.com/office/drawing/2014/main" id="{A612FBB1-3FE7-53B9-DA3E-C4544704E2F8}"/>
              </a:ext>
            </a:extLst>
          </p:cNvPr>
          <p:cNvSpPr txBox="1"/>
          <p:nvPr/>
        </p:nvSpPr>
        <p:spPr>
          <a:xfrm>
            <a:off x="563858" y="1338144"/>
            <a:ext cx="898071" cy="830997"/>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ctr"/>
            <a:r>
              <a:rPr lang="ja-JP" altLang="en-US" sz="4800" b="1">
                <a:solidFill>
                  <a:schemeClr val="accent1"/>
                </a:solidFill>
                <a:latin typeface="UD Digi Kyokasho NK-B"/>
                <a:ea typeface="UD Digi Kyokasho NK-B"/>
                <a:cs typeface="Calibri" panose="020F0502020204030204"/>
              </a:rPr>
              <a:t>2</a:t>
            </a:r>
          </a:p>
        </p:txBody>
      </p:sp>
      <p:grpSp>
        <p:nvGrpSpPr>
          <p:cNvPr id="13" name="グループ化 12">
            <a:extLst>
              <a:ext uri="{FF2B5EF4-FFF2-40B4-BE49-F238E27FC236}">
                <a16:creationId xmlns:a16="http://schemas.microsoft.com/office/drawing/2014/main" id="{91BD5952-2B5F-CA19-96F3-7DFA3F2A73A8}"/>
              </a:ext>
            </a:extLst>
          </p:cNvPr>
          <p:cNvGrpSpPr/>
          <p:nvPr/>
        </p:nvGrpSpPr>
        <p:grpSpPr>
          <a:xfrm>
            <a:off x="4659923" y="2111148"/>
            <a:ext cx="7117894" cy="4503858"/>
            <a:chOff x="2538046" y="2169763"/>
            <a:chExt cx="7117894" cy="4503858"/>
          </a:xfrm>
        </p:grpSpPr>
        <p:sp>
          <p:nvSpPr>
            <p:cNvPr id="2" name="正方形/長方形 1">
              <a:extLst>
                <a:ext uri="{FF2B5EF4-FFF2-40B4-BE49-F238E27FC236}">
                  <a16:creationId xmlns:a16="http://schemas.microsoft.com/office/drawing/2014/main" id="{E8D18DD7-9DDC-B255-6F7B-860A96B61FA7}"/>
                </a:ext>
              </a:extLst>
            </p:cNvPr>
            <p:cNvSpPr/>
            <p:nvPr/>
          </p:nvSpPr>
          <p:spPr>
            <a:xfrm>
              <a:off x="2538046" y="2169763"/>
              <a:ext cx="7117894" cy="4503858"/>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ja-JP" altLang="en-US"/>
            </a:p>
          </p:txBody>
        </p:sp>
        <p:grpSp>
          <p:nvGrpSpPr>
            <p:cNvPr id="12" name="グループ化 11">
              <a:extLst>
                <a:ext uri="{FF2B5EF4-FFF2-40B4-BE49-F238E27FC236}">
                  <a16:creationId xmlns:a16="http://schemas.microsoft.com/office/drawing/2014/main" id="{F31D209F-77B1-DEF0-5633-B32A4B0FB6C5}"/>
                </a:ext>
              </a:extLst>
            </p:cNvPr>
            <p:cNvGrpSpPr/>
            <p:nvPr/>
          </p:nvGrpSpPr>
          <p:grpSpPr>
            <a:xfrm>
              <a:off x="3071446" y="3035100"/>
              <a:ext cx="6047519" cy="2358851"/>
              <a:chOff x="5119746" y="3035100"/>
              <a:chExt cx="6047519" cy="2358851"/>
            </a:xfrm>
          </p:grpSpPr>
          <p:sp>
            <p:nvSpPr>
              <p:cNvPr id="9" name="テキスト ボックス 10">
                <a:extLst>
                  <a:ext uri="{FF2B5EF4-FFF2-40B4-BE49-F238E27FC236}">
                    <a16:creationId xmlns:a16="http://schemas.microsoft.com/office/drawing/2014/main" id="{683F555A-C942-663F-FDA8-C1576A0C5520}"/>
                  </a:ext>
                </a:extLst>
              </p:cNvPr>
              <p:cNvSpPr txBox="1"/>
              <p:nvPr/>
            </p:nvSpPr>
            <p:spPr>
              <a:xfrm>
                <a:off x="5119746" y="3035100"/>
                <a:ext cx="1814187" cy="2358851"/>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nSpc>
                    <a:spcPct val="150000"/>
                  </a:lnSpc>
                </a:pPr>
                <a:r>
                  <a:rPr lang="ja-JP" altLang="en-US" sz="2000">
                    <a:latin typeface="UD Digi Kyokasho NK-R"/>
                    <a:ea typeface="UD Digi Kyokasho NK-R"/>
                    <a:cs typeface="+mn-lt"/>
                  </a:rPr>
                  <a:t>●契約（申込）</a:t>
                </a:r>
              </a:p>
              <a:p>
                <a:pPr>
                  <a:lnSpc>
                    <a:spcPct val="150000"/>
                  </a:lnSpc>
                </a:pPr>
                <a:r>
                  <a:rPr lang="ja-JP" altLang="en-US" sz="2000">
                    <a:latin typeface="UD Digi Kyokasho NK-R"/>
                    <a:ea typeface="UD Digi Kyokasho NK-R"/>
                    <a:cs typeface="+mn-lt"/>
                  </a:rPr>
                  <a:t>●販売会社名</a:t>
                </a:r>
              </a:p>
              <a:p>
                <a:pPr>
                  <a:lnSpc>
                    <a:spcPct val="150000"/>
                  </a:lnSpc>
                </a:pPr>
                <a:r>
                  <a:rPr lang="ja-JP" altLang="en-US" sz="2000">
                    <a:latin typeface="UD Digi Kyokasho NK-R"/>
                    <a:ea typeface="UD Digi Kyokasho NK-R"/>
                    <a:cs typeface="+mn-lt"/>
                  </a:rPr>
                  <a:t>●担当者名</a:t>
                </a:r>
              </a:p>
              <a:p>
                <a:pPr>
                  <a:lnSpc>
                    <a:spcPct val="150000"/>
                  </a:lnSpc>
                </a:pPr>
                <a:r>
                  <a:rPr lang="ja-JP" altLang="en-US" sz="2000">
                    <a:latin typeface="UD Digi Kyokasho NK-R"/>
                    <a:ea typeface="UD Digi Kyokasho NK-R"/>
                    <a:cs typeface="+mn-lt"/>
                  </a:rPr>
                  <a:t>●商品名</a:t>
                </a:r>
              </a:p>
              <a:p>
                <a:pPr>
                  <a:lnSpc>
                    <a:spcPct val="150000"/>
                  </a:lnSpc>
                </a:pPr>
                <a:r>
                  <a:rPr lang="ja-JP" altLang="en-US" sz="2000">
                    <a:latin typeface="UD Digi Kyokasho NK-R"/>
                    <a:ea typeface="UD Digi Kyokasho NK-R"/>
                    <a:cs typeface="+mn-lt"/>
                  </a:rPr>
                  <a:t>●契約金額</a:t>
                </a:r>
              </a:p>
            </p:txBody>
          </p:sp>
          <p:sp>
            <p:nvSpPr>
              <p:cNvPr id="3" name="テキスト ボックス 10">
                <a:extLst>
                  <a:ext uri="{FF2B5EF4-FFF2-40B4-BE49-F238E27FC236}">
                    <a16:creationId xmlns:a16="http://schemas.microsoft.com/office/drawing/2014/main" id="{7725BBE8-F871-5ADD-7EA9-2A6B31D763B2}"/>
                  </a:ext>
                </a:extLst>
              </p:cNvPr>
              <p:cNvSpPr txBox="1"/>
              <p:nvPr/>
            </p:nvSpPr>
            <p:spPr>
              <a:xfrm>
                <a:off x="6928533" y="3035100"/>
                <a:ext cx="4238732" cy="2358851"/>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nSpc>
                    <a:spcPct val="150000"/>
                  </a:lnSpc>
                </a:pPr>
                <a:r>
                  <a:rPr lang="ja-JP" altLang="en-US" sz="2000">
                    <a:latin typeface="UD Digi Kyokasho NK-R"/>
                    <a:ea typeface="UD Digi Kyokasho NK-R"/>
                    <a:cs typeface="+mn-lt"/>
                  </a:rPr>
                  <a:t>2023年10月14日</a:t>
                </a:r>
                <a:endParaRPr lang="ja-JP">
                  <a:latin typeface="Calibri" panose="020F0502020204030204"/>
                  <a:ea typeface="ＭＳ Ｐゴシック" panose="020B0600070205080204" pitchFamily="34" charset="-128"/>
                  <a:cs typeface="+mn-lt"/>
                </a:endParaRPr>
              </a:p>
              <a:p>
                <a:pPr>
                  <a:lnSpc>
                    <a:spcPct val="150000"/>
                  </a:lnSpc>
                </a:pPr>
                <a:r>
                  <a:rPr lang="ja-JP" altLang="en-US" sz="2000">
                    <a:latin typeface="UD Digi Kyokasho NK-R"/>
                    <a:ea typeface="UD Digi Kyokasho NK-R"/>
                    <a:cs typeface="Calibri"/>
                  </a:rPr>
                  <a:t>B株式会社</a:t>
                </a:r>
              </a:p>
              <a:p>
                <a:pPr>
                  <a:lnSpc>
                    <a:spcPct val="150000"/>
                  </a:lnSpc>
                </a:pPr>
                <a:r>
                  <a:rPr lang="ja-JP" altLang="en-US" sz="2000">
                    <a:latin typeface="UD Digi Kyokasho NK-R"/>
                    <a:ea typeface="UD Digi Kyokasho NK-R"/>
                    <a:cs typeface="Calibri"/>
                  </a:rPr>
                  <a:t>阿久得</a:t>
                </a:r>
              </a:p>
              <a:p>
                <a:pPr>
                  <a:lnSpc>
                    <a:spcPct val="150000"/>
                  </a:lnSpc>
                </a:pPr>
                <a:r>
                  <a:rPr lang="ja-JP" altLang="en-US" sz="2000">
                    <a:latin typeface="UD Digi Kyokasho NK-R"/>
                    <a:ea typeface="UD Digi Kyokasho NK-R"/>
                    <a:cs typeface="Calibri"/>
                  </a:rPr>
                  <a:t>投資用教材セット「最強投資大百科」</a:t>
                </a:r>
              </a:p>
              <a:p>
                <a:pPr>
                  <a:lnSpc>
                    <a:spcPct val="150000"/>
                  </a:lnSpc>
                </a:pPr>
                <a:r>
                  <a:rPr lang="ja-JP" altLang="en-US" sz="2000">
                    <a:latin typeface="UD Digi Kyokasho NK-R"/>
                    <a:ea typeface="UD Digi Kyokasho NK-R"/>
                    <a:cs typeface="Calibri"/>
                  </a:rPr>
                  <a:t>300,000円</a:t>
                </a:r>
              </a:p>
            </p:txBody>
          </p:sp>
        </p:grpSp>
        <p:sp>
          <p:nvSpPr>
            <p:cNvPr id="5" name="テキスト ボックス 10">
              <a:extLst>
                <a:ext uri="{FF2B5EF4-FFF2-40B4-BE49-F238E27FC236}">
                  <a16:creationId xmlns:a16="http://schemas.microsoft.com/office/drawing/2014/main" id="{F3923B2B-0B9B-CF0D-E0F2-D3DED3CF2758}"/>
                </a:ext>
              </a:extLst>
            </p:cNvPr>
            <p:cNvSpPr txBox="1"/>
            <p:nvPr/>
          </p:nvSpPr>
          <p:spPr>
            <a:xfrm>
              <a:off x="3979985" y="2239825"/>
              <a:ext cx="4238732" cy="512191"/>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ctr">
                <a:lnSpc>
                  <a:spcPct val="150000"/>
                </a:lnSpc>
              </a:pPr>
              <a:r>
                <a:rPr lang="ja-JP" altLang="en-US" sz="2000">
                  <a:latin typeface="UD Digi Kyokasho NK-R"/>
                  <a:ea typeface="UD Digi Kyokasho NK-R"/>
                  <a:cs typeface="Calibri"/>
                </a:rPr>
                <a:t>契約解除通知書</a:t>
              </a:r>
            </a:p>
          </p:txBody>
        </p:sp>
        <p:sp>
          <p:nvSpPr>
            <p:cNvPr id="7" name="テキスト ボックス 10">
              <a:extLst>
                <a:ext uri="{FF2B5EF4-FFF2-40B4-BE49-F238E27FC236}">
                  <a16:creationId xmlns:a16="http://schemas.microsoft.com/office/drawing/2014/main" id="{6B3BBBDC-BFDC-B52A-AA12-9A5AB4D6CCF3}"/>
                </a:ext>
              </a:extLst>
            </p:cNvPr>
            <p:cNvSpPr txBox="1"/>
            <p:nvPr/>
          </p:nvSpPr>
          <p:spPr>
            <a:xfrm>
              <a:off x="4167808" y="5586468"/>
              <a:ext cx="5378830" cy="885755"/>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nSpc>
                  <a:spcPct val="150000"/>
                </a:lnSpc>
              </a:pPr>
              <a:r>
                <a:rPr lang="ja-JP" altLang="en-US">
                  <a:latin typeface="UD Digi Kyokasho NK-R"/>
                  <a:ea typeface="UD Digi Kyokasho NK-R"/>
                  <a:cs typeface="+mn-lt"/>
                </a:rPr>
                <a:t>（契約者住所）徳島県〇〇市〇〇町◯丁目◯番◯号</a:t>
              </a:r>
              <a:endParaRPr lang="ja-JP"/>
            </a:p>
            <a:p>
              <a:pPr>
                <a:lnSpc>
                  <a:spcPct val="150000"/>
                </a:lnSpc>
              </a:pPr>
              <a:r>
                <a:rPr lang="ja-JP" altLang="en-US">
                  <a:latin typeface="UD Digi Kyokasho NK-R"/>
                  <a:ea typeface="UD Digi Kyokasho NK-R"/>
                  <a:cs typeface="+mn-lt"/>
                </a:rPr>
                <a:t>（契約者氏名）〇〇　〇〇</a:t>
              </a:r>
            </a:p>
          </p:txBody>
        </p:sp>
      </p:grpSp>
      <p:sp>
        <p:nvSpPr>
          <p:cNvPr id="10" name="テキスト ボックス 10">
            <a:extLst>
              <a:ext uri="{FF2B5EF4-FFF2-40B4-BE49-F238E27FC236}">
                <a16:creationId xmlns:a16="http://schemas.microsoft.com/office/drawing/2014/main" id="{96A8B09A-058F-88A9-8C76-DF0890C5B6F2}"/>
              </a:ext>
            </a:extLst>
          </p:cNvPr>
          <p:cNvSpPr txBox="1"/>
          <p:nvPr/>
        </p:nvSpPr>
        <p:spPr>
          <a:xfrm>
            <a:off x="567219" y="2491878"/>
            <a:ext cx="3943926" cy="1972848"/>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nSpc>
                <a:spcPct val="150000"/>
              </a:lnSpc>
            </a:pPr>
            <a:r>
              <a:rPr lang="en-US" altLang="ja-JP" sz="2800" b="1">
                <a:solidFill>
                  <a:srgbClr val="4472C4"/>
                </a:solidFill>
                <a:latin typeface="UD Digi Kyokasho NK-R"/>
                <a:ea typeface="+mn-lt"/>
                <a:cs typeface="+mn-lt"/>
              </a:rPr>
              <a:t>【</a:t>
            </a:r>
            <a:r>
              <a:rPr lang="ja-JP" altLang="en-US" sz="2800" b="1">
                <a:solidFill>
                  <a:srgbClr val="4472C4"/>
                </a:solidFill>
                <a:latin typeface="UD Digi Kyokasho NK-R"/>
                <a:ea typeface="UD Digi Kyokasho NK-R"/>
                <a:cs typeface="+mn-lt"/>
              </a:rPr>
              <a:t>事例</a:t>
            </a:r>
            <a:r>
              <a:rPr lang="en-US" altLang="ja-JP" sz="2800" b="1">
                <a:solidFill>
                  <a:srgbClr val="4472C4"/>
                </a:solidFill>
                <a:latin typeface="UD Digi Kyokasho NK-R"/>
                <a:ea typeface="+mn-lt"/>
                <a:cs typeface="+mn-lt"/>
              </a:rPr>
              <a:t>3】</a:t>
            </a:r>
            <a:r>
              <a:rPr lang="ja-JP" altLang="en-US" sz="2800" b="1">
                <a:solidFill>
                  <a:srgbClr val="4472C4"/>
                </a:solidFill>
                <a:latin typeface="UD Digi Kyokasho NK-R"/>
                <a:ea typeface="UD Digi Kyokasho NK-R"/>
                <a:cs typeface="+mn-lt"/>
              </a:rPr>
              <a:t>の契約</a:t>
            </a:r>
            <a:r>
              <a:rPr lang="ja-JP" sz="2800" b="1">
                <a:solidFill>
                  <a:srgbClr val="4472C4"/>
                </a:solidFill>
                <a:latin typeface="UD Digi Kyokasho NK-R"/>
                <a:ea typeface="UD Digi Kyokasho NK-R"/>
                <a:cs typeface="+mn-lt"/>
              </a:rPr>
              <a:t>を</a:t>
            </a:r>
          </a:p>
          <a:p>
            <a:pPr>
              <a:lnSpc>
                <a:spcPct val="150000"/>
              </a:lnSpc>
            </a:pPr>
            <a:r>
              <a:rPr lang="ja-JP" altLang="en-US" sz="2800" b="1">
                <a:solidFill>
                  <a:srgbClr val="4472C4"/>
                </a:solidFill>
                <a:latin typeface="UD Digi Kyokasho NK-R"/>
                <a:ea typeface="UD Digi Kyokasho NK-R"/>
                <a:cs typeface="+mn-lt"/>
              </a:rPr>
              <a:t>解除す</a:t>
            </a:r>
            <a:r>
              <a:rPr lang="ja-JP" sz="2800" b="1">
                <a:solidFill>
                  <a:srgbClr val="4472C4"/>
                </a:solidFill>
                <a:latin typeface="UD Digi Kyokasho NK-R"/>
                <a:ea typeface="UD Digi Kyokasho NK-R"/>
                <a:cs typeface="+mn-lt"/>
              </a:rPr>
              <a:t>るための</a:t>
            </a:r>
            <a:r>
              <a:rPr lang="ja-JP" altLang="en-US" sz="2800" b="1">
                <a:solidFill>
                  <a:srgbClr val="4472C4"/>
                </a:solidFill>
                <a:latin typeface="UD Digi Kyokasho NK-R"/>
                <a:ea typeface="UD Digi Kyokasho NK-R"/>
                <a:cs typeface="+mn-lt"/>
              </a:rPr>
              <a:t>、</a:t>
            </a:r>
            <a:endParaRPr lang="ja-JP" sz="2800" b="1">
              <a:solidFill>
                <a:srgbClr val="4472C4"/>
              </a:solidFill>
              <a:latin typeface="UD Digi Kyokasho NK-R"/>
              <a:ea typeface="UD Digi Kyokasho NK-R"/>
              <a:cs typeface="+mn-lt"/>
            </a:endParaRPr>
          </a:p>
          <a:p>
            <a:pPr>
              <a:lnSpc>
                <a:spcPct val="150000"/>
              </a:lnSpc>
            </a:pPr>
            <a:r>
              <a:rPr lang="ja-JP" sz="2800" b="1">
                <a:solidFill>
                  <a:srgbClr val="4472C4"/>
                </a:solidFill>
                <a:latin typeface="UD Digi Kyokasho NK-R"/>
                <a:ea typeface="UD Digi Kyokasho NK-R"/>
                <a:cs typeface="+mn-lt"/>
              </a:rPr>
              <a:t>クーリング・オフ通知の例</a:t>
            </a:r>
            <a:endParaRPr lang="ja-JP" sz="2800" b="1">
              <a:solidFill>
                <a:srgbClr val="4472C4"/>
              </a:solidFill>
              <a:latin typeface="UD Digi Kyokasho NK-R"/>
              <a:ea typeface="UD Digi Kyokasho NK-R"/>
            </a:endParaRPr>
          </a:p>
        </p:txBody>
      </p:sp>
      <p:sp>
        <p:nvSpPr>
          <p:cNvPr id="15" name="正方形/長方形 14">
            <a:extLst>
              <a:ext uri="{FF2B5EF4-FFF2-40B4-BE49-F238E27FC236}">
                <a16:creationId xmlns:a16="http://schemas.microsoft.com/office/drawing/2014/main" id="{2C58BD95-A0B7-ADD0-D60B-8B68704EC770}"/>
              </a:ext>
            </a:extLst>
          </p:cNvPr>
          <p:cNvSpPr/>
          <p:nvPr/>
        </p:nvSpPr>
        <p:spPr>
          <a:xfrm>
            <a:off x="0" y="0"/>
            <a:ext cx="12191999" cy="4762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endParaRPr lang="ja-JP" altLang="en-US"/>
          </a:p>
        </p:txBody>
      </p:sp>
      <p:sp>
        <p:nvSpPr>
          <p:cNvPr id="18" name="四角形: 上の 2 つの角を丸める 17">
            <a:extLst>
              <a:ext uri="{FF2B5EF4-FFF2-40B4-BE49-F238E27FC236}">
                <a16:creationId xmlns:a16="http://schemas.microsoft.com/office/drawing/2014/main" id="{1BB3E549-E374-A56F-08EC-5BEE6725E9DA}"/>
              </a:ext>
            </a:extLst>
          </p:cNvPr>
          <p:cNvSpPr/>
          <p:nvPr/>
        </p:nvSpPr>
        <p:spPr>
          <a:xfrm>
            <a:off x="0" y="-1"/>
            <a:ext cx="3718331" cy="481262"/>
          </a:xfrm>
          <a:prstGeom prst="round2Same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lvl="1"/>
            <a:r>
              <a:rPr lang="ja-JP">
                <a:solidFill>
                  <a:srgbClr val="FFFFFF"/>
                </a:solidFill>
                <a:latin typeface="UD Digi Kyokasho NK-R"/>
                <a:ea typeface="UD Digi Kyokasho NK-R"/>
                <a:cs typeface="Calibri" panose="020F0502020204030204"/>
              </a:rPr>
              <a:t>第1章　私たちの消費生活</a:t>
            </a:r>
            <a:endParaRPr lang="ja-JP">
              <a:latin typeface="UD Digi Kyokasho NK-R"/>
              <a:ea typeface="UD Digi Kyokasho NK-R"/>
            </a:endParaRPr>
          </a:p>
        </p:txBody>
      </p:sp>
      <p:sp>
        <p:nvSpPr>
          <p:cNvPr id="21" name="四角形: 上の 2 つの角を丸める 20">
            <a:extLst>
              <a:ext uri="{FF2B5EF4-FFF2-40B4-BE49-F238E27FC236}">
                <a16:creationId xmlns:a16="http://schemas.microsoft.com/office/drawing/2014/main" id="{59EC1259-8D6C-E28D-8D4B-0056CB9C6EAF}"/>
              </a:ext>
            </a:extLst>
          </p:cNvPr>
          <p:cNvSpPr/>
          <p:nvPr/>
        </p:nvSpPr>
        <p:spPr>
          <a:xfrm>
            <a:off x="3769178" y="-2"/>
            <a:ext cx="3718331" cy="481262"/>
          </a:xfrm>
          <a:prstGeom prst="round2Same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r>
              <a:rPr lang="en-US" altLang="ja-JP" dirty="0">
                <a:latin typeface="UD Digi Kyokasho NK-R"/>
                <a:ea typeface="UD Digi Kyokasho NK-R"/>
                <a:cs typeface="Calibri" panose="020F0502020204030204"/>
              </a:rPr>
              <a:t>4</a:t>
            </a:r>
            <a:r>
              <a:rPr lang="ja-JP" dirty="0">
                <a:latin typeface="UD Digi Kyokasho NK-R"/>
                <a:ea typeface="UD Digi Kyokasho NK-R"/>
                <a:cs typeface="Calibri" panose="020F0502020204030204"/>
              </a:rPr>
              <a:t>　</a:t>
            </a:r>
            <a:r>
              <a:rPr lang="ja-JP" altLang="en-US" dirty="0">
                <a:latin typeface="UD Digi Kyokasho NK-R"/>
                <a:ea typeface="UD Digi Kyokasho NK-R"/>
                <a:cs typeface="+mn-lt"/>
              </a:rPr>
              <a:t>消費者ト</a:t>
            </a:r>
            <a:r>
              <a:rPr lang="ja-JP" dirty="0">
                <a:latin typeface="UD Digi Kyokasho NK-R"/>
                <a:ea typeface="UD Digi Kyokasho NK-R"/>
                <a:cs typeface="+mn-lt"/>
              </a:rPr>
              <a:t>ラ</a:t>
            </a:r>
            <a:r>
              <a:rPr lang="ja-JP" altLang="en-US" dirty="0">
                <a:latin typeface="UD Digi Kyokasho NK-R"/>
                <a:ea typeface="UD Digi Kyokasho NK-R"/>
                <a:cs typeface="+mn-lt"/>
              </a:rPr>
              <a:t>ブルの背景とそ</a:t>
            </a:r>
            <a:r>
              <a:rPr lang="ja-JP" dirty="0">
                <a:latin typeface="UD Digi Kyokasho NK-R"/>
                <a:ea typeface="UD Digi Kyokasho NK-R"/>
                <a:cs typeface="+mn-lt"/>
              </a:rPr>
              <a:t>の</a:t>
            </a:r>
            <a:r>
              <a:rPr lang="ja-JP" altLang="en-US" dirty="0">
                <a:latin typeface="UD Digi Kyokasho NK-R"/>
                <a:ea typeface="UD Digi Kyokasho NK-R"/>
                <a:cs typeface="+mn-lt"/>
              </a:rPr>
              <a:t>対応</a:t>
            </a:r>
            <a:endParaRPr lang="ja-JP" altLang="en-US" dirty="0">
              <a:latin typeface="UD Digi Kyokasho NK-R"/>
              <a:ea typeface="UD Digi Kyokasho NK-R"/>
              <a:cs typeface="Calibri"/>
            </a:endParaRPr>
          </a:p>
        </p:txBody>
      </p:sp>
    </p:spTree>
    <p:extLst>
      <p:ext uri="{BB962C8B-B14F-4D97-AF65-F5344CB8AC3E}">
        <p14:creationId xmlns:p14="http://schemas.microsoft.com/office/powerpoint/2010/main" val="2268817443"/>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341</TotalTime>
  <Words>2482</Words>
  <Application>Microsoft Office PowerPoint</Application>
  <PresentationFormat>ワイド画面</PresentationFormat>
  <Paragraphs>299</Paragraphs>
  <Slides>20</Slides>
  <Notes>20</Notes>
  <HiddenSlides>0</HiddenSlides>
  <MMClips>0</MMClips>
  <ScaleCrop>false</ScaleCrop>
  <HeadingPairs>
    <vt:vector size="6" baseType="variant">
      <vt:variant>
        <vt:lpstr>使用されているフォント</vt:lpstr>
      </vt:variant>
      <vt:variant>
        <vt:i4>7</vt:i4>
      </vt:variant>
      <vt:variant>
        <vt:lpstr>テーマ</vt:lpstr>
      </vt:variant>
      <vt:variant>
        <vt:i4>1</vt:i4>
      </vt:variant>
      <vt:variant>
        <vt:lpstr>スライド タイトル</vt:lpstr>
      </vt:variant>
      <vt:variant>
        <vt:i4>20</vt:i4>
      </vt:variant>
    </vt:vector>
  </HeadingPairs>
  <TitlesOfParts>
    <vt:vector size="28" baseType="lpstr">
      <vt:lpstr>UD Digi Kyokasho NK-B</vt:lpstr>
      <vt:lpstr>UD Digi Kyokasho NK-R</vt:lpstr>
      <vt:lpstr>UD Digi Kyokasho NK-R</vt:lpstr>
      <vt:lpstr>游ゴシック</vt:lpstr>
      <vt:lpstr>Arial</vt:lpstr>
      <vt:lpstr>Calibri</vt:lpstr>
      <vt:lpstr>Calibri Light</vt:lpstr>
      <vt:lpstr>Office テーマ</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
  <cp:lastModifiedBy>isogawa kazuya</cp:lastModifiedBy>
  <cp:revision>170</cp:revision>
  <cp:lastPrinted>2024-02-16T11:12:42Z</cp:lastPrinted>
  <dcterms:created xsi:type="dcterms:W3CDTF">2023-04-25T00:33:40Z</dcterms:created>
  <dcterms:modified xsi:type="dcterms:W3CDTF">2024-04-01T06:37:18Z</dcterms:modified>
</cp:coreProperties>
</file>