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98" r:id="rId2"/>
    <p:sldId id="299" r:id="rId3"/>
    <p:sldId id="407" r:id="rId4"/>
    <p:sldId id="439" r:id="rId5"/>
    <p:sldId id="451" r:id="rId6"/>
    <p:sldId id="441" r:id="rId7"/>
    <p:sldId id="442" r:id="rId8"/>
    <p:sldId id="443" r:id="rId9"/>
    <p:sldId id="444" r:id="rId10"/>
    <p:sldId id="445" r:id="rId11"/>
    <p:sldId id="452" r:id="rId12"/>
    <p:sldId id="447" r:id="rId13"/>
    <p:sldId id="448" r:id="rId14"/>
    <p:sldId id="435" r:id="rId15"/>
    <p:sldId id="453" r:id="rId16"/>
    <p:sldId id="438" r:id="rId17"/>
    <p:sldId id="450" r:id="rId18"/>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A2"/>
    <a:srgbClr val="F5F9FF"/>
    <a:srgbClr val="FFFFFF"/>
    <a:srgbClr val="E7E6E6"/>
    <a:srgbClr val="FFE0E0"/>
    <a:srgbClr val="FAFAFA"/>
    <a:srgbClr val="FFA6E6"/>
    <a:srgbClr val="F5F5F5"/>
    <a:srgbClr val="FFFF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B9D49A-3319-41E3-B906-CE57A8C44ADE}" v="9" dt="2024-03-07T09:29:53.94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054" autoAdjust="0"/>
  </p:normalViewPr>
  <p:slideViewPr>
    <p:cSldViewPr snapToGrid="0">
      <p:cViewPr varScale="1">
        <p:scale>
          <a:sx n="49" d="100"/>
          <a:sy n="49" d="100"/>
        </p:scale>
        <p:origin x="131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沙織 浅野" userId="50989c1ea3c4bf50" providerId="Windows Live" clId="Web-{55D81F09-DCA1-47D9-9C26-A30105FDA47C}"/>
    <pc:docChg chg="modSld">
      <pc:chgData name="沙織 浅野" userId="50989c1ea3c4bf50" providerId="Windows Live" clId="Web-{55D81F09-DCA1-47D9-9C26-A30105FDA47C}" dt="2024-02-29T06:16:32.792" v="136" actId="20577"/>
      <pc:docMkLst>
        <pc:docMk/>
      </pc:docMkLst>
      <pc:sldChg chg="modSp">
        <pc:chgData name="沙織 浅野" userId="50989c1ea3c4bf50" providerId="Windows Live" clId="Web-{55D81F09-DCA1-47D9-9C26-A30105FDA47C}" dt="2024-02-29T06:13:04.921" v="2" actId="14100"/>
        <pc:sldMkLst>
          <pc:docMk/>
          <pc:sldMk cId="249716311" sldId="298"/>
        </pc:sldMkLst>
        <pc:spChg chg="mod">
          <ac:chgData name="沙織 浅野" userId="50989c1ea3c4bf50" providerId="Windows Live" clId="Web-{55D81F09-DCA1-47D9-9C26-A30105FDA47C}" dt="2024-02-29T06:13:04.921" v="2" actId="14100"/>
          <ac:spMkLst>
            <pc:docMk/>
            <pc:sldMk cId="249716311" sldId="298"/>
            <ac:spMk id="6" creationId="{D7A0A32D-07EB-0E3C-5A49-B648346F76A3}"/>
          </ac:spMkLst>
        </pc:spChg>
      </pc:sldChg>
      <pc:sldChg chg="addSp delSp">
        <pc:chgData name="沙織 浅野" userId="50989c1ea3c4bf50" providerId="Windows Live" clId="Web-{55D81F09-DCA1-47D9-9C26-A30105FDA47C}" dt="2024-02-29T06:13:09.015" v="6"/>
        <pc:sldMkLst>
          <pc:docMk/>
          <pc:sldMk cId="2965252266" sldId="299"/>
        </pc:sldMkLst>
        <pc:spChg chg="del">
          <ac:chgData name="沙織 浅野" userId="50989c1ea3c4bf50" providerId="Windows Live" clId="Web-{55D81F09-DCA1-47D9-9C26-A30105FDA47C}" dt="2024-02-29T06:13:08.609" v="3"/>
          <ac:spMkLst>
            <pc:docMk/>
            <pc:sldMk cId="2965252266" sldId="299"/>
            <ac:spMk id="3" creationId="{5C54F83F-C82A-591B-9A98-5A46F083DC2A}"/>
          </ac:spMkLst>
        </pc:spChg>
        <pc:spChg chg="del">
          <ac:chgData name="沙織 浅野" userId="50989c1ea3c4bf50" providerId="Windows Live" clId="Web-{55D81F09-DCA1-47D9-9C26-A30105FDA47C}" dt="2024-02-29T06:13:08.609" v="4"/>
          <ac:spMkLst>
            <pc:docMk/>
            <pc:sldMk cId="2965252266" sldId="299"/>
            <ac:spMk id="6" creationId="{ED3D7295-2550-115F-AECB-F62B70D9E748}"/>
          </ac:spMkLst>
        </pc:spChg>
        <pc:spChg chg="add">
          <ac:chgData name="沙織 浅野" userId="50989c1ea3c4bf50" providerId="Windows Live" clId="Web-{55D81F09-DCA1-47D9-9C26-A30105FDA47C}" dt="2024-02-29T06:13:08.999" v="5"/>
          <ac:spMkLst>
            <pc:docMk/>
            <pc:sldMk cId="2965252266" sldId="299"/>
            <ac:spMk id="11" creationId="{79F63B48-81B9-53CB-F82A-7988AFAAA45A}"/>
          </ac:spMkLst>
        </pc:spChg>
        <pc:spChg chg="add">
          <ac:chgData name="沙織 浅野" userId="50989c1ea3c4bf50" providerId="Windows Live" clId="Web-{55D81F09-DCA1-47D9-9C26-A30105FDA47C}" dt="2024-02-29T06:13:09.015" v="6"/>
          <ac:spMkLst>
            <pc:docMk/>
            <pc:sldMk cId="2965252266" sldId="299"/>
            <ac:spMk id="13" creationId="{4C65D608-AD03-7A38-944C-DCEE23485662}"/>
          </ac:spMkLst>
        </pc:spChg>
      </pc:sldChg>
      <pc:sldChg chg="addSp delSp modNotes">
        <pc:chgData name="沙織 浅野" userId="50989c1ea3c4bf50" providerId="Windows Live" clId="Web-{55D81F09-DCA1-47D9-9C26-A30105FDA47C}" dt="2024-02-29T06:14:24.754" v="74"/>
        <pc:sldMkLst>
          <pc:docMk/>
          <pc:sldMk cId="3157608583" sldId="407"/>
        </pc:sldMkLst>
        <pc:spChg chg="del">
          <ac:chgData name="沙織 浅野" userId="50989c1ea3c4bf50" providerId="Windows Live" clId="Web-{55D81F09-DCA1-47D9-9C26-A30105FDA47C}" dt="2024-02-29T06:13:11.562" v="7"/>
          <ac:spMkLst>
            <pc:docMk/>
            <pc:sldMk cId="3157608583" sldId="407"/>
            <ac:spMk id="2" creationId="{DCC6E27A-60AC-4293-5E61-B737CE899541}"/>
          </ac:spMkLst>
        </pc:spChg>
        <pc:spChg chg="add">
          <ac:chgData name="沙織 浅野" userId="50989c1ea3c4bf50" providerId="Windows Live" clId="Web-{55D81F09-DCA1-47D9-9C26-A30105FDA47C}" dt="2024-02-29T06:13:11.874" v="9"/>
          <ac:spMkLst>
            <pc:docMk/>
            <pc:sldMk cId="3157608583" sldId="407"/>
            <ac:spMk id="9" creationId="{1A4AD46D-C4F6-C9B3-29C0-65D09785D7D6}"/>
          </ac:spMkLst>
        </pc:spChg>
        <pc:spChg chg="add">
          <ac:chgData name="沙織 浅野" userId="50989c1ea3c4bf50" providerId="Windows Live" clId="Web-{55D81F09-DCA1-47D9-9C26-A30105FDA47C}" dt="2024-02-29T06:13:11.890" v="10"/>
          <ac:spMkLst>
            <pc:docMk/>
            <pc:sldMk cId="3157608583" sldId="407"/>
            <ac:spMk id="12" creationId="{E4A6FD79-CFF0-FCF9-EA41-F2579964897C}"/>
          </ac:spMkLst>
        </pc:spChg>
        <pc:spChg chg="del">
          <ac:chgData name="沙織 浅野" userId="50989c1ea3c4bf50" providerId="Windows Live" clId="Web-{55D81F09-DCA1-47D9-9C26-A30105FDA47C}" dt="2024-02-29T06:13:11.562" v="8"/>
          <ac:spMkLst>
            <pc:docMk/>
            <pc:sldMk cId="3157608583" sldId="407"/>
            <ac:spMk id="16" creationId="{488E6D78-33A2-CC1D-02E4-4BA7C090C0FD}"/>
          </ac:spMkLst>
        </pc:spChg>
      </pc:sldChg>
      <pc:sldChg chg="addSp delSp modSp">
        <pc:chgData name="沙織 浅野" userId="50989c1ea3c4bf50" providerId="Windows Live" clId="Web-{55D81F09-DCA1-47D9-9C26-A30105FDA47C}" dt="2024-02-29T06:16:32.792" v="136" actId="20577"/>
        <pc:sldMkLst>
          <pc:docMk/>
          <pc:sldMk cId="2281135589" sldId="435"/>
        </pc:sldMkLst>
        <pc:spChg chg="del">
          <ac:chgData name="沙織 浅野" userId="50989c1ea3c4bf50" providerId="Windows Live" clId="Web-{55D81F09-DCA1-47D9-9C26-A30105FDA47C}" dt="2024-02-29T06:13:43.845" v="51"/>
          <ac:spMkLst>
            <pc:docMk/>
            <pc:sldMk cId="2281135589" sldId="435"/>
            <ac:spMk id="2" creationId="{024C634C-CA6D-57B5-8A0F-38F9480B6165}"/>
          </ac:spMkLst>
        </pc:spChg>
        <pc:spChg chg="del">
          <ac:chgData name="沙織 浅野" userId="50989c1ea3c4bf50" providerId="Windows Live" clId="Web-{55D81F09-DCA1-47D9-9C26-A30105FDA47C}" dt="2024-02-29T06:13:43.845" v="52"/>
          <ac:spMkLst>
            <pc:docMk/>
            <pc:sldMk cId="2281135589" sldId="435"/>
            <ac:spMk id="4" creationId="{299FDADB-C83F-8F7A-44A3-21C82C4D3543}"/>
          </ac:spMkLst>
        </pc:spChg>
        <pc:spChg chg="add">
          <ac:chgData name="沙織 浅野" userId="50989c1ea3c4bf50" providerId="Windows Live" clId="Web-{55D81F09-DCA1-47D9-9C26-A30105FDA47C}" dt="2024-02-29T06:13:43.954" v="53"/>
          <ac:spMkLst>
            <pc:docMk/>
            <pc:sldMk cId="2281135589" sldId="435"/>
            <ac:spMk id="6" creationId="{362983D0-8915-1B42-F5C6-9FB149477D27}"/>
          </ac:spMkLst>
        </pc:spChg>
        <pc:spChg chg="add">
          <ac:chgData name="沙織 浅野" userId="50989c1ea3c4bf50" providerId="Windows Live" clId="Web-{55D81F09-DCA1-47D9-9C26-A30105FDA47C}" dt="2024-02-29T06:13:43.970" v="54"/>
          <ac:spMkLst>
            <pc:docMk/>
            <pc:sldMk cId="2281135589" sldId="435"/>
            <ac:spMk id="8" creationId="{8CB15DA8-3CAC-9B1F-A8A7-09A574CB1636}"/>
          </ac:spMkLst>
        </pc:spChg>
        <pc:spChg chg="mod">
          <ac:chgData name="沙織 浅野" userId="50989c1ea3c4bf50" providerId="Windows Live" clId="Web-{55D81F09-DCA1-47D9-9C26-A30105FDA47C}" dt="2024-02-29T06:16:32.792" v="136" actId="20577"/>
          <ac:spMkLst>
            <pc:docMk/>
            <pc:sldMk cId="2281135589" sldId="435"/>
            <ac:spMk id="18" creationId="{95CF2CB7-846C-0364-7C2D-808A5BE60B76}"/>
          </ac:spMkLst>
        </pc:spChg>
      </pc:sldChg>
      <pc:sldChg chg="addSp delSp">
        <pc:chgData name="沙織 浅野" userId="50989c1ea3c4bf50" providerId="Windows Live" clId="Web-{55D81F09-DCA1-47D9-9C26-A30105FDA47C}" dt="2024-02-29T06:13:49.689" v="62"/>
        <pc:sldMkLst>
          <pc:docMk/>
          <pc:sldMk cId="1626913445" sldId="438"/>
        </pc:sldMkLst>
        <pc:spChg chg="del">
          <ac:chgData name="沙織 浅野" userId="50989c1ea3c4bf50" providerId="Windows Live" clId="Web-{55D81F09-DCA1-47D9-9C26-A30105FDA47C}" dt="2024-02-29T06:13:49.330" v="59"/>
          <ac:spMkLst>
            <pc:docMk/>
            <pc:sldMk cId="1626913445" sldId="438"/>
            <ac:spMk id="4" creationId="{B1D7766F-1F99-9CB1-DEBC-10683AC93C3E}"/>
          </ac:spMkLst>
        </pc:spChg>
        <pc:spChg chg="add">
          <ac:chgData name="沙織 浅野" userId="50989c1ea3c4bf50" providerId="Windows Live" clId="Web-{55D81F09-DCA1-47D9-9C26-A30105FDA47C}" dt="2024-02-29T06:13:49.674" v="61"/>
          <ac:spMkLst>
            <pc:docMk/>
            <pc:sldMk cId="1626913445" sldId="438"/>
            <ac:spMk id="9" creationId="{114B1B1C-BBF3-0A18-547E-90058C5884DE}"/>
          </ac:spMkLst>
        </pc:spChg>
        <pc:spChg chg="del">
          <ac:chgData name="沙織 浅野" userId="50989c1ea3c4bf50" providerId="Windows Live" clId="Web-{55D81F09-DCA1-47D9-9C26-A30105FDA47C}" dt="2024-02-29T06:13:49.330" v="60"/>
          <ac:spMkLst>
            <pc:docMk/>
            <pc:sldMk cId="1626913445" sldId="438"/>
            <ac:spMk id="10" creationId="{1BDEF019-A898-89CA-1ADD-7FA364A1C948}"/>
          </ac:spMkLst>
        </pc:spChg>
        <pc:spChg chg="add">
          <ac:chgData name="沙織 浅野" userId="50989c1ea3c4bf50" providerId="Windows Live" clId="Web-{55D81F09-DCA1-47D9-9C26-A30105FDA47C}" dt="2024-02-29T06:13:49.689" v="62"/>
          <ac:spMkLst>
            <pc:docMk/>
            <pc:sldMk cId="1626913445" sldId="438"/>
            <ac:spMk id="13" creationId="{2C746AA8-FE23-2F38-97BD-9E98CEAC724B}"/>
          </ac:spMkLst>
        </pc:spChg>
      </pc:sldChg>
      <pc:sldChg chg="addSp delSp">
        <pc:chgData name="沙織 浅野" userId="50989c1ea3c4bf50" providerId="Windows Live" clId="Web-{55D81F09-DCA1-47D9-9C26-A30105FDA47C}" dt="2024-02-29T06:13:14.296" v="14"/>
        <pc:sldMkLst>
          <pc:docMk/>
          <pc:sldMk cId="2620706191" sldId="439"/>
        </pc:sldMkLst>
        <pc:spChg chg="del">
          <ac:chgData name="沙織 浅野" userId="50989c1ea3c4bf50" providerId="Windows Live" clId="Web-{55D81F09-DCA1-47D9-9C26-A30105FDA47C}" dt="2024-02-29T06:13:14.140" v="11"/>
          <ac:spMkLst>
            <pc:docMk/>
            <pc:sldMk cId="2620706191" sldId="439"/>
            <ac:spMk id="2" creationId="{622667BE-4600-3CE7-81D4-EEDDCCA50526}"/>
          </ac:spMkLst>
        </pc:spChg>
        <pc:spChg chg="del">
          <ac:chgData name="沙織 浅野" userId="50989c1ea3c4bf50" providerId="Windows Live" clId="Web-{55D81F09-DCA1-47D9-9C26-A30105FDA47C}" dt="2024-02-29T06:13:14.140" v="12"/>
          <ac:spMkLst>
            <pc:docMk/>
            <pc:sldMk cId="2620706191" sldId="439"/>
            <ac:spMk id="4" creationId="{5BB0F067-66DD-55DB-1A7B-84ACF28B2C7B}"/>
          </ac:spMkLst>
        </pc:spChg>
        <pc:spChg chg="add">
          <ac:chgData name="沙織 浅野" userId="50989c1ea3c4bf50" providerId="Windows Live" clId="Web-{55D81F09-DCA1-47D9-9C26-A30105FDA47C}" dt="2024-02-29T06:13:14.281" v="13"/>
          <ac:spMkLst>
            <pc:docMk/>
            <pc:sldMk cId="2620706191" sldId="439"/>
            <ac:spMk id="10" creationId="{70EE0227-C6A2-58D2-6DBC-10770769A932}"/>
          </ac:spMkLst>
        </pc:spChg>
        <pc:spChg chg="add">
          <ac:chgData name="沙織 浅野" userId="50989c1ea3c4bf50" providerId="Windows Live" clId="Web-{55D81F09-DCA1-47D9-9C26-A30105FDA47C}" dt="2024-02-29T06:13:14.296" v="14"/>
          <ac:spMkLst>
            <pc:docMk/>
            <pc:sldMk cId="2620706191" sldId="439"/>
            <ac:spMk id="12" creationId="{87AFED76-8199-C950-58B5-316597A8515C}"/>
          </ac:spMkLst>
        </pc:spChg>
      </pc:sldChg>
      <pc:sldChg chg="addSp delSp modSp">
        <pc:chgData name="沙織 浅野" userId="50989c1ea3c4bf50" providerId="Windows Live" clId="Web-{55D81F09-DCA1-47D9-9C26-A30105FDA47C}" dt="2024-02-29T06:14:45.333" v="76" actId="20577"/>
        <pc:sldMkLst>
          <pc:docMk/>
          <pc:sldMk cId="1736296598" sldId="441"/>
        </pc:sldMkLst>
        <pc:spChg chg="del">
          <ac:chgData name="沙織 浅野" userId="50989c1ea3c4bf50" providerId="Windows Live" clId="Web-{55D81F09-DCA1-47D9-9C26-A30105FDA47C}" dt="2024-02-29T06:13:19.390" v="19"/>
          <ac:spMkLst>
            <pc:docMk/>
            <pc:sldMk cId="1736296598" sldId="441"/>
            <ac:spMk id="3" creationId="{9E6BD3C3-B080-B42F-E064-DC9D05F2F2E8}"/>
          </ac:spMkLst>
        </pc:spChg>
        <pc:spChg chg="del">
          <ac:chgData name="沙織 浅野" userId="50989c1ea3c4bf50" providerId="Windows Live" clId="Web-{55D81F09-DCA1-47D9-9C26-A30105FDA47C}" dt="2024-02-29T06:13:19.390" v="20"/>
          <ac:spMkLst>
            <pc:docMk/>
            <pc:sldMk cId="1736296598" sldId="441"/>
            <ac:spMk id="4" creationId="{35954960-2BF0-C024-C90A-29205D043606}"/>
          </ac:spMkLst>
        </pc:spChg>
        <pc:spChg chg="mod">
          <ac:chgData name="沙織 浅野" userId="50989c1ea3c4bf50" providerId="Windows Live" clId="Web-{55D81F09-DCA1-47D9-9C26-A30105FDA47C}" dt="2024-02-29T06:14:45.333" v="76" actId="20577"/>
          <ac:spMkLst>
            <pc:docMk/>
            <pc:sldMk cId="1736296598" sldId="441"/>
            <ac:spMk id="5" creationId="{220EE042-B26D-2ED2-F61C-23665CA50C4F}"/>
          </ac:spMkLst>
        </pc:spChg>
        <pc:spChg chg="add">
          <ac:chgData name="沙織 浅野" userId="50989c1ea3c4bf50" providerId="Windows Live" clId="Web-{55D81F09-DCA1-47D9-9C26-A30105FDA47C}" dt="2024-02-29T06:13:19.703" v="21"/>
          <ac:spMkLst>
            <pc:docMk/>
            <pc:sldMk cId="1736296598" sldId="441"/>
            <ac:spMk id="10" creationId="{11F8A501-E49B-AF4D-DB77-612A349DBE72}"/>
          </ac:spMkLst>
        </pc:spChg>
        <pc:spChg chg="add">
          <ac:chgData name="沙織 浅野" userId="50989c1ea3c4bf50" providerId="Windows Live" clId="Web-{55D81F09-DCA1-47D9-9C26-A30105FDA47C}" dt="2024-02-29T06:13:19.719" v="22"/>
          <ac:spMkLst>
            <pc:docMk/>
            <pc:sldMk cId="1736296598" sldId="441"/>
            <ac:spMk id="13" creationId="{3E1062DD-A678-73DA-42ED-9A2553CC4EA6}"/>
          </ac:spMkLst>
        </pc:spChg>
      </pc:sldChg>
      <pc:sldChg chg="addSp delSp">
        <pc:chgData name="沙織 浅野" userId="50989c1ea3c4bf50" providerId="Windows Live" clId="Web-{55D81F09-DCA1-47D9-9C26-A30105FDA47C}" dt="2024-02-29T06:13:23.328" v="26"/>
        <pc:sldMkLst>
          <pc:docMk/>
          <pc:sldMk cId="1706456506" sldId="442"/>
        </pc:sldMkLst>
        <pc:spChg chg="del">
          <ac:chgData name="沙織 浅野" userId="50989c1ea3c4bf50" providerId="Windows Live" clId="Web-{55D81F09-DCA1-47D9-9C26-A30105FDA47C}" dt="2024-02-29T06:13:23.016" v="23"/>
          <ac:spMkLst>
            <pc:docMk/>
            <pc:sldMk cId="1706456506" sldId="442"/>
            <ac:spMk id="2" creationId="{DD078F67-0851-469D-B038-03DC4509E72D}"/>
          </ac:spMkLst>
        </pc:spChg>
        <pc:spChg chg="del">
          <ac:chgData name="沙織 浅野" userId="50989c1ea3c4bf50" providerId="Windows Live" clId="Web-{55D81F09-DCA1-47D9-9C26-A30105FDA47C}" dt="2024-02-29T06:13:23.016" v="24"/>
          <ac:spMkLst>
            <pc:docMk/>
            <pc:sldMk cId="1706456506" sldId="442"/>
            <ac:spMk id="4" creationId="{1C3598BC-9AC6-0388-5855-1A8883C42728}"/>
          </ac:spMkLst>
        </pc:spChg>
        <pc:spChg chg="add">
          <ac:chgData name="沙織 浅野" userId="50989c1ea3c4bf50" providerId="Windows Live" clId="Web-{55D81F09-DCA1-47D9-9C26-A30105FDA47C}" dt="2024-02-29T06:13:23.328" v="25"/>
          <ac:spMkLst>
            <pc:docMk/>
            <pc:sldMk cId="1706456506" sldId="442"/>
            <ac:spMk id="9" creationId="{DA1B367D-C104-DB50-F550-A3B670C943DA}"/>
          </ac:spMkLst>
        </pc:spChg>
        <pc:spChg chg="add">
          <ac:chgData name="沙織 浅野" userId="50989c1ea3c4bf50" providerId="Windows Live" clId="Web-{55D81F09-DCA1-47D9-9C26-A30105FDA47C}" dt="2024-02-29T06:13:23.328" v="26"/>
          <ac:spMkLst>
            <pc:docMk/>
            <pc:sldMk cId="1706456506" sldId="442"/>
            <ac:spMk id="11" creationId="{4022CA43-F233-B0E3-4418-9C53AAFC1530}"/>
          </ac:spMkLst>
        </pc:spChg>
      </pc:sldChg>
      <pc:sldChg chg="addSp delSp modNotes">
        <pc:chgData name="沙織 浅野" userId="50989c1ea3c4bf50" providerId="Windows Live" clId="Web-{55D81F09-DCA1-47D9-9C26-A30105FDA47C}" dt="2024-02-29T06:16:06.916" v="134"/>
        <pc:sldMkLst>
          <pc:docMk/>
          <pc:sldMk cId="4147339525" sldId="443"/>
        </pc:sldMkLst>
        <pc:spChg chg="del">
          <ac:chgData name="沙織 浅野" userId="50989c1ea3c4bf50" providerId="Windows Live" clId="Web-{55D81F09-DCA1-47D9-9C26-A30105FDA47C}" dt="2024-02-29T06:13:27.094" v="27"/>
          <ac:spMkLst>
            <pc:docMk/>
            <pc:sldMk cId="4147339525" sldId="443"/>
            <ac:spMk id="3" creationId="{F07D3E5E-753E-1260-517A-4952B57794C5}"/>
          </ac:spMkLst>
        </pc:spChg>
        <pc:spChg chg="del">
          <ac:chgData name="沙織 浅野" userId="50989c1ea3c4bf50" providerId="Windows Live" clId="Web-{55D81F09-DCA1-47D9-9C26-A30105FDA47C}" dt="2024-02-29T06:13:27.094" v="28"/>
          <ac:spMkLst>
            <pc:docMk/>
            <pc:sldMk cId="4147339525" sldId="443"/>
            <ac:spMk id="4" creationId="{E2AA3AF3-7FE2-D70E-176C-DEE67721B33E}"/>
          </ac:spMkLst>
        </pc:spChg>
        <pc:spChg chg="add">
          <ac:chgData name="沙織 浅野" userId="50989c1ea3c4bf50" providerId="Windows Live" clId="Web-{55D81F09-DCA1-47D9-9C26-A30105FDA47C}" dt="2024-02-29T06:13:27.438" v="29"/>
          <ac:spMkLst>
            <pc:docMk/>
            <pc:sldMk cId="4147339525" sldId="443"/>
            <ac:spMk id="10" creationId="{79B47C50-3165-639C-8776-E978585DA318}"/>
          </ac:spMkLst>
        </pc:spChg>
        <pc:spChg chg="add">
          <ac:chgData name="沙織 浅野" userId="50989c1ea3c4bf50" providerId="Windows Live" clId="Web-{55D81F09-DCA1-47D9-9C26-A30105FDA47C}" dt="2024-02-29T06:13:27.438" v="30"/>
          <ac:spMkLst>
            <pc:docMk/>
            <pc:sldMk cId="4147339525" sldId="443"/>
            <ac:spMk id="13" creationId="{F0CD9933-926D-B3F4-E0EC-C53D5635ECAF}"/>
          </ac:spMkLst>
        </pc:spChg>
      </pc:sldChg>
      <pc:sldChg chg="addSp delSp">
        <pc:chgData name="沙織 浅野" userId="50989c1ea3c4bf50" providerId="Windows Live" clId="Web-{55D81F09-DCA1-47D9-9C26-A30105FDA47C}" dt="2024-02-29T06:13:30.079" v="34"/>
        <pc:sldMkLst>
          <pc:docMk/>
          <pc:sldMk cId="3190240480" sldId="444"/>
        </pc:sldMkLst>
        <pc:spChg chg="del">
          <ac:chgData name="沙織 浅野" userId="50989c1ea3c4bf50" providerId="Windows Live" clId="Web-{55D81F09-DCA1-47D9-9C26-A30105FDA47C}" dt="2024-02-29T06:13:29.735" v="31"/>
          <ac:spMkLst>
            <pc:docMk/>
            <pc:sldMk cId="3190240480" sldId="444"/>
            <ac:spMk id="2" creationId="{4B7DDD2A-516E-097F-C4CA-631AC7661DEE}"/>
          </ac:spMkLst>
        </pc:spChg>
        <pc:spChg chg="del">
          <ac:chgData name="沙織 浅野" userId="50989c1ea3c4bf50" providerId="Windows Live" clId="Web-{55D81F09-DCA1-47D9-9C26-A30105FDA47C}" dt="2024-02-29T06:13:29.735" v="32"/>
          <ac:spMkLst>
            <pc:docMk/>
            <pc:sldMk cId="3190240480" sldId="444"/>
            <ac:spMk id="5" creationId="{895ACF12-0B85-B018-B431-20FA7A26ED12}"/>
          </ac:spMkLst>
        </pc:spChg>
        <pc:spChg chg="add">
          <ac:chgData name="沙織 浅野" userId="50989c1ea3c4bf50" providerId="Windows Live" clId="Web-{55D81F09-DCA1-47D9-9C26-A30105FDA47C}" dt="2024-02-29T06:13:30.063" v="33"/>
          <ac:spMkLst>
            <pc:docMk/>
            <pc:sldMk cId="3190240480" sldId="444"/>
            <ac:spMk id="9" creationId="{CEA78D4C-4FD6-8C14-A8C9-D05F2D8BEE58}"/>
          </ac:spMkLst>
        </pc:spChg>
        <pc:spChg chg="add">
          <ac:chgData name="沙織 浅野" userId="50989c1ea3c4bf50" providerId="Windows Live" clId="Web-{55D81F09-DCA1-47D9-9C26-A30105FDA47C}" dt="2024-02-29T06:13:30.079" v="34"/>
          <ac:spMkLst>
            <pc:docMk/>
            <pc:sldMk cId="3190240480" sldId="444"/>
            <ac:spMk id="11" creationId="{EFB74EBA-4EF1-1F98-2E5E-C3DD35424746}"/>
          </ac:spMkLst>
        </pc:spChg>
      </pc:sldChg>
      <pc:sldChg chg="addSp delSp">
        <pc:chgData name="沙織 浅野" userId="50989c1ea3c4bf50" providerId="Windows Live" clId="Web-{55D81F09-DCA1-47D9-9C26-A30105FDA47C}" dt="2024-02-29T06:13:32.704" v="38"/>
        <pc:sldMkLst>
          <pc:docMk/>
          <pc:sldMk cId="4065060555" sldId="445"/>
        </pc:sldMkLst>
        <pc:spChg chg="del">
          <ac:chgData name="沙織 浅野" userId="50989c1ea3c4bf50" providerId="Windows Live" clId="Web-{55D81F09-DCA1-47D9-9C26-A30105FDA47C}" dt="2024-02-29T06:13:32.266" v="35"/>
          <ac:spMkLst>
            <pc:docMk/>
            <pc:sldMk cId="4065060555" sldId="445"/>
            <ac:spMk id="2" creationId="{FC1CB8C0-2A64-0522-897F-5C6779D96449}"/>
          </ac:spMkLst>
        </pc:spChg>
        <pc:spChg chg="del">
          <ac:chgData name="沙織 浅野" userId="50989c1ea3c4bf50" providerId="Windows Live" clId="Web-{55D81F09-DCA1-47D9-9C26-A30105FDA47C}" dt="2024-02-29T06:13:32.266" v="36"/>
          <ac:spMkLst>
            <pc:docMk/>
            <pc:sldMk cId="4065060555" sldId="445"/>
            <ac:spMk id="3" creationId="{C175A601-FDA2-E0D7-8A6A-410A21E58E65}"/>
          </ac:spMkLst>
        </pc:spChg>
        <pc:spChg chg="add">
          <ac:chgData name="沙織 浅野" userId="50989c1ea3c4bf50" providerId="Windows Live" clId="Web-{55D81F09-DCA1-47D9-9C26-A30105FDA47C}" dt="2024-02-29T06:13:32.688" v="37"/>
          <ac:spMkLst>
            <pc:docMk/>
            <pc:sldMk cId="4065060555" sldId="445"/>
            <ac:spMk id="5" creationId="{1A75F49B-C8B5-0C87-7004-D7A621281C52}"/>
          </ac:spMkLst>
        </pc:spChg>
        <pc:spChg chg="add">
          <ac:chgData name="沙織 浅野" userId="50989c1ea3c4bf50" providerId="Windows Live" clId="Web-{55D81F09-DCA1-47D9-9C26-A30105FDA47C}" dt="2024-02-29T06:13:32.704" v="38"/>
          <ac:spMkLst>
            <pc:docMk/>
            <pc:sldMk cId="4065060555" sldId="445"/>
            <ac:spMk id="9" creationId="{44108A09-F9DB-E7BF-AFAF-14D12D09ECA1}"/>
          </ac:spMkLst>
        </pc:spChg>
      </pc:sldChg>
      <pc:sldChg chg="addSp delSp">
        <pc:chgData name="沙織 浅野" userId="50989c1ea3c4bf50" providerId="Windows Live" clId="Web-{55D81F09-DCA1-47D9-9C26-A30105FDA47C}" dt="2024-02-29T06:13:38.548" v="46"/>
        <pc:sldMkLst>
          <pc:docMk/>
          <pc:sldMk cId="3893051595" sldId="447"/>
        </pc:sldMkLst>
        <pc:spChg chg="del">
          <ac:chgData name="沙織 浅野" userId="50989c1ea3c4bf50" providerId="Windows Live" clId="Web-{55D81F09-DCA1-47D9-9C26-A30105FDA47C}" dt="2024-02-29T06:13:38.204" v="43"/>
          <ac:spMkLst>
            <pc:docMk/>
            <pc:sldMk cId="3893051595" sldId="447"/>
            <ac:spMk id="2" creationId="{B4291779-F456-CEA5-5C0E-4C155A4A6318}"/>
          </ac:spMkLst>
        </pc:spChg>
        <pc:spChg chg="del">
          <ac:chgData name="沙織 浅野" userId="50989c1ea3c4bf50" providerId="Windows Live" clId="Web-{55D81F09-DCA1-47D9-9C26-A30105FDA47C}" dt="2024-02-29T06:13:38.204" v="44"/>
          <ac:spMkLst>
            <pc:docMk/>
            <pc:sldMk cId="3893051595" sldId="447"/>
            <ac:spMk id="4" creationId="{63B31FB2-2161-DDF5-4682-BBCA78C06ECE}"/>
          </ac:spMkLst>
        </pc:spChg>
        <pc:spChg chg="add">
          <ac:chgData name="沙織 浅野" userId="50989c1ea3c4bf50" providerId="Windows Live" clId="Web-{55D81F09-DCA1-47D9-9C26-A30105FDA47C}" dt="2024-02-29T06:13:38.532" v="45"/>
          <ac:spMkLst>
            <pc:docMk/>
            <pc:sldMk cId="3893051595" sldId="447"/>
            <ac:spMk id="6" creationId="{23EAF20A-234A-84A8-23F1-D9709D3E778A}"/>
          </ac:spMkLst>
        </pc:spChg>
        <pc:spChg chg="add">
          <ac:chgData name="沙織 浅野" userId="50989c1ea3c4bf50" providerId="Windows Live" clId="Web-{55D81F09-DCA1-47D9-9C26-A30105FDA47C}" dt="2024-02-29T06:13:38.548" v="46"/>
          <ac:spMkLst>
            <pc:docMk/>
            <pc:sldMk cId="3893051595" sldId="447"/>
            <ac:spMk id="10" creationId="{FF96D42C-961C-5FF7-014C-53CC2FEC8E33}"/>
          </ac:spMkLst>
        </pc:spChg>
      </pc:sldChg>
      <pc:sldChg chg="addSp delSp modSp">
        <pc:chgData name="沙織 浅野" userId="50989c1ea3c4bf50" providerId="Windows Live" clId="Web-{55D81F09-DCA1-47D9-9C26-A30105FDA47C}" dt="2024-02-29T06:16:26.886" v="135" actId="20577"/>
        <pc:sldMkLst>
          <pc:docMk/>
          <pc:sldMk cId="3020669162" sldId="448"/>
        </pc:sldMkLst>
        <pc:spChg chg="del">
          <ac:chgData name="沙織 浅野" userId="50989c1ea3c4bf50" providerId="Windows Live" clId="Web-{55D81F09-DCA1-47D9-9C26-A30105FDA47C}" dt="2024-02-29T06:13:41.282" v="47"/>
          <ac:spMkLst>
            <pc:docMk/>
            <pc:sldMk cId="3020669162" sldId="448"/>
            <ac:spMk id="2" creationId="{0B130752-AEFA-294E-C1C3-A95ADB781A42}"/>
          </ac:spMkLst>
        </pc:spChg>
        <pc:spChg chg="del">
          <ac:chgData name="沙織 浅野" userId="50989c1ea3c4bf50" providerId="Windows Live" clId="Web-{55D81F09-DCA1-47D9-9C26-A30105FDA47C}" dt="2024-02-29T06:13:41.282" v="48"/>
          <ac:spMkLst>
            <pc:docMk/>
            <pc:sldMk cId="3020669162" sldId="448"/>
            <ac:spMk id="4" creationId="{2E34AB91-6E7C-D19D-2D1F-8324AE69B98B}"/>
          </ac:spMkLst>
        </pc:spChg>
        <pc:spChg chg="mod">
          <ac:chgData name="沙織 浅野" userId="50989c1ea3c4bf50" providerId="Windows Live" clId="Web-{55D81F09-DCA1-47D9-9C26-A30105FDA47C}" dt="2024-02-29T06:16:26.886" v="135" actId="20577"/>
          <ac:spMkLst>
            <pc:docMk/>
            <pc:sldMk cId="3020669162" sldId="448"/>
            <ac:spMk id="6" creationId="{8D96C427-043F-4516-183F-49E66B3950D7}"/>
          </ac:spMkLst>
        </pc:spChg>
        <pc:spChg chg="add">
          <ac:chgData name="沙織 浅野" userId="50989c1ea3c4bf50" providerId="Windows Live" clId="Web-{55D81F09-DCA1-47D9-9C26-A30105FDA47C}" dt="2024-02-29T06:13:41.595" v="49"/>
          <ac:spMkLst>
            <pc:docMk/>
            <pc:sldMk cId="3020669162" sldId="448"/>
            <ac:spMk id="9" creationId="{C053C46B-F48C-84F7-55AD-1E0F7A3117F4}"/>
          </ac:spMkLst>
        </pc:spChg>
        <pc:spChg chg="add">
          <ac:chgData name="沙織 浅野" userId="50989c1ea3c4bf50" providerId="Windows Live" clId="Web-{55D81F09-DCA1-47D9-9C26-A30105FDA47C}" dt="2024-02-29T06:13:41.611" v="50"/>
          <ac:spMkLst>
            <pc:docMk/>
            <pc:sldMk cId="3020669162" sldId="448"/>
            <ac:spMk id="12" creationId="{C2D917E4-C964-8881-F594-B112098A8857}"/>
          </ac:spMkLst>
        </pc:spChg>
      </pc:sldChg>
      <pc:sldChg chg="addSp delSp">
        <pc:chgData name="沙織 浅野" userId="50989c1ea3c4bf50" providerId="Windows Live" clId="Web-{55D81F09-DCA1-47D9-9C26-A30105FDA47C}" dt="2024-02-29T06:13:52.439" v="65"/>
        <pc:sldMkLst>
          <pc:docMk/>
          <pc:sldMk cId="4153517297" sldId="450"/>
        </pc:sldMkLst>
        <pc:spChg chg="del">
          <ac:chgData name="沙織 浅野" userId="50989c1ea3c4bf50" providerId="Windows Live" clId="Web-{55D81F09-DCA1-47D9-9C26-A30105FDA47C}" dt="2024-02-29T06:13:52.033" v="63"/>
          <ac:spMkLst>
            <pc:docMk/>
            <pc:sldMk cId="4153517297" sldId="450"/>
            <ac:spMk id="6" creationId="{5B2378E3-0839-6800-F00B-B5D90698AA79}"/>
          </ac:spMkLst>
        </pc:spChg>
        <pc:spChg chg="add">
          <ac:chgData name="沙織 浅野" userId="50989c1ea3c4bf50" providerId="Windows Live" clId="Web-{55D81F09-DCA1-47D9-9C26-A30105FDA47C}" dt="2024-02-29T06:13:52.424" v="64"/>
          <ac:spMkLst>
            <pc:docMk/>
            <pc:sldMk cId="4153517297" sldId="450"/>
            <ac:spMk id="9" creationId="{FAF03B0D-A165-EDEB-C326-9C3DAEBD661E}"/>
          </ac:spMkLst>
        </pc:spChg>
        <pc:spChg chg="add">
          <ac:chgData name="沙織 浅野" userId="50989c1ea3c4bf50" providerId="Windows Live" clId="Web-{55D81F09-DCA1-47D9-9C26-A30105FDA47C}" dt="2024-02-29T06:13:52.439" v="65"/>
          <ac:spMkLst>
            <pc:docMk/>
            <pc:sldMk cId="4153517297" sldId="450"/>
            <ac:spMk id="11" creationId="{E2385E5C-E7F9-059D-DD54-4AD36D3B36E4}"/>
          </ac:spMkLst>
        </pc:spChg>
      </pc:sldChg>
      <pc:sldChg chg="addSp delSp modSp">
        <pc:chgData name="沙織 浅野" userId="50989c1ea3c4bf50" providerId="Windows Live" clId="Web-{55D81F09-DCA1-47D9-9C26-A30105FDA47C}" dt="2024-02-29T06:14:40.036" v="75" actId="20577"/>
        <pc:sldMkLst>
          <pc:docMk/>
          <pc:sldMk cId="1835833068" sldId="451"/>
        </pc:sldMkLst>
        <pc:spChg chg="del">
          <ac:chgData name="沙織 浅野" userId="50989c1ea3c4bf50" providerId="Windows Live" clId="Web-{55D81F09-DCA1-47D9-9C26-A30105FDA47C}" dt="2024-02-29T06:13:16.593" v="15"/>
          <ac:spMkLst>
            <pc:docMk/>
            <pc:sldMk cId="1835833068" sldId="451"/>
            <ac:spMk id="2" creationId="{F2ED3D83-30DD-D538-A586-07AF155EC204}"/>
          </ac:spMkLst>
        </pc:spChg>
        <pc:spChg chg="mod">
          <ac:chgData name="沙織 浅野" userId="50989c1ea3c4bf50" providerId="Windows Live" clId="Web-{55D81F09-DCA1-47D9-9C26-A30105FDA47C}" dt="2024-02-29T06:14:40.036" v="75" actId="20577"/>
          <ac:spMkLst>
            <pc:docMk/>
            <pc:sldMk cId="1835833068" sldId="451"/>
            <ac:spMk id="4" creationId="{FAA38FEC-361B-8919-C888-738270D4A0C3}"/>
          </ac:spMkLst>
        </pc:spChg>
        <pc:spChg chg="del">
          <ac:chgData name="沙織 浅野" userId="50989c1ea3c4bf50" providerId="Windows Live" clId="Web-{55D81F09-DCA1-47D9-9C26-A30105FDA47C}" dt="2024-02-29T06:13:16.593" v="16"/>
          <ac:spMkLst>
            <pc:docMk/>
            <pc:sldMk cId="1835833068" sldId="451"/>
            <ac:spMk id="5" creationId="{2FCEDFD6-0DED-0049-5D23-71DBA8A5EF61}"/>
          </ac:spMkLst>
        </pc:spChg>
        <pc:spChg chg="add">
          <ac:chgData name="沙織 浅野" userId="50989c1ea3c4bf50" providerId="Windows Live" clId="Web-{55D81F09-DCA1-47D9-9C26-A30105FDA47C}" dt="2024-02-29T06:13:16.890" v="17"/>
          <ac:spMkLst>
            <pc:docMk/>
            <pc:sldMk cId="1835833068" sldId="451"/>
            <ac:spMk id="9" creationId="{830A5A85-FFCB-C735-A3FD-1622222001C7}"/>
          </ac:spMkLst>
        </pc:spChg>
        <pc:spChg chg="add">
          <ac:chgData name="沙織 浅野" userId="50989c1ea3c4bf50" providerId="Windows Live" clId="Web-{55D81F09-DCA1-47D9-9C26-A30105FDA47C}" dt="2024-02-29T06:13:16.922" v="18"/>
          <ac:spMkLst>
            <pc:docMk/>
            <pc:sldMk cId="1835833068" sldId="451"/>
            <ac:spMk id="11" creationId="{1FF06C5C-DFFE-1597-94DD-0C64F64EAE69}"/>
          </ac:spMkLst>
        </pc:spChg>
      </pc:sldChg>
      <pc:sldChg chg="addSp delSp">
        <pc:chgData name="沙織 浅野" userId="50989c1ea3c4bf50" providerId="Windows Live" clId="Web-{55D81F09-DCA1-47D9-9C26-A30105FDA47C}" dt="2024-02-29T06:13:35.016" v="42"/>
        <pc:sldMkLst>
          <pc:docMk/>
          <pc:sldMk cId="2115567649" sldId="452"/>
        </pc:sldMkLst>
        <pc:spChg chg="del">
          <ac:chgData name="沙織 浅野" userId="50989c1ea3c4bf50" providerId="Windows Live" clId="Web-{55D81F09-DCA1-47D9-9C26-A30105FDA47C}" dt="2024-02-29T06:13:34.704" v="39"/>
          <ac:spMkLst>
            <pc:docMk/>
            <pc:sldMk cId="2115567649" sldId="452"/>
            <ac:spMk id="3" creationId="{5C54F83F-C82A-591B-9A98-5A46F083DC2A}"/>
          </ac:spMkLst>
        </pc:spChg>
        <pc:spChg chg="del">
          <ac:chgData name="沙織 浅野" userId="50989c1ea3c4bf50" providerId="Windows Live" clId="Web-{55D81F09-DCA1-47D9-9C26-A30105FDA47C}" dt="2024-02-29T06:13:34.704" v="40"/>
          <ac:spMkLst>
            <pc:docMk/>
            <pc:sldMk cId="2115567649" sldId="452"/>
            <ac:spMk id="6" creationId="{ED3D7295-2550-115F-AECB-F62B70D9E748}"/>
          </ac:spMkLst>
        </pc:spChg>
        <pc:spChg chg="add">
          <ac:chgData name="沙織 浅野" userId="50989c1ea3c4bf50" providerId="Windows Live" clId="Web-{55D81F09-DCA1-47D9-9C26-A30105FDA47C}" dt="2024-02-29T06:13:35.016" v="41"/>
          <ac:spMkLst>
            <pc:docMk/>
            <pc:sldMk cId="2115567649" sldId="452"/>
            <ac:spMk id="11" creationId="{B0D6B3F4-51D1-AAFF-FFC3-9B7D828E3295}"/>
          </ac:spMkLst>
        </pc:spChg>
        <pc:spChg chg="add">
          <ac:chgData name="沙織 浅野" userId="50989c1ea3c4bf50" providerId="Windows Live" clId="Web-{55D81F09-DCA1-47D9-9C26-A30105FDA47C}" dt="2024-02-29T06:13:35.016" v="42"/>
          <ac:spMkLst>
            <pc:docMk/>
            <pc:sldMk cId="2115567649" sldId="452"/>
            <ac:spMk id="13" creationId="{8BBDD996-EEC7-9673-1C15-C93CB6C27D6F}"/>
          </ac:spMkLst>
        </pc:spChg>
      </pc:sldChg>
      <pc:sldChg chg="addSp delSp">
        <pc:chgData name="沙織 浅野" userId="50989c1ea3c4bf50" providerId="Windows Live" clId="Web-{55D81F09-DCA1-47D9-9C26-A30105FDA47C}" dt="2024-02-29T06:13:46.330" v="58"/>
        <pc:sldMkLst>
          <pc:docMk/>
          <pc:sldMk cId="2158412196" sldId="453"/>
        </pc:sldMkLst>
        <pc:spChg chg="del">
          <ac:chgData name="沙織 浅野" userId="50989c1ea3c4bf50" providerId="Windows Live" clId="Web-{55D81F09-DCA1-47D9-9C26-A30105FDA47C}" dt="2024-02-29T06:13:46.017" v="55"/>
          <ac:spMkLst>
            <pc:docMk/>
            <pc:sldMk cId="2158412196" sldId="453"/>
            <ac:spMk id="3" creationId="{5C54F83F-C82A-591B-9A98-5A46F083DC2A}"/>
          </ac:spMkLst>
        </pc:spChg>
        <pc:spChg chg="del">
          <ac:chgData name="沙織 浅野" userId="50989c1ea3c4bf50" providerId="Windows Live" clId="Web-{55D81F09-DCA1-47D9-9C26-A30105FDA47C}" dt="2024-02-29T06:13:46.017" v="56"/>
          <ac:spMkLst>
            <pc:docMk/>
            <pc:sldMk cId="2158412196" sldId="453"/>
            <ac:spMk id="6" creationId="{ED3D7295-2550-115F-AECB-F62B70D9E748}"/>
          </ac:spMkLst>
        </pc:spChg>
        <pc:spChg chg="add">
          <ac:chgData name="沙織 浅野" userId="50989c1ea3c4bf50" providerId="Windows Live" clId="Web-{55D81F09-DCA1-47D9-9C26-A30105FDA47C}" dt="2024-02-29T06:13:46.330" v="57"/>
          <ac:spMkLst>
            <pc:docMk/>
            <pc:sldMk cId="2158412196" sldId="453"/>
            <ac:spMk id="11" creationId="{7BC0BE01-ADDB-1363-8B6B-28555F5E67B3}"/>
          </ac:spMkLst>
        </pc:spChg>
        <pc:spChg chg="add">
          <ac:chgData name="沙織 浅野" userId="50989c1ea3c4bf50" providerId="Windows Live" clId="Web-{55D81F09-DCA1-47D9-9C26-A30105FDA47C}" dt="2024-02-29T06:13:46.330" v="58"/>
          <ac:spMkLst>
            <pc:docMk/>
            <pc:sldMk cId="2158412196" sldId="453"/>
            <ac:spMk id="13" creationId="{EB2DBCE3-3EB8-26E2-10C5-24C635EE3B6A}"/>
          </ac:spMkLst>
        </pc:spChg>
      </pc:sldChg>
    </pc:docChg>
  </pc:docChgLst>
  <pc:docChgLst>
    <pc:chgData name="沙織 浅野" userId="50989c1ea3c4bf50" providerId="LiveId" clId="{F64619C6-DACF-4520-B9F3-3AF8FB5FDD70}"/>
    <pc:docChg chg="custSel modSld">
      <pc:chgData name="沙織 浅野" userId="50989c1ea3c4bf50" providerId="LiveId" clId="{F64619C6-DACF-4520-B9F3-3AF8FB5FDD70}" dt="2024-02-28T02:23:14.072" v="3" actId="1076"/>
      <pc:docMkLst>
        <pc:docMk/>
      </pc:docMkLst>
      <pc:sldChg chg="addSp delSp modSp mod">
        <pc:chgData name="沙織 浅野" userId="50989c1ea3c4bf50" providerId="LiveId" clId="{F64619C6-DACF-4520-B9F3-3AF8FB5FDD70}" dt="2024-02-28T02:23:14.072" v="3" actId="1076"/>
        <pc:sldMkLst>
          <pc:docMk/>
          <pc:sldMk cId="1626913445" sldId="438"/>
        </pc:sldMkLst>
        <pc:graphicFrameChg chg="del">
          <ac:chgData name="沙織 浅野" userId="50989c1ea3c4bf50" providerId="LiveId" clId="{F64619C6-DACF-4520-B9F3-3AF8FB5FDD70}" dt="2024-02-28T02:17:09.888" v="0" actId="478"/>
          <ac:graphicFrameMkLst>
            <pc:docMk/>
            <pc:sldMk cId="1626913445" sldId="438"/>
            <ac:graphicFrameMk id="6" creationId="{A79E1FD2-5DBE-BAF1-2D98-63E31E52C79B}"/>
          </ac:graphicFrameMkLst>
        </pc:graphicFrameChg>
        <pc:graphicFrameChg chg="add mod">
          <ac:chgData name="沙織 浅野" userId="50989c1ea3c4bf50" providerId="LiveId" clId="{F64619C6-DACF-4520-B9F3-3AF8FB5FDD70}" dt="2024-02-28T02:23:14.072" v="3" actId="1076"/>
          <ac:graphicFrameMkLst>
            <pc:docMk/>
            <pc:sldMk cId="1626913445" sldId="438"/>
            <ac:graphicFrameMk id="12" creationId="{1CF41752-2459-F20A-30F7-3A2270924D50}"/>
          </ac:graphicFrameMkLst>
        </pc:graphicFrameChg>
      </pc:sldChg>
    </pc:docChg>
  </pc:docChgLst>
  <pc:docChgLst>
    <pc:chgData name="沙織 浅野" userId="50989c1ea3c4bf50" providerId="LiveId" clId="{03B9D49A-3319-41E3-B906-CE57A8C44ADE}"/>
    <pc:docChg chg="custSel modSld">
      <pc:chgData name="沙織 浅野" userId="50989c1ea3c4bf50" providerId="LiveId" clId="{03B9D49A-3319-41E3-B906-CE57A8C44ADE}" dt="2024-03-07T09:29:46.154" v="10"/>
      <pc:docMkLst>
        <pc:docMk/>
      </pc:docMkLst>
      <pc:sldChg chg="modSp mod">
        <pc:chgData name="沙織 浅野" userId="50989c1ea3c4bf50" providerId="LiveId" clId="{03B9D49A-3319-41E3-B906-CE57A8C44ADE}" dt="2024-02-29T06:18:00.511" v="0" actId="207"/>
        <pc:sldMkLst>
          <pc:docMk/>
          <pc:sldMk cId="3157608583" sldId="407"/>
        </pc:sldMkLst>
        <pc:spChg chg="mod">
          <ac:chgData name="沙織 浅野" userId="50989c1ea3c4bf50" providerId="LiveId" clId="{03B9D49A-3319-41E3-B906-CE57A8C44ADE}" dt="2024-02-29T06:18:00.511" v="0" actId="207"/>
          <ac:spMkLst>
            <pc:docMk/>
            <pc:sldMk cId="3157608583" sldId="407"/>
            <ac:spMk id="23" creationId="{9C8BBFDC-D34F-B588-29B5-E689651C91AC}"/>
          </ac:spMkLst>
        </pc:spChg>
      </pc:sldChg>
      <pc:sldChg chg="addSp delSp modSp mod">
        <pc:chgData name="沙織 浅野" userId="50989c1ea3c4bf50" providerId="LiveId" clId="{03B9D49A-3319-41E3-B906-CE57A8C44ADE}" dt="2024-03-07T09:29:46.154" v="10"/>
        <pc:sldMkLst>
          <pc:docMk/>
          <pc:sldMk cId="1626913445" sldId="438"/>
        </pc:sldMkLst>
        <pc:graphicFrameChg chg="add mod">
          <ac:chgData name="沙織 浅野" userId="50989c1ea3c4bf50" providerId="LiveId" clId="{03B9D49A-3319-41E3-B906-CE57A8C44ADE}" dt="2024-03-07T09:29:46.154" v="10"/>
          <ac:graphicFrameMkLst>
            <pc:docMk/>
            <pc:sldMk cId="1626913445" sldId="438"/>
            <ac:graphicFrameMk id="4" creationId="{32955252-1BE8-0E19-C46A-EAE5362D63E1}"/>
          </ac:graphicFrameMkLst>
        </pc:graphicFrameChg>
        <pc:graphicFrameChg chg="del mod">
          <ac:chgData name="沙織 浅野" userId="50989c1ea3c4bf50" providerId="LiveId" clId="{03B9D49A-3319-41E3-B906-CE57A8C44ADE}" dt="2024-03-07T09:29:38.409" v="6" actId="478"/>
          <ac:graphicFrameMkLst>
            <pc:docMk/>
            <pc:sldMk cId="1626913445" sldId="438"/>
            <ac:graphicFrameMk id="12" creationId="{1CF41752-2459-F20A-30F7-3A2270924D50}"/>
          </ac:graphicFrameMkLst>
        </pc:graphicFrameChg>
      </pc:sldChg>
      <pc:sldChg chg="modSp mod">
        <pc:chgData name="沙織 浅野" userId="50989c1ea3c4bf50" providerId="LiveId" clId="{03B9D49A-3319-41E3-B906-CE57A8C44ADE}" dt="2024-02-29T06:18:08.059" v="1" actId="207"/>
        <pc:sldMkLst>
          <pc:docMk/>
          <pc:sldMk cId="2620706191" sldId="439"/>
        </pc:sldMkLst>
        <pc:spChg chg="mod">
          <ac:chgData name="沙織 浅野" userId="50989c1ea3c4bf50" providerId="LiveId" clId="{03B9D49A-3319-41E3-B906-CE57A8C44ADE}" dt="2024-02-29T06:18:08.059" v="1" actId="207"/>
          <ac:spMkLst>
            <pc:docMk/>
            <pc:sldMk cId="2620706191" sldId="439"/>
            <ac:spMk id="9" creationId="{82E9AC60-F8B0-E0B5-09C0-5E02AE5E2702}"/>
          </ac:spMkLst>
        </pc:spChg>
      </pc:sldChg>
      <pc:sldChg chg="modNotesTx">
        <pc:chgData name="沙織 浅野" userId="50989c1ea3c4bf50" providerId="LiveId" clId="{03B9D49A-3319-41E3-B906-CE57A8C44ADE}" dt="2024-02-29T06:18:28.573" v="2" actId="2711"/>
        <pc:sldMkLst>
          <pc:docMk/>
          <pc:sldMk cId="4147339525" sldId="443"/>
        </pc:sldMkLst>
      </pc:sldChg>
      <pc:sldChg chg="modSp mod">
        <pc:chgData name="沙織 浅野" userId="50989c1ea3c4bf50" providerId="LiveId" clId="{03B9D49A-3319-41E3-B906-CE57A8C44ADE}" dt="2024-02-29T06:18:40.544" v="3" actId="207"/>
        <pc:sldMkLst>
          <pc:docMk/>
          <pc:sldMk cId="3893051595" sldId="447"/>
        </pc:sldMkLst>
        <pc:spChg chg="mod">
          <ac:chgData name="沙織 浅野" userId="50989c1ea3c4bf50" providerId="LiveId" clId="{03B9D49A-3319-41E3-B906-CE57A8C44ADE}" dt="2024-02-29T06:18:40.544" v="3" actId="207"/>
          <ac:spMkLst>
            <pc:docMk/>
            <pc:sldMk cId="3893051595" sldId="447"/>
            <ac:spMk id="13" creationId="{352FD6C2-FDA5-3593-7C7F-3288FC74D6F0}"/>
          </ac:spMkLst>
        </pc:spChg>
      </pc:sldChg>
    </pc:docChg>
  </pc:docChgLst>
  <pc:docChgLst>
    <pc:chgData name="沙織 浅野" userId="50989c1ea3c4bf50" providerId="Windows Live" clId="Web-{8C513626-16E3-4C5B-AE41-CE631C19C306}"/>
    <pc:docChg chg="modSld">
      <pc:chgData name="沙織 浅野" userId="50989c1ea3c4bf50" providerId="Windows Live" clId="Web-{8C513626-16E3-4C5B-AE41-CE631C19C306}" dt="2024-02-28T09:30:53.027" v="1" actId="20577"/>
      <pc:docMkLst>
        <pc:docMk/>
      </pc:docMkLst>
      <pc:sldChg chg="modSp">
        <pc:chgData name="沙織 浅野" userId="50989c1ea3c4bf50" providerId="Windows Live" clId="Web-{8C513626-16E3-4C5B-AE41-CE631C19C306}" dt="2024-02-28T09:30:53.027" v="1" actId="20577"/>
        <pc:sldMkLst>
          <pc:docMk/>
          <pc:sldMk cId="3020669162" sldId="448"/>
        </pc:sldMkLst>
        <pc:spChg chg="mod">
          <ac:chgData name="沙織 浅野" userId="50989c1ea3c4bf50" providerId="Windows Live" clId="Web-{8C513626-16E3-4C5B-AE41-CE631C19C306}" dt="2024-02-28T09:30:53.027" v="1" actId="20577"/>
          <ac:spMkLst>
            <pc:docMk/>
            <pc:sldMk cId="3020669162" sldId="448"/>
            <ac:spMk id="22" creationId="{AB841CCF-BBD3-AD05-8BAE-E7C9FB0E5864}"/>
          </ac:spMkLst>
        </pc:spChg>
      </pc:sldChg>
    </pc:docChg>
  </pc:docChgLst>
  <pc:docChgLst>
    <pc:chgData name="沙織 浅野" userId="50989c1ea3c4bf50" providerId="Windows Live" clId="Web-{B874BDCF-5F88-46CC-94ED-B82F71190617}"/>
    <pc:docChg chg="addSld delSld modSld sldOrd">
      <pc:chgData name="沙織 浅野" userId="50989c1ea3c4bf50" providerId="Windows Live" clId="Web-{B874BDCF-5F88-46CC-94ED-B82F71190617}" dt="2024-02-28T02:14:45.173" v="146"/>
      <pc:docMkLst>
        <pc:docMk/>
      </pc:docMkLst>
      <pc:sldChg chg="addSp delSp modSp">
        <pc:chgData name="沙織 浅野" userId="50989c1ea3c4bf50" providerId="Windows Live" clId="Web-{B874BDCF-5F88-46CC-94ED-B82F71190617}" dt="2024-02-28T02:08:35.019" v="33" actId="14100"/>
        <pc:sldMkLst>
          <pc:docMk/>
          <pc:sldMk cId="2965252266" sldId="299"/>
        </pc:sldMkLst>
        <pc:spChg chg="add mod">
          <ac:chgData name="沙織 浅野" userId="50989c1ea3c4bf50" providerId="Windows Live" clId="Web-{B874BDCF-5F88-46CC-94ED-B82F71190617}" dt="2024-02-28T02:08:03.159" v="22" actId="1076"/>
          <ac:spMkLst>
            <pc:docMk/>
            <pc:sldMk cId="2965252266" sldId="299"/>
            <ac:spMk id="4" creationId="{6FEC3F7B-532F-C155-9202-C3412725A215}"/>
          </ac:spMkLst>
        </pc:spChg>
        <pc:spChg chg="add mod">
          <ac:chgData name="沙織 浅野" userId="50989c1ea3c4bf50" providerId="Windows Live" clId="Web-{B874BDCF-5F88-46CC-94ED-B82F71190617}" dt="2024-02-28T02:08:12.081" v="25" actId="20577"/>
          <ac:spMkLst>
            <pc:docMk/>
            <pc:sldMk cId="2965252266" sldId="299"/>
            <ac:spMk id="8" creationId="{9941AD28-214A-FE15-E630-EFD6E76F230A}"/>
          </ac:spMkLst>
        </pc:spChg>
        <pc:spChg chg="add mod">
          <ac:chgData name="沙織 浅野" userId="50989c1ea3c4bf50" providerId="Windows Live" clId="Web-{B874BDCF-5F88-46CC-94ED-B82F71190617}" dt="2024-02-28T02:08:35.019" v="33" actId="14100"/>
          <ac:spMkLst>
            <pc:docMk/>
            <pc:sldMk cId="2965252266" sldId="299"/>
            <ac:spMk id="9" creationId="{9189AA3C-22D4-4C5C-DA10-573F7ADB4DEB}"/>
          </ac:spMkLst>
        </pc:spChg>
        <pc:graphicFrameChg chg="add del mod modGraphic">
          <ac:chgData name="沙織 浅野" userId="50989c1ea3c4bf50" providerId="Windows Live" clId="Web-{B874BDCF-5F88-46CC-94ED-B82F71190617}" dt="2024-02-28T02:08:30.550" v="32"/>
          <ac:graphicFrameMkLst>
            <pc:docMk/>
            <pc:sldMk cId="2965252266" sldId="299"/>
            <ac:graphicFrameMk id="10" creationId="{4167F4AA-DAA5-BA06-CD80-94FCAC3835BF}"/>
          </ac:graphicFrameMkLst>
        </pc:graphicFrameChg>
      </pc:sldChg>
      <pc:sldChg chg="modSp">
        <pc:chgData name="沙織 浅野" userId="50989c1ea3c4bf50" providerId="Windows Live" clId="Web-{B874BDCF-5F88-46CC-94ED-B82F71190617}" dt="2024-02-28T02:09:23.318" v="43" actId="20577"/>
        <pc:sldMkLst>
          <pc:docMk/>
          <pc:sldMk cId="3157608583" sldId="407"/>
        </pc:sldMkLst>
        <pc:spChg chg="mod">
          <ac:chgData name="沙織 浅野" userId="50989c1ea3c4bf50" providerId="Windows Live" clId="Web-{B874BDCF-5F88-46CC-94ED-B82F71190617}" dt="2024-02-28T02:08:50.582" v="39"/>
          <ac:spMkLst>
            <pc:docMk/>
            <pc:sldMk cId="3157608583" sldId="407"/>
            <ac:spMk id="2" creationId="{DCC6E27A-60AC-4293-5E61-B737CE899541}"/>
          </ac:spMkLst>
        </pc:spChg>
        <pc:spChg chg="mod">
          <ac:chgData name="沙織 浅野" userId="50989c1ea3c4bf50" providerId="Windows Live" clId="Web-{B874BDCF-5F88-46CC-94ED-B82F71190617}" dt="2024-02-28T02:08:50.504" v="36"/>
          <ac:spMkLst>
            <pc:docMk/>
            <pc:sldMk cId="3157608583" sldId="407"/>
            <ac:spMk id="3" creationId="{B18272DD-8D6E-D74B-817B-CE62099CCB3F}"/>
          </ac:spMkLst>
        </pc:spChg>
        <pc:spChg chg="mod">
          <ac:chgData name="沙織 浅野" userId="50989c1ea3c4bf50" providerId="Windows Live" clId="Web-{B874BDCF-5F88-46CC-94ED-B82F71190617}" dt="2024-02-28T02:08:50.504" v="37"/>
          <ac:spMkLst>
            <pc:docMk/>
            <pc:sldMk cId="3157608583" sldId="407"/>
            <ac:spMk id="4" creationId="{8C3E996E-EB6A-FD57-0925-302772169051}"/>
          </ac:spMkLst>
        </pc:spChg>
        <pc:spChg chg="mod">
          <ac:chgData name="沙織 浅野" userId="50989c1ea3c4bf50" providerId="Windows Live" clId="Web-{B874BDCF-5F88-46CC-94ED-B82F71190617}" dt="2024-02-28T02:09:23.318" v="43" actId="20577"/>
          <ac:spMkLst>
            <pc:docMk/>
            <pc:sldMk cId="3157608583" sldId="407"/>
            <ac:spMk id="5" creationId="{4AAD0C43-397F-5B87-DEB7-A260D59868F5}"/>
          </ac:spMkLst>
        </pc:spChg>
        <pc:spChg chg="mod">
          <ac:chgData name="沙織 浅野" userId="50989c1ea3c4bf50" providerId="Windows Live" clId="Web-{B874BDCF-5F88-46CC-94ED-B82F71190617}" dt="2024-02-28T02:09:00.504" v="40" actId="20577"/>
          <ac:spMkLst>
            <pc:docMk/>
            <pc:sldMk cId="3157608583" sldId="407"/>
            <ac:spMk id="6" creationId="{D02676D4-26C7-C12D-B2A8-90DD8512D51B}"/>
          </ac:spMkLst>
        </pc:spChg>
        <pc:spChg chg="mod">
          <ac:chgData name="沙織 浅野" userId="50989c1ea3c4bf50" providerId="Windows Live" clId="Web-{B874BDCF-5F88-46CC-94ED-B82F71190617}" dt="2024-02-28T02:08:50.504" v="34"/>
          <ac:spMkLst>
            <pc:docMk/>
            <pc:sldMk cId="3157608583" sldId="407"/>
            <ac:spMk id="8" creationId="{D81F3DEF-136A-ED05-0CA1-DFC51ABCF165}"/>
          </ac:spMkLst>
        </pc:spChg>
        <pc:spChg chg="mod">
          <ac:chgData name="沙織 浅野" userId="50989c1ea3c4bf50" providerId="Windows Live" clId="Web-{B874BDCF-5F88-46CC-94ED-B82F71190617}" dt="2024-02-28T02:09:11.177" v="41" actId="20577"/>
          <ac:spMkLst>
            <pc:docMk/>
            <pc:sldMk cId="3157608583" sldId="407"/>
            <ac:spMk id="11" creationId="{B172BFA7-BAA9-3A24-42E4-7366C29597A1}"/>
          </ac:spMkLst>
        </pc:spChg>
        <pc:spChg chg="mod">
          <ac:chgData name="沙織 浅野" userId="50989c1ea3c4bf50" providerId="Windows Live" clId="Web-{B874BDCF-5F88-46CC-94ED-B82F71190617}" dt="2024-02-28T02:08:50.504" v="38"/>
          <ac:spMkLst>
            <pc:docMk/>
            <pc:sldMk cId="3157608583" sldId="407"/>
            <ac:spMk id="16" creationId="{488E6D78-33A2-CC1D-02E4-4BA7C090C0FD}"/>
          </ac:spMkLst>
        </pc:spChg>
        <pc:spChg chg="mod">
          <ac:chgData name="沙織 浅野" userId="50989c1ea3c4bf50" providerId="Windows Live" clId="Web-{B874BDCF-5F88-46CC-94ED-B82F71190617}" dt="2024-02-28T02:08:50.504" v="35"/>
          <ac:spMkLst>
            <pc:docMk/>
            <pc:sldMk cId="3157608583" sldId="407"/>
            <ac:spMk id="20" creationId="{1F3ABA8D-1885-AB40-6388-1A4B61D82937}"/>
          </ac:spMkLst>
        </pc:spChg>
        <pc:spChg chg="mod">
          <ac:chgData name="沙織 浅野" userId="50989c1ea3c4bf50" providerId="Windows Live" clId="Web-{B874BDCF-5F88-46CC-94ED-B82F71190617}" dt="2024-02-28T02:09:16.442" v="42" actId="20577"/>
          <ac:spMkLst>
            <pc:docMk/>
            <pc:sldMk cId="3157608583" sldId="407"/>
            <ac:spMk id="23" creationId="{9C8BBFDC-D34F-B588-29B5-E689651C91AC}"/>
          </ac:spMkLst>
        </pc:spChg>
      </pc:sldChg>
      <pc:sldChg chg="modSp">
        <pc:chgData name="沙織 浅野" userId="50989c1ea3c4bf50" providerId="Windows Live" clId="Web-{B874BDCF-5F88-46CC-94ED-B82F71190617}" dt="2024-02-28T02:09:58.788" v="48" actId="20577"/>
        <pc:sldMkLst>
          <pc:docMk/>
          <pc:sldMk cId="2620706191" sldId="439"/>
        </pc:sldMkLst>
        <pc:spChg chg="mod">
          <ac:chgData name="沙織 浅野" userId="50989c1ea3c4bf50" providerId="Windows Live" clId="Web-{B874BDCF-5F88-46CC-94ED-B82F71190617}" dt="2024-02-28T02:09:52.678" v="45" actId="20577"/>
          <ac:spMkLst>
            <pc:docMk/>
            <pc:sldMk cId="2620706191" sldId="439"/>
            <ac:spMk id="3" creationId="{B18272DD-8D6E-D74B-817B-CE62099CCB3F}"/>
          </ac:spMkLst>
        </pc:spChg>
        <pc:spChg chg="mod">
          <ac:chgData name="沙織 浅野" userId="50989c1ea3c4bf50" providerId="Windows Live" clId="Web-{B874BDCF-5F88-46CC-94ED-B82F71190617}" dt="2024-02-28T02:09:49.240" v="44" actId="20577"/>
          <ac:spMkLst>
            <pc:docMk/>
            <pc:sldMk cId="2620706191" sldId="439"/>
            <ac:spMk id="6" creationId="{D02676D4-26C7-C12D-B2A8-90DD8512D51B}"/>
          </ac:spMkLst>
        </pc:spChg>
        <pc:spChg chg="mod">
          <ac:chgData name="沙織 浅野" userId="50989c1ea3c4bf50" providerId="Windows Live" clId="Web-{B874BDCF-5F88-46CC-94ED-B82F71190617}" dt="2024-02-28T02:09:55.819" v="46" actId="20577"/>
          <ac:spMkLst>
            <pc:docMk/>
            <pc:sldMk cId="2620706191" sldId="439"/>
            <ac:spMk id="7" creationId="{2F3D2CDF-348A-85CF-285E-86601A11FCDB}"/>
          </ac:spMkLst>
        </pc:spChg>
        <pc:spChg chg="mod">
          <ac:chgData name="沙織 浅野" userId="50989c1ea3c4bf50" providerId="Windows Live" clId="Web-{B874BDCF-5F88-46CC-94ED-B82F71190617}" dt="2024-02-28T02:09:58.788" v="48" actId="20577"/>
          <ac:spMkLst>
            <pc:docMk/>
            <pc:sldMk cId="2620706191" sldId="439"/>
            <ac:spMk id="9" creationId="{82E9AC60-F8B0-E0B5-09C0-5E02AE5E2702}"/>
          </ac:spMkLst>
        </pc:spChg>
      </pc:sldChg>
      <pc:sldChg chg="addSp delSp modSp">
        <pc:chgData name="沙織 浅野" userId="50989c1ea3c4bf50" providerId="Windows Live" clId="Web-{B874BDCF-5F88-46CC-94ED-B82F71190617}" dt="2024-02-28T02:10:53.337" v="71"/>
        <pc:sldMkLst>
          <pc:docMk/>
          <pc:sldMk cId="1736296598" sldId="441"/>
        </pc:sldMkLst>
        <pc:spChg chg="mod">
          <ac:chgData name="沙織 浅野" userId="50989c1ea3c4bf50" providerId="Windows Live" clId="Web-{B874BDCF-5F88-46CC-94ED-B82F71190617}" dt="2024-02-28T02:10:43.539" v="69" actId="1076"/>
          <ac:spMkLst>
            <pc:docMk/>
            <pc:sldMk cId="1736296598" sldId="441"/>
            <ac:spMk id="5" creationId="{220EE042-B26D-2ED2-F61C-23665CA50C4F}"/>
          </ac:spMkLst>
        </pc:spChg>
        <pc:spChg chg="mod">
          <ac:chgData name="沙織 浅野" userId="50989c1ea3c4bf50" providerId="Windows Live" clId="Web-{B874BDCF-5F88-46CC-94ED-B82F71190617}" dt="2024-02-28T02:10:18.929" v="53" actId="20577"/>
          <ac:spMkLst>
            <pc:docMk/>
            <pc:sldMk cId="1736296598" sldId="441"/>
            <ac:spMk id="6" creationId="{D02676D4-26C7-C12D-B2A8-90DD8512D51B}"/>
          </ac:spMkLst>
        </pc:spChg>
        <pc:spChg chg="del">
          <ac:chgData name="沙織 浅野" userId="50989c1ea3c4bf50" providerId="Windows Live" clId="Web-{B874BDCF-5F88-46CC-94ED-B82F71190617}" dt="2024-02-28T02:10:25.492" v="55"/>
          <ac:spMkLst>
            <pc:docMk/>
            <pc:sldMk cId="1736296598" sldId="441"/>
            <ac:spMk id="17" creationId="{687895EA-D77A-C7CF-9B2B-97F3F77583C7}"/>
          </ac:spMkLst>
        </pc:spChg>
        <pc:spChg chg="del">
          <ac:chgData name="沙織 浅野" userId="50989c1ea3c4bf50" providerId="Windows Live" clId="Web-{B874BDCF-5F88-46CC-94ED-B82F71190617}" dt="2024-02-28T02:10:27.007" v="63"/>
          <ac:spMkLst>
            <pc:docMk/>
            <pc:sldMk cId="1736296598" sldId="441"/>
            <ac:spMk id="21" creationId="{C1A7D68A-D848-47C9-43AA-9759F30BACCD}"/>
          </ac:spMkLst>
        </pc:spChg>
        <pc:spChg chg="del">
          <ac:chgData name="沙織 浅野" userId="50989c1ea3c4bf50" providerId="Windows Live" clId="Web-{B874BDCF-5F88-46CC-94ED-B82F71190617}" dt="2024-02-28T02:10:27.007" v="62"/>
          <ac:spMkLst>
            <pc:docMk/>
            <pc:sldMk cId="1736296598" sldId="441"/>
            <ac:spMk id="39" creationId="{BDA900E5-554B-F538-AB8A-14CE82FB30DC}"/>
          </ac:spMkLst>
        </pc:spChg>
        <pc:spChg chg="del">
          <ac:chgData name="沙織 浅野" userId="50989c1ea3c4bf50" providerId="Windows Live" clId="Web-{B874BDCF-5F88-46CC-94ED-B82F71190617}" dt="2024-02-28T02:10:27.007" v="61"/>
          <ac:spMkLst>
            <pc:docMk/>
            <pc:sldMk cId="1736296598" sldId="441"/>
            <ac:spMk id="40" creationId="{D415F3BE-D567-4FC2-9E3D-B4D8C4E5D9F5}"/>
          </ac:spMkLst>
        </pc:spChg>
        <pc:spChg chg="del">
          <ac:chgData name="沙織 浅野" userId="50989c1ea3c4bf50" providerId="Windows Live" clId="Web-{B874BDCF-5F88-46CC-94ED-B82F71190617}" dt="2024-02-28T02:10:27.007" v="60"/>
          <ac:spMkLst>
            <pc:docMk/>
            <pc:sldMk cId="1736296598" sldId="441"/>
            <ac:spMk id="43" creationId="{65B05CAD-FDA8-5A12-B4B0-670D2FF19D50}"/>
          </ac:spMkLst>
        </pc:spChg>
        <pc:spChg chg="del">
          <ac:chgData name="沙織 浅野" userId="50989c1ea3c4bf50" providerId="Windows Live" clId="Web-{B874BDCF-5F88-46CC-94ED-B82F71190617}" dt="2024-02-28T02:10:27.007" v="59"/>
          <ac:spMkLst>
            <pc:docMk/>
            <pc:sldMk cId="1736296598" sldId="441"/>
            <ac:spMk id="44" creationId="{8420F058-F233-83AB-6DF4-F710E030424C}"/>
          </ac:spMkLst>
        </pc:spChg>
        <pc:spChg chg="mod">
          <ac:chgData name="沙織 浅野" userId="50989c1ea3c4bf50" providerId="Windows Live" clId="Web-{B874BDCF-5F88-46CC-94ED-B82F71190617}" dt="2024-02-28T02:10:23.335" v="54" actId="20577"/>
          <ac:spMkLst>
            <pc:docMk/>
            <pc:sldMk cId="1736296598" sldId="441"/>
            <ac:spMk id="51" creationId="{7FE94930-A8E0-3E04-993F-6E460341F8DA}"/>
          </ac:spMkLst>
        </pc:spChg>
        <pc:picChg chg="add mod modCrop">
          <ac:chgData name="沙織 浅野" userId="50989c1ea3c4bf50" providerId="Windows Live" clId="Web-{B874BDCF-5F88-46CC-94ED-B82F71190617}" dt="2024-02-28T02:10:53.337" v="71"/>
          <ac:picMkLst>
            <pc:docMk/>
            <pc:sldMk cId="1736296598" sldId="441"/>
            <ac:picMk id="7" creationId="{3CD00C86-A17E-33B9-B6AA-1EB17C632C4A}"/>
          </ac:picMkLst>
        </pc:picChg>
        <pc:picChg chg="del">
          <ac:chgData name="沙織 浅野" userId="50989c1ea3c4bf50" providerId="Windows Live" clId="Web-{B874BDCF-5F88-46CC-94ED-B82F71190617}" dt="2024-02-28T02:10:27.007" v="58"/>
          <ac:picMkLst>
            <pc:docMk/>
            <pc:sldMk cId="1736296598" sldId="441"/>
            <ac:picMk id="52" creationId="{C76BDF77-62CC-B965-F725-20F65906FBE5}"/>
          </ac:picMkLst>
        </pc:picChg>
        <pc:picChg chg="del">
          <ac:chgData name="沙織 浅野" userId="50989c1ea3c4bf50" providerId="Windows Live" clId="Web-{B874BDCF-5F88-46CC-94ED-B82F71190617}" dt="2024-02-28T02:10:27.007" v="57"/>
          <ac:picMkLst>
            <pc:docMk/>
            <pc:sldMk cId="1736296598" sldId="441"/>
            <ac:picMk id="53" creationId="{EE68530A-C4F1-A966-89FA-8293B3D107F4}"/>
          </ac:picMkLst>
        </pc:picChg>
        <pc:picChg chg="del">
          <ac:chgData name="沙織 浅野" userId="50989c1ea3c4bf50" providerId="Windows Live" clId="Web-{B874BDCF-5F88-46CC-94ED-B82F71190617}" dt="2024-02-28T02:10:27.007" v="56"/>
          <ac:picMkLst>
            <pc:docMk/>
            <pc:sldMk cId="1736296598" sldId="441"/>
            <ac:picMk id="54" creationId="{727FDEFA-D93E-5800-3967-8895B77223E9}"/>
          </ac:picMkLst>
        </pc:picChg>
      </pc:sldChg>
      <pc:sldChg chg="modSp">
        <pc:chgData name="沙織 浅野" userId="50989c1ea3c4bf50" providerId="Windows Live" clId="Web-{B874BDCF-5F88-46CC-94ED-B82F71190617}" dt="2024-02-28T02:10:58.571" v="72" actId="20577"/>
        <pc:sldMkLst>
          <pc:docMk/>
          <pc:sldMk cId="1706456506" sldId="442"/>
        </pc:sldMkLst>
        <pc:spChg chg="mod">
          <ac:chgData name="沙織 浅野" userId="50989c1ea3c4bf50" providerId="Windows Live" clId="Web-{B874BDCF-5F88-46CC-94ED-B82F71190617}" dt="2024-02-28T02:10:58.571" v="72" actId="20577"/>
          <ac:spMkLst>
            <pc:docMk/>
            <pc:sldMk cId="1706456506" sldId="442"/>
            <ac:spMk id="6" creationId="{D02676D4-26C7-C12D-B2A8-90DD8512D51B}"/>
          </ac:spMkLst>
        </pc:spChg>
      </pc:sldChg>
      <pc:sldChg chg="modSp">
        <pc:chgData name="沙織 浅野" userId="50989c1ea3c4bf50" providerId="Windows Live" clId="Web-{B874BDCF-5F88-46CC-94ED-B82F71190617}" dt="2024-02-28T02:11:15.447" v="77" actId="20577"/>
        <pc:sldMkLst>
          <pc:docMk/>
          <pc:sldMk cId="4147339525" sldId="443"/>
        </pc:sldMkLst>
        <pc:spChg chg="mod">
          <ac:chgData name="沙織 浅野" userId="50989c1ea3c4bf50" providerId="Windows Live" clId="Web-{B874BDCF-5F88-46CC-94ED-B82F71190617}" dt="2024-02-28T02:11:09.181" v="74" actId="20577"/>
          <ac:spMkLst>
            <pc:docMk/>
            <pc:sldMk cId="4147339525" sldId="443"/>
            <ac:spMk id="5" creationId="{9F41451D-FA82-16F4-6F7D-F2256293ABAE}"/>
          </ac:spMkLst>
        </pc:spChg>
        <pc:spChg chg="mod">
          <ac:chgData name="沙織 浅野" userId="50989c1ea3c4bf50" providerId="Windows Live" clId="Web-{B874BDCF-5F88-46CC-94ED-B82F71190617}" dt="2024-02-28T02:11:05.603" v="73" actId="20577"/>
          <ac:spMkLst>
            <pc:docMk/>
            <pc:sldMk cId="4147339525" sldId="443"/>
            <ac:spMk id="6" creationId="{D02676D4-26C7-C12D-B2A8-90DD8512D51B}"/>
          </ac:spMkLst>
        </pc:spChg>
        <pc:spChg chg="mod">
          <ac:chgData name="沙織 浅野" userId="50989c1ea3c4bf50" providerId="Windows Live" clId="Web-{B874BDCF-5F88-46CC-94ED-B82F71190617}" dt="2024-02-28T02:11:12.306" v="75" actId="20577"/>
          <ac:spMkLst>
            <pc:docMk/>
            <pc:sldMk cId="4147339525" sldId="443"/>
            <ac:spMk id="9" creationId="{6266E272-7BC0-2EE8-8271-4BDBEC222B47}"/>
          </ac:spMkLst>
        </pc:spChg>
        <pc:spChg chg="mod">
          <ac:chgData name="沙織 浅野" userId="50989c1ea3c4bf50" providerId="Windows Live" clId="Web-{B874BDCF-5F88-46CC-94ED-B82F71190617}" dt="2024-02-28T02:11:15.447" v="77" actId="20577"/>
          <ac:spMkLst>
            <pc:docMk/>
            <pc:sldMk cId="4147339525" sldId="443"/>
            <ac:spMk id="11" creationId="{9F3A733F-1903-3BE4-F1D2-EB372E231335}"/>
          </ac:spMkLst>
        </pc:spChg>
      </pc:sldChg>
      <pc:sldChg chg="modSp">
        <pc:chgData name="沙織 浅野" userId="50989c1ea3c4bf50" providerId="Windows Live" clId="Web-{B874BDCF-5F88-46CC-94ED-B82F71190617}" dt="2024-02-28T02:11:30.494" v="88" actId="20577"/>
        <pc:sldMkLst>
          <pc:docMk/>
          <pc:sldMk cId="3190240480" sldId="444"/>
        </pc:sldMkLst>
        <pc:spChg chg="mod">
          <ac:chgData name="沙織 浅野" userId="50989c1ea3c4bf50" providerId="Windows Live" clId="Web-{B874BDCF-5F88-46CC-94ED-B82F71190617}" dt="2024-02-28T02:11:21.150" v="78" actId="20577"/>
          <ac:spMkLst>
            <pc:docMk/>
            <pc:sldMk cId="3190240480" sldId="444"/>
            <ac:spMk id="6" creationId="{D02676D4-26C7-C12D-B2A8-90DD8512D51B}"/>
          </ac:spMkLst>
        </pc:spChg>
        <pc:spChg chg="mod">
          <ac:chgData name="沙織 浅野" userId="50989c1ea3c4bf50" providerId="Windows Live" clId="Web-{B874BDCF-5F88-46CC-94ED-B82F71190617}" dt="2024-02-28T02:11:30.494" v="88" actId="20577"/>
          <ac:spMkLst>
            <pc:docMk/>
            <pc:sldMk cId="3190240480" sldId="444"/>
            <ac:spMk id="15" creationId="{741A856D-BCEB-AF68-C827-E551A9C8ABC3}"/>
          </ac:spMkLst>
        </pc:spChg>
        <pc:graphicFrameChg chg="mod modGraphic">
          <ac:chgData name="沙織 浅野" userId="50989c1ea3c4bf50" providerId="Windows Live" clId="Web-{B874BDCF-5F88-46CC-94ED-B82F71190617}" dt="2024-02-28T02:11:26.603" v="87"/>
          <ac:graphicFrameMkLst>
            <pc:docMk/>
            <pc:sldMk cId="3190240480" sldId="444"/>
            <ac:graphicFrameMk id="16" creationId="{7B185D68-6EED-8B98-0361-0ABE2E077D6F}"/>
          </ac:graphicFrameMkLst>
        </pc:graphicFrameChg>
      </pc:sldChg>
      <pc:sldChg chg="modSp">
        <pc:chgData name="沙織 浅野" userId="50989c1ea3c4bf50" providerId="Windows Live" clId="Web-{B874BDCF-5F88-46CC-94ED-B82F71190617}" dt="2024-02-28T02:11:40.135" v="98"/>
        <pc:sldMkLst>
          <pc:docMk/>
          <pc:sldMk cId="4065060555" sldId="445"/>
        </pc:sldMkLst>
        <pc:spChg chg="mod">
          <ac:chgData name="沙織 浅野" userId="50989c1ea3c4bf50" providerId="Windows Live" clId="Web-{B874BDCF-5F88-46CC-94ED-B82F71190617}" dt="2024-02-28T02:11:36.697" v="89" actId="20577"/>
          <ac:spMkLst>
            <pc:docMk/>
            <pc:sldMk cId="4065060555" sldId="445"/>
            <ac:spMk id="6" creationId="{D02676D4-26C7-C12D-B2A8-90DD8512D51B}"/>
          </ac:spMkLst>
        </pc:spChg>
        <pc:graphicFrameChg chg="mod modGraphic">
          <ac:chgData name="沙織 浅野" userId="50989c1ea3c4bf50" providerId="Windows Live" clId="Web-{B874BDCF-5F88-46CC-94ED-B82F71190617}" dt="2024-02-28T02:11:40.135" v="98"/>
          <ac:graphicFrameMkLst>
            <pc:docMk/>
            <pc:sldMk cId="4065060555" sldId="445"/>
            <ac:graphicFrameMk id="16" creationId="{7B185D68-6EED-8B98-0361-0ABE2E077D6F}"/>
          </ac:graphicFrameMkLst>
        </pc:graphicFrameChg>
      </pc:sldChg>
      <pc:sldChg chg="del">
        <pc:chgData name="沙織 浅野" userId="50989c1ea3c4bf50" providerId="Windows Live" clId="Web-{B874BDCF-5F88-46CC-94ED-B82F71190617}" dt="2024-02-28T02:12:11.839" v="108"/>
        <pc:sldMkLst>
          <pc:docMk/>
          <pc:sldMk cId="1551235842" sldId="446"/>
        </pc:sldMkLst>
      </pc:sldChg>
      <pc:sldChg chg="modSp">
        <pc:chgData name="沙織 浅野" userId="50989c1ea3c4bf50" providerId="Windows Live" clId="Web-{B874BDCF-5F88-46CC-94ED-B82F71190617}" dt="2024-02-28T02:13:25.139" v="114" actId="14100"/>
        <pc:sldMkLst>
          <pc:docMk/>
          <pc:sldMk cId="3893051595" sldId="447"/>
        </pc:sldMkLst>
        <pc:spChg chg="mod">
          <ac:chgData name="沙織 浅野" userId="50989c1ea3c4bf50" providerId="Windows Live" clId="Web-{B874BDCF-5F88-46CC-94ED-B82F71190617}" dt="2024-02-28T02:13:25.139" v="114" actId="14100"/>
          <ac:spMkLst>
            <pc:docMk/>
            <pc:sldMk cId="3893051595" sldId="447"/>
            <ac:spMk id="13" creationId="{352FD6C2-FDA5-3593-7C7F-3288FC74D6F0}"/>
          </ac:spMkLst>
        </pc:spChg>
        <pc:picChg chg="mod">
          <ac:chgData name="沙織 浅野" userId="50989c1ea3c4bf50" providerId="Windows Live" clId="Web-{B874BDCF-5F88-46CC-94ED-B82F71190617}" dt="2024-02-28T02:13:10.716" v="109"/>
          <ac:picMkLst>
            <pc:docMk/>
            <pc:sldMk cId="3893051595" sldId="447"/>
            <ac:picMk id="15" creationId="{BC05395A-4CF5-F207-A69E-CF5A5DE4AAF2}"/>
          </ac:picMkLst>
        </pc:picChg>
      </pc:sldChg>
      <pc:sldChg chg="modSp">
        <pc:chgData name="沙織 浅野" userId="50989c1ea3c4bf50" providerId="Windows Live" clId="Web-{B874BDCF-5F88-46CC-94ED-B82F71190617}" dt="2024-02-28T02:14:15.438" v="134" actId="20577"/>
        <pc:sldMkLst>
          <pc:docMk/>
          <pc:sldMk cId="3020669162" sldId="448"/>
        </pc:sldMkLst>
        <pc:spChg chg="mod">
          <ac:chgData name="沙織 浅野" userId="50989c1ea3c4bf50" providerId="Windows Live" clId="Web-{B874BDCF-5F88-46CC-94ED-B82F71190617}" dt="2024-02-28T02:13:32.342" v="122"/>
          <ac:spMkLst>
            <pc:docMk/>
            <pc:sldMk cId="3020669162" sldId="448"/>
            <ac:spMk id="2" creationId="{0B130752-AEFA-294E-C1C3-A95ADB781A42}"/>
          </ac:spMkLst>
        </pc:spChg>
        <pc:spChg chg="mod">
          <ac:chgData name="沙織 浅野" userId="50989c1ea3c4bf50" providerId="Windows Live" clId="Web-{B874BDCF-5F88-46CC-94ED-B82F71190617}" dt="2024-02-28T02:13:32.186" v="116"/>
          <ac:spMkLst>
            <pc:docMk/>
            <pc:sldMk cId="3020669162" sldId="448"/>
            <ac:spMk id="3" creationId="{51C1D4EB-469B-0891-1C35-B19D4506AD09}"/>
          </ac:spMkLst>
        </pc:spChg>
        <pc:spChg chg="mod">
          <ac:chgData name="沙織 浅野" userId="50989c1ea3c4bf50" providerId="Windows Live" clId="Web-{B874BDCF-5F88-46CC-94ED-B82F71190617}" dt="2024-02-28T02:13:32.186" v="121"/>
          <ac:spMkLst>
            <pc:docMk/>
            <pc:sldMk cId="3020669162" sldId="448"/>
            <ac:spMk id="4" creationId="{2E34AB91-6E7C-D19D-2D1F-8324AE69B98B}"/>
          </ac:spMkLst>
        </pc:spChg>
        <pc:spChg chg="mod">
          <ac:chgData name="沙織 浅野" userId="50989c1ea3c4bf50" providerId="Windows Live" clId="Web-{B874BDCF-5F88-46CC-94ED-B82F71190617}" dt="2024-02-28T02:13:32.186" v="117"/>
          <ac:spMkLst>
            <pc:docMk/>
            <pc:sldMk cId="3020669162" sldId="448"/>
            <ac:spMk id="5" creationId="{05943C4A-B8BB-29FE-C58E-2A53E814934F}"/>
          </ac:spMkLst>
        </pc:spChg>
        <pc:spChg chg="mod">
          <ac:chgData name="沙織 浅野" userId="50989c1ea3c4bf50" providerId="Windows Live" clId="Web-{B874BDCF-5F88-46CC-94ED-B82F71190617}" dt="2024-02-28T02:14:15.438" v="134" actId="20577"/>
          <ac:spMkLst>
            <pc:docMk/>
            <pc:sldMk cId="3020669162" sldId="448"/>
            <ac:spMk id="6" creationId="{8D96C427-043F-4516-183F-49E66B3950D7}"/>
          </ac:spMkLst>
        </pc:spChg>
        <pc:spChg chg="mod">
          <ac:chgData name="沙織 浅野" userId="50989c1ea3c4bf50" providerId="Windows Live" clId="Web-{B874BDCF-5F88-46CC-94ED-B82F71190617}" dt="2024-02-28T02:13:32.186" v="115"/>
          <ac:spMkLst>
            <pc:docMk/>
            <pc:sldMk cId="3020669162" sldId="448"/>
            <ac:spMk id="8" creationId="{D81F3DEF-136A-ED05-0CA1-DFC51ABCF165}"/>
          </ac:spMkLst>
        </pc:spChg>
        <pc:spChg chg="mod">
          <ac:chgData name="沙織 浅野" userId="50989c1ea3c4bf50" providerId="Windows Live" clId="Web-{B874BDCF-5F88-46CC-94ED-B82F71190617}" dt="2024-02-28T02:13:47.327" v="126" actId="20577"/>
          <ac:spMkLst>
            <pc:docMk/>
            <pc:sldMk cId="3020669162" sldId="448"/>
            <ac:spMk id="15" creationId="{7333C2E0-7105-B80B-460B-DCC6E16B2524}"/>
          </ac:spMkLst>
        </pc:spChg>
        <pc:spChg chg="mod">
          <ac:chgData name="沙織 浅野" userId="50989c1ea3c4bf50" providerId="Windows Live" clId="Web-{B874BDCF-5F88-46CC-94ED-B82F71190617}" dt="2024-02-28T02:13:32.186" v="118"/>
          <ac:spMkLst>
            <pc:docMk/>
            <pc:sldMk cId="3020669162" sldId="448"/>
            <ac:spMk id="16" creationId="{B816C3AD-2E83-3CC5-EB84-CB4B1624B070}"/>
          </ac:spMkLst>
        </pc:spChg>
        <pc:spChg chg="mod">
          <ac:chgData name="沙織 浅野" userId="50989c1ea3c4bf50" providerId="Windows Live" clId="Web-{B874BDCF-5F88-46CC-94ED-B82F71190617}" dt="2024-02-28T02:13:53.671" v="127" actId="20577"/>
          <ac:spMkLst>
            <pc:docMk/>
            <pc:sldMk cId="3020669162" sldId="448"/>
            <ac:spMk id="17" creationId="{2D90C253-5FAF-5231-6270-40FA46353157}"/>
          </ac:spMkLst>
        </pc:spChg>
        <pc:spChg chg="mod">
          <ac:chgData name="沙織 浅野" userId="50989c1ea3c4bf50" providerId="Windows Live" clId="Web-{B874BDCF-5F88-46CC-94ED-B82F71190617}" dt="2024-02-28T02:13:38.608" v="123" actId="20577"/>
          <ac:spMkLst>
            <pc:docMk/>
            <pc:sldMk cId="3020669162" sldId="448"/>
            <ac:spMk id="19" creationId="{CFB93DE4-D47C-8D26-033C-B0466A777DB2}"/>
          </ac:spMkLst>
        </pc:spChg>
        <pc:spChg chg="mod">
          <ac:chgData name="沙織 浅野" userId="50989c1ea3c4bf50" providerId="Windows Live" clId="Web-{B874BDCF-5F88-46CC-94ED-B82F71190617}" dt="2024-02-28T02:13:32.186" v="119"/>
          <ac:spMkLst>
            <pc:docMk/>
            <pc:sldMk cId="3020669162" sldId="448"/>
            <ac:spMk id="20" creationId="{26124F76-A828-036E-A92F-4C59EFD531A0}"/>
          </ac:spMkLst>
        </pc:spChg>
        <pc:spChg chg="mod">
          <ac:chgData name="沙織 浅野" userId="50989c1ea3c4bf50" providerId="Windows Live" clId="Web-{B874BDCF-5F88-46CC-94ED-B82F71190617}" dt="2024-02-28T02:13:41.983" v="125" actId="20577"/>
          <ac:spMkLst>
            <pc:docMk/>
            <pc:sldMk cId="3020669162" sldId="448"/>
            <ac:spMk id="21" creationId="{C3CC863B-2643-903F-0778-B52C046D58A3}"/>
          </ac:spMkLst>
        </pc:spChg>
        <pc:spChg chg="mod">
          <ac:chgData name="沙織 浅野" userId="50989c1ea3c4bf50" providerId="Windows Live" clId="Web-{B874BDCF-5F88-46CC-94ED-B82F71190617}" dt="2024-02-28T02:13:32.186" v="120"/>
          <ac:spMkLst>
            <pc:docMk/>
            <pc:sldMk cId="3020669162" sldId="448"/>
            <ac:spMk id="22" creationId="{AB841CCF-BBD3-AD05-8BAE-E7C9FB0E5864}"/>
          </ac:spMkLst>
        </pc:spChg>
      </pc:sldChg>
      <pc:sldChg chg="del">
        <pc:chgData name="沙織 浅野" userId="50989c1ea3c4bf50" providerId="Windows Live" clId="Web-{B874BDCF-5F88-46CC-94ED-B82F71190617}" dt="2024-02-28T02:14:45.173" v="146"/>
        <pc:sldMkLst>
          <pc:docMk/>
          <pc:sldMk cId="1682878255" sldId="449"/>
        </pc:sldMkLst>
      </pc:sldChg>
      <pc:sldChg chg="modSp">
        <pc:chgData name="沙織 浅野" userId="50989c1ea3c4bf50" providerId="Windows Live" clId="Web-{B874BDCF-5F88-46CC-94ED-B82F71190617}" dt="2024-02-28T02:10:13.741" v="52" actId="20577"/>
        <pc:sldMkLst>
          <pc:docMk/>
          <pc:sldMk cId="1835833068" sldId="451"/>
        </pc:sldMkLst>
        <pc:spChg chg="mod">
          <ac:chgData name="沙織 浅野" userId="50989c1ea3c4bf50" providerId="Windows Live" clId="Web-{B874BDCF-5F88-46CC-94ED-B82F71190617}" dt="2024-02-28T02:10:09.788" v="50" actId="20577"/>
          <ac:spMkLst>
            <pc:docMk/>
            <pc:sldMk cId="1835833068" sldId="451"/>
            <ac:spMk id="3" creationId="{B18272DD-8D6E-D74B-817B-CE62099CCB3F}"/>
          </ac:spMkLst>
        </pc:spChg>
        <pc:spChg chg="mod">
          <ac:chgData name="沙織 浅野" userId="50989c1ea3c4bf50" providerId="Windows Live" clId="Web-{B874BDCF-5F88-46CC-94ED-B82F71190617}" dt="2024-02-28T02:10:13.741" v="52" actId="20577"/>
          <ac:spMkLst>
            <pc:docMk/>
            <pc:sldMk cId="1835833068" sldId="451"/>
            <ac:spMk id="4" creationId="{FAA38FEC-361B-8919-C888-738270D4A0C3}"/>
          </ac:spMkLst>
        </pc:spChg>
        <pc:spChg chg="mod">
          <ac:chgData name="沙織 浅野" userId="50989c1ea3c4bf50" providerId="Windows Live" clId="Web-{B874BDCF-5F88-46CC-94ED-B82F71190617}" dt="2024-02-28T02:10:04.835" v="49" actId="20577"/>
          <ac:spMkLst>
            <pc:docMk/>
            <pc:sldMk cId="1835833068" sldId="451"/>
            <ac:spMk id="6" creationId="{D02676D4-26C7-C12D-B2A8-90DD8512D51B}"/>
          </ac:spMkLst>
        </pc:spChg>
      </pc:sldChg>
      <pc:sldChg chg="modSp add ord replId">
        <pc:chgData name="沙織 浅野" userId="50989c1ea3c4bf50" providerId="Windows Live" clId="Web-{B874BDCF-5F88-46CC-94ED-B82F71190617}" dt="2024-02-28T02:12:09.777" v="107" actId="1076"/>
        <pc:sldMkLst>
          <pc:docMk/>
          <pc:sldMk cId="2115567649" sldId="452"/>
        </pc:sldMkLst>
        <pc:spChg chg="mod">
          <ac:chgData name="沙織 浅野" userId="50989c1ea3c4bf50" providerId="Windows Live" clId="Web-{B874BDCF-5F88-46CC-94ED-B82F71190617}" dt="2024-02-28T02:12:05.339" v="105" actId="20577"/>
          <ac:spMkLst>
            <pc:docMk/>
            <pc:sldMk cId="2115567649" sldId="452"/>
            <ac:spMk id="4" creationId="{6FEC3F7B-532F-C155-9202-C3412725A215}"/>
          </ac:spMkLst>
        </pc:spChg>
        <pc:spChg chg="mod">
          <ac:chgData name="沙織 浅野" userId="50989c1ea3c4bf50" providerId="Windows Live" clId="Web-{B874BDCF-5F88-46CC-94ED-B82F71190617}" dt="2024-02-28T02:12:07.714" v="106" actId="1076"/>
          <ac:spMkLst>
            <pc:docMk/>
            <pc:sldMk cId="2115567649" sldId="452"/>
            <ac:spMk id="7" creationId="{6B0E3C1C-D3D8-77FA-337A-0E0F72C3547D}"/>
          </ac:spMkLst>
        </pc:spChg>
        <pc:spChg chg="mod">
          <ac:chgData name="沙織 浅野" userId="50989c1ea3c4bf50" providerId="Windows Live" clId="Web-{B874BDCF-5F88-46CC-94ED-B82F71190617}" dt="2024-02-28T02:12:09.777" v="107" actId="1076"/>
          <ac:spMkLst>
            <pc:docMk/>
            <pc:sldMk cId="2115567649" sldId="452"/>
            <ac:spMk id="8" creationId="{9941AD28-214A-FE15-E630-EFD6E76F230A}"/>
          </ac:spMkLst>
        </pc:spChg>
      </pc:sldChg>
      <pc:sldChg chg="modSp add ord replId">
        <pc:chgData name="沙織 浅野" userId="50989c1ea3c4bf50" providerId="Windows Live" clId="Web-{B874BDCF-5F88-46CC-94ED-B82F71190617}" dt="2024-02-28T02:14:43.860" v="145" actId="1076"/>
        <pc:sldMkLst>
          <pc:docMk/>
          <pc:sldMk cId="2158412196" sldId="453"/>
        </pc:sldMkLst>
        <pc:spChg chg="mod">
          <ac:chgData name="沙織 浅野" userId="50989c1ea3c4bf50" providerId="Windows Live" clId="Web-{B874BDCF-5F88-46CC-94ED-B82F71190617}" dt="2024-02-28T02:14:43.860" v="145" actId="1076"/>
          <ac:spMkLst>
            <pc:docMk/>
            <pc:sldMk cId="2158412196" sldId="453"/>
            <ac:spMk id="7" creationId="{6B0E3C1C-D3D8-77FA-337A-0E0F72C3547D}"/>
          </ac:spMkLst>
        </pc:spChg>
        <pc:spChg chg="mod">
          <ac:chgData name="沙織 浅野" userId="50989c1ea3c4bf50" providerId="Windows Live" clId="Web-{B874BDCF-5F88-46CC-94ED-B82F71190617}" dt="2024-02-28T02:14:42.142" v="144" actId="1076"/>
          <ac:spMkLst>
            <pc:docMk/>
            <pc:sldMk cId="2158412196" sldId="453"/>
            <ac:spMk id="8" creationId="{9941AD28-214A-FE15-E630-EFD6E76F230A}"/>
          </ac:spMkLst>
        </pc:spChg>
        <pc:spChg chg="mod">
          <ac:chgData name="沙織 浅野" userId="50989c1ea3c4bf50" providerId="Windows Live" clId="Web-{B874BDCF-5F88-46CC-94ED-B82F71190617}" dt="2024-02-28T02:14:33.610" v="139" actId="20577"/>
          <ac:spMkLst>
            <pc:docMk/>
            <pc:sldMk cId="2158412196" sldId="453"/>
            <ac:spMk id="9" creationId="{9189AA3C-22D4-4C5C-DA10-573F7ADB4DE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76D264B6-3CAE-48BA-8DCA-A1AF95CCFF6B}" type="datetimeFigureOut">
              <a:t>2024/4/1</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56309CEA-355C-49A5-ABEF-E451EC98F822}" type="slidenum">
              <a:t>‹#›</a:t>
            </a:fld>
            <a:endParaRPr kumimoji="1" lang="ja-JP" altLang="en-US"/>
          </a:p>
        </p:txBody>
      </p:sp>
    </p:spTree>
    <p:extLst>
      <p:ext uri="{BB962C8B-B14F-4D97-AF65-F5344CB8AC3E}">
        <p14:creationId xmlns:p14="http://schemas.microsoft.com/office/powerpoint/2010/main" val="8248301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・学習内容：本授業では、食品ロスの現状と要因について理解し、実際に行動に移す力を身につける。</a:t>
            </a:r>
            <a:endParaRPr kumimoji="1" lang="en-US" altLang="ja-JP" b="1" i="1" u="sng"/>
          </a:p>
          <a:p>
            <a:r>
              <a:rPr kumimoji="1" lang="ja-JP" altLang="en-US" b="1" i="1" u="sng"/>
              <a:t>・教師の支援：めあてを示し、この時間に学習することを理解させる。</a:t>
            </a:r>
            <a:endParaRPr kumimoji="1" lang="en-US" altLang="ja-JP" b="1" i="1" u="sng"/>
          </a:p>
          <a:p>
            <a:endParaRPr kumimoji="1" lang="en-US" altLang="ja-JP"/>
          </a:p>
          <a:p>
            <a:r>
              <a:rPr kumimoji="1" lang="ja-JP" altLang="en-US"/>
              <a:t>この時間は、食品ロスの現状と、食品ロス削減のために何ができるのか、について考えたいと思います。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a:t>
            </a:fld>
            <a:endParaRPr kumimoji="1" lang="ja-JP" altLang="en-US"/>
          </a:p>
        </p:txBody>
      </p:sp>
    </p:spTree>
    <p:extLst>
      <p:ext uri="{BB962C8B-B14F-4D97-AF65-F5344CB8AC3E}">
        <p14:creationId xmlns:p14="http://schemas.microsoft.com/office/powerpoint/2010/main" val="17950176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・教師の支援：合計点の高低で優劣を付けないよう、注意を促す。</a:t>
            </a:r>
            <a:endParaRPr kumimoji="1" lang="en-US" altLang="ja-JP" b="1" i="1" u="sng"/>
          </a:p>
          <a:p>
            <a:endParaRPr kumimoji="1" lang="en-US" altLang="ja-JP" b="1" i="1" u="sng"/>
          </a:p>
          <a:p>
            <a:r>
              <a:rPr kumimoji="1" lang="ja-JP" altLang="en-US"/>
              <a:t>高得点の人は、これからも続けてください。今回あまり点が高くなかった人も、今までできていなくてもこれからできることを増やしていけば、食品ロス削減に貢献できます。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10</a:t>
            </a:fld>
            <a:endParaRPr kumimoji="1" lang="ja-JP" altLang="en-US"/>
          </a:p>
        </p:txBody>
      </p:sp>
    </p:spTree>
    <p:extLst>
      <p:ext uri="{BB962C8B-B14F-4D97-AF65-F5344CB8AC3E}">
        <p14:creationId xmlns:p14="http://schemas.microsoft.com/office/powerpoint/2010/main" val="27545465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続いて、食品ロスの現状について、徳島県で行われた調査をもとに学びたいと思います。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11</a:t>
            </a:fld>
            <a:endParaRPr kumimoji="1" lang="ja-JP" altLang="en-US"/>
          </a:p>
        </p:txBody>
      </p:sp>
    </p:spTree>
    <p:extLst>
      <p:ext uri="{BB962C8B-B14F-4D97-AF65-F5344CB8AC3E}">
        <p14:creationId xmlns:p14="http://schemas.microsoft.com/office/powerpoint/2010/main" val="27596612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徳島県では、平成３０年１月から２月にかけて、消費者庁による実証実験として、約１００世帯の４週間分の食品ロス量とその理由について調査しました。これはその結果です。</a:t>
            </a:r>
          </a:p>
          <a:p>
            <a:r>
              <a:rPr kumimoji="1" lang="ja-JP" altLang="en-US"/>
              <a:t>食品ロスの理由として「食べ残した」が最も多く、他の項目すべてを足した量よりも多くなっています。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12</a:t>
            </a:fld>
            <a:endParaRPr kumimoji="1" lang="ja-JP" altLang="en-US"/>
          </a:p>
        </p:txBody>
      </p:sp>
    </p:spTree>
    <p:extLst>
      <p:ext uri="{BB962C8B-B14F-4D97-AF65-F5344CB8AC3E}">
        <p14:creationId xmlns:p14="http://schemas.microsoft.com/office/powerpoint/2010/main" val="25314903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金額では、わかったものをすべて足すと合計で３６</a:t>
            </a:r>
            <a:r>
              <a:rPr kumimoji="1" lang="en-US" altLang="ja-JP"/>
              <a:t>,</a:t>
            </a:r>
            <a:r>
              <a:rPr kumimoji="1" lang="ja-JP" altLang="en-US"/>
              <a:t>６０６円であり、一世帯あたりでは平均３５５</a:t>
            </a:r>
            <a:r>
              <a:rPr kumimoji="1" lang="en-US" altLang="ja-JP"/>
              <a:t>.</a:t>
            </a:r>
            <a:r>
              <a:rPr kumimoji="1" lang="ja-JP" altLang="en-US"/>
              <a:t>４円となっています。食品ロスの原因としては、</a:t>
            </a:r>
            <a:r>
              <a:rPr kumimoji="1" lang="en-US" altLang="ja-JP"/>
              <a:t>『</a:t>
            </a:r>
            <a:r>
              <a:rPr kumimoji="1" lang="ja-JP" altLang="en-US"/>
              <a:t>もらいものであまり好きでない物</a:t>
            </a:r>
            <a:r>
              <a:rPr kumimoji="1" lang="en-US" altLang="ja-JP"/>
              <a:t>』</a:t>
            </a:r>
            <a:r>
              <a:rPr kumimoji="1" lang="ja-JP" altLang="en-US"/>
              <a:t>や</a:t>
            </a:r>
            <a:r>
              <a:rPr kumimoji="1" lang="en-US" altLang="ja-JP"/>
              <a:t>『</a:t>
            </a:r>
            <a:r>
              <a:rPr kumimoji="1" lang="ja-JP" altLang="en-US"/>
              <a:t>保管方法の悪さ</a:t>
            </a:r>
            <a:r>
              <a:rPr kumimoji="1" lang="en-US" altLang="ja-JP"/>
              <a:t>』『</a:t>
            </a:r>
            <a:r>
              <a:rPr kumimoji="1" lang="ja-JP" altLang="en-US"/>
              <a:t>まとめ買いしたが使い切れなかった</a:t>
            </a:r>
            <a:r>
              <a:rPr kumimoji="1" lang="en-US" altLang="ja-JP"/>
              <a:t>』</a:t>
            </a:r>
            <a:r>
              <a:rPr kumimoji="1" lang="ja-JP" altLang="en-US"/>
              <a:t>などがあげられています。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13</a:t>
            </a:fld>
            <a:endParaRPr kumimoji="1" lang="ja-JP" altLang="en-US"/>
          </a:p>
        </p:txBody>
      </p:sp>
    </p:spTree>
    <p:extLst>
      <p:ext uri="{BB962C8B-B14F-4D97-AF65-F5344CB8AC3E}">
        <p14:creationId xmlns:p14="http://schemas.microsoft.com/office/powerpoint/2010/main" val="41948895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・教師の支援：机間指導し、ヒントを出す（例：キャベツ・ニンジンなどの野菜類、消費期限の短い加工食品、食パンなど）</a:t>
            </a:r>
            <a:endParaRPr kumimoji="1" lang="en-US" altLang="ja-JP" b="1" i="1" u="sng"/>
          </a:p>
          <a:p>
            <a:endParaRPr kumimoji="1" lang="en-US" altLang="ja-JP"/>
          </a:p>
          <a:p>
            <a:r>
              <a:rPr kumimoji="1" lang="ja-JP" altLang="en-US"/>
              <a:t>次に、「捨てることになりやすそうな食品」や「食べずに放置されている食品」はないでしょうか？グループで話し合ってください。先ほどのアンケート結果がヒントになると思います。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14</a:t>
            </a:fld>
            <a:endParaRPr kumimoji="1" lang="ja-JP" altLang="en-US"/>
          </a:p>
        </p:txBody>
      </p:sp>
    </p:spTree>
    <p:extLst>
      <p:ext uri="{BB962C8B-B14F-4D97-AF65-F5344CB8AC3E}">
        <p14:creationId xmlns:p14="http://schemas.microsoft.com/office/powerpoint/2010/main" val="9789635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最後に、食品ロスをなくすために私たちにできることを考えましょう。</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15</a:t>
            </a:fld>
            <a:endParaRPr kumimoji="1" lang="ja-JP" altLang="en-US"/>
          </a:p>
        </p:txBody>
      </p:sp>
    </p:spTree>
    <p:extLst>
      <p:ext uri="{BB962C8B-B14F-4D97-AF65-F5344CB8AC3E}">
        <p14:creationId xmlns:p14="http://schemas.microsoft.com/office/powerpoint/2010/main" val="9927778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・教師の支援：関連資料を示し、活発な意見交換を促す。</a:t>
            </a:r>
            <a:endParaRPr kumimoji="1" lang="en-US" altLang="ja-JP" b="1" i="1" u="sng"/>
          </a:p>
          <a:p>
            <a:endParaRPr kumimoji="1" lang="en-US" altLang="ja-JP" b="1" i="1" u="sng"/>
          </a:p>
          <a:p>
            <a:r>
              <a:rPr kumimoji="1" lang="ja-JP" altLang="en-US"/>
              <a:t>それでは、食品ロス削減のためのアドバイスをワークシートに記入し、そのアドバイスをもとに意見交換しましょう。</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16</a:t>
            </a:fld>
            <a:endParaRPr kumimoji="1" lang="ja-JP" altLang="en-US"/>
          </a:p>
        </p:txBody>
      </p:sp>
    </p:spTree>
    <p:extLst>
      <p:ext uri="{BB962C8B-B14F-4D97-AF65-F5344CB8AC3E}">
        <p14:creationId xmlns:p14="http://schemas.microsoft.com/office/powerpoint/2010/main" val="23322539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最後に、食品ロス削減に向けて、今日から気をつけること、できることを考えてみましょう。ワークシートに記入してください。</a:t>
            </a:r>
          </a:p>
          <a:p>
            <a:r>
              <a:rPr kumimoji="1" lang="ja-JP" altLang="en-US" dirty="0"/>
              <a:t>ポイントは、大げさなことではなく、自分たちが実際にできることを考えることだと思います。</a:t>
            </a:r>
          </a:p>
          <a:p>
            <a:r>
              <a:rPr kumimoji="1" lang="ja-JP" altLang="en-US" dirty="0"/>
              <a:t>続けられること、これが食品ロス削減以外にも、私たちが生活している環境を守り、より良くしていくことに繋がると思います。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17</a:t>
            </a:fld>
            <a:endParaRPr kumimoji="1" lang="ja-JP" altLang="en-US"/>
          </a:p>
        </p:txBody>
      </p:sp>
    </p:spTree>
    <p:extLst>
      <p:ext uri="{BB962C8B-B14F-4D97-AF65-F5344CB8AC3E}">
        <p14:creationId xmlns:p14="http://schemas.microsoft.com/office/powerpoint/2010/main" val="3477229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・教師の支援：この時間に学習する内容を示す。</a:t>
            </a:r>
            <a:endParaRPr kumimoji="1" lang="en-US" altLang="ja-JP" b="1" i="1" u="sng"/>
          </a:p>
          <a:p>
            <a:endParaRPr kumimoji="1" lang="en-US" altLang="ja-JP" b="1" i="1" u="sng"/>
          </a:p>
          <a:p>
            <a:r>
              <a:rPr kumimoji="1" lang="ja-JP" altLang="en-US"/>
              <a:t>それでは、はじめに食品ロスとは何か、学んでいきましょう。</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2</a:t>
            </a:fld>
            <a:endParaRPr kumimoji="1" lang="ja-JP" altLang="en-US"/>
          </a:p>
        </p:txBody>
      </p:sp>
    </p:spTree>
    <p:extLst>
      <p:ext uri="{BB962C8B-B14F-4D97-AF65-F5344CB8AC3E}">
        <p14:creationId xmlns:p14="http://schemas.microsoft.com/office/powerpoint/2010/main" val="384718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・教師の支援：食品ロスとはどのようなものか、また現状はどうかなどについて説明する。</a:t>
            </a:r>
            <a:endParaRPr kumimoji="1" lang="en-US" altLang="ja-JP" b="1" i="1" u="sng"/>
          </a:p>
          <a:p>
            <a:endParaRPr kumimoji="1" lang="en-US" altLang="ja-JP" b="1" i="1" u="sng"/>
          </a:p>
          <a:p>
            <a:r>
              <a:rPr kumimoji="1" lang="ja-JP" altLang="en-US">
                <a:ea typeface="游ゴシック"/>
              </a:rPr>
              <a:t>食品ロスとは、まだ食べられるのに捨てられてしまう食品のことです。食品ロスの量は令和３年度で５２３万トンであり、世界の食</a:t>
            </a:r>
            <a:r>
              <a:rPr lang="ja-JP" altLang="en-US">
                <a:ea typeface="游ゴシック"/>
              </a:rPr>
              <a:t>料</a:t>
            </a:r>
            <a:r>
              <a:rPr kumimoji="1" lang="ja-JP" altLang="en-US">
                <a:ea typeface="游ゴシック"/>
              </a:rPr>
              <a:t>支援量の約１</a:t>
            </a:r>
            <a:r>
              <a:rPr kumimoji="1" lang="en-US" altLang="ja-JP">
                <a:ea typeface="游ゴシック"/>
              </a:rPr>
              <a:t>.</a:t>
            </a:r>
            <a:r>
              <a:rPr kumimoji="1" lang="ja-JP" altLang="en-US">
                <a:ea typeface="游ゴシック"/>
              </a:rPr>
              <a:t>２倍に当たります。これは、国民ひとりあたりお</a:t>
            </a:r>
            <a:r>
              <a:rPr lang="ja-JP" altLang="en-US">
                <a:ea typeface="游ゴシック"/>
              </a:rPr>
              <a:t>にぎり1個分</a:t>
            </a:r>
            <a:r>
              <a:rPr kumimoji="1" lang="ja-JP" altLang="en-US">
                <a:ea typeface="游ゴシック"/>
              </a:rPr>
              <a:t>の食べ物が毎日捨てられていることになります。非常にもったいない状況です。</a:t>
            </a:r>
            <a:endParaRPr lang="ja-JP" altLang="en-US">
              <a:ea typeface="游ゴシック"/>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3</a:t>
            </a:fld>
            <a:endParaRPr kumimoji="1" lang="ja-JP" altLang="en-US"/>
          </a:p>
        </p:txBody>
      </p:sp>
    </p:spTree>
    <p:extLst>
      <p:ext uri="{BB962C8B-B14F-4D97-AF65-F5344CB8AC3E}">
        <p14:creationId xmlns:p14="http://schemas.microsoft.com/office/powerpoint/2010/main" val="1679291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食品廃棄量全体では、事業者が家庭の２倍以上ですが、食品ロスでは大差ありません。内訳を見ると、家庭の食品ロスでは「食べ残し」が約半数を占めています。すなわち、家庭での食べ残しを減らすことが、最も簡単な食品ロス削減方法なので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4</a:t>
            </a:fld>
            <a:endParaRPr kumimoji="1" lang="ja-JP" altLang="en-US"/>
          </a:p>
        </p:txBody>
      </p:sp>
    </p:spTree>
    <p:extLst>
      <p:ext uri="{BB962C8B-B14F-4D97-AF65-F5344CB8AC3E}">
        <p14:creationId xmlns:p14="http://schemas.microsoft.com/office/powerpoint/2010/main" val="2727944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では、捨てられた食べ物はどうなるのでしょうか。家庭から出た食品ロスは、一般廃棄物として処理されます。そのための経費は私たちの税金です。すなわち、食品ロスを減らすと私たちの家計が助かり、処理に必要な税金の額も減ります。以前勉強したように、軽減できた税金は福祉などに使うこともできるので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5</a:t>
            </a:fld>
            <a:endParaRPr kumimoji="1" lang="ja-JP" altLang="en-US"/>
          </a:p>
        </p:txBody>
      </p:sp>
    </p:spTree>
    <p:extLst>
      <p:ext uri="{BB962C8B-B14F-4D97-AF65-F5344CB8AC3E}">
        <p14:creationId xmlns:p14="http://schemas.microsoft.com/office/powerpoint/2010/main" val="1338650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環境面から考えると、食品ロスを減らすと処理場から排出される温室効果ガスも減少するため、地球温暖化対策にも貢献できます。これらの理由からも、食品ロスを削減しなければならないことがわかり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6</a:t>
            </a:fld>
            <a:endParaRPr kumimoji="1" lang="ja-JP" altLang="en-US"/>
          </a:p>
        </p:txBody>
      </p:sp>
    </p:spTree>
    <p:extLst>
      <p:ext uri="{BB962C8B-B14F-4D97-AF65-F5344CB8AC3E}">
        <p14:creationId xmlns:p14="http://schemas.microsoft.com/office/powerpoint/2010/main" val="1980004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それでは、あなたの普段の行動をチェックし、食品ロス削減に向けての貢献度を計算してみましょう。</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7</a:t>
            </a:fld>
            <a:endParaRPr kumimoji="1" lang="ja-JP" altLang="en-US"/>
          </a:p>
        </p:txBody>
      </p:sp>
    </p:spTree>
    <p:extLst>
      <p:ext uri="{BB962C8B-B14F-4D97-AF65-F5344CB8AC3E}">
        <p14:creationId xmlns:p14="http://schemas.microsoft.com/office/powerpoint/2010/main" val="12478146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UD デジタル 教科書体 NK-R" panose="02020400000000000000" pitchFamily="18" charset="-128"/>
                <a:ea typeface="UD デジタル 教科書体 NK-R" panose="02020400000000000000" pitchFamily="18" charset="-128"/>
              </a:rPr>
              <a:t>・学習内容：ワークシートにそれぞれの項目について記入し、計算する。</a:t>
            </a:r>
            <a:endParaRPr kumimoji="1" lang="en-US" altLang="ja-JP" b="1" i="1" u="sng">
              <a:latin typeface="UD デジタル 教科書体 NK-R" panose="02020400000000000000" pitchFamily="18" charset="-128"/>
              <a:ea typeface="UD デジタル 教科書体 NK-R" panose="02020400000000000000" pitchFamily="18" charset="-128"/>
            </a:endParaRPr>
          </a:p>
          <a:p>
            <a:endParaRPr kumimoji="1" lang="en-US" altLang="ja-JP" b="1" i="1" u="sng">
              <a:latin typeface="UD デジタル 教科書体 NK-R" panose="02020400000000000000" pitchFamily="18" charset="-128"/>
              <a:ea typeface="UD デジタル 教科書体 NK-R" panose="02020400000000000000" pitchFamily="18" charset="-128"/>
            </a:endParaRPr>
          </a:p>
          <a:p>
            <a:r>
              <a:rPr kumimoji="1" lang="ja-JP" altLang="en-US">
                <a:latin typeface="UD デジタル 教科書体 NK-R" panose="02020400000000000000" pitchFamily="18" charset="-128"/>
                <a:ea typeface="UD デジタル 教科書体 NK-R" panose="02020400000000000000" pitchFamily="18" charset="-128"/>
              </a:rPr>
              <a:t>ワークシートのチェック表に記入してください。Ａは３点、Ｂは２点、Ｃは１点です。</a:t>
            </a:r>
          </a:p>
          <a:p>
            <a:r>
              <a:rPr lang="ja-JP" altLang="en-US">
                <a:latin typeface="UD デジタル 教科書体 NK-R" panose="02020400000000000000" pitchFamily="18" charset="-128"/>
                <a:ea typeface="UD デジタル 教科書体 NK-R" panose="02020400000000000000" pitchFamily="18" charset="-128"/>
              </a:rPr>
              <a:t>⑦・⑧の項目は　A たくさん知っている　B 少し知っている　C あまり知らない　で回答して下さい。</a:t>
            </a:r>
          </a:p>
          <a:p>
            <a:endParaRPr lang="ja-JP" altLang="en-US">
              <a:latin typeface="UD デジタル 教科書体 NK-R" panose="02020400000000000000" pitchFamily="18" charset="-128"/>
              <a:ea typeface="UD デジタル 教科書体 NK-R" panose="02020400000000000000" pitchFamily="18" charset="-128"/>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8</a:t>
            </a:fld>
            <a:endParaRPr kumimoji="1" lang="ja-JP" altLang="en-US"/>
          </a:p>
        </p:txBody>
      </p:sp>
    </p:spTree>
    <p:extLst>
      <p:ext uri="{BB962C8B-B14F-4D97-AF65-F5344CB8AC3E}">
        <p14:creationId xmlns:p14="http://schemas.microsoft.com/office/powerpoint/2010/main" val="14585091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・教師の支援：机間指導により、できていないことをできるようにするにはどうすればよいか、助言する。</a:t>
            </a:r>
            <a:endParaRPr kumimoji="1" lang="en-US" altLang="ja-JP" b="1" i="1" u="sng"/>
          </a:p>
          <a:p>
            <a:endParaRPr kumimoji="1" lang="en-US" altLang="ja-JP" b="1" i="1" u="sng"/>
          </a:p>
          <a:p>
            <a:r>
              <a:rPr kumimoji="1" lang="ja-JP" altLang="en-US"/>
              <a:t>合計何点でしたか？また、チェックの結果を見て、気付いたことや感想を書いてください。</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9</a:t>
            </a:fld>
            <a:endParaRPr kumimoji="1" lang="ja-JP" altLang="en-US"/>
          </a:p>
        </p:txBody>
      </p:sp>
    </p:spTree>
    <p:extLst>
      <p:ext uri="{BB962C8B-B14F-4D97-AF65-F5344CB8AC3E}">
        <p14:creationId xmlns:p14="http://schemas.microsoft.com/office/powerpoint/2010/main" val="1103680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49106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575747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50866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0515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4083904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39540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797884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539588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2860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88451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2024/4/1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189387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2A643-9BB0-4E02-80B2-2C0A5E5D738E}" type="datetimeFigureOut">
              <a:rPr kumimoji="1" lang="ja-JP" altLang="en-US" smtClean="0"/>
              <a:t>2024/4/1</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07289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0.emf"/><Relationship Id="rId4" Type="http://schemas.openxmlformats.org/officeDocument/2006/relationships/package" Target="../embeddings/Microsoft_Word_Document.docx"/></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B7278557-D78E-A01C-2A3A-5C0AA8C918D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四角形: 上の 2 つの角を丸める 5">
            <a:extLst>
              <a:ext uri="{FF2B5EF4-FFF2-40B4-BE49-F238E27FC236}">
                <a16:creationId xmlns:a16="http://schemas.microsoft.com/office/drawing/2014/main" id="{D7A0A32D-07EB-0E3C-5A49-B648346F76A3}"/>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sp>
        <p:nvSpPr>
          <p:cNvPr id="11" name="正方形/長方形 10">
            <a:extLst>
              <a:ext uri="{FF2B5EF4-FFF2-40B4-BE49-F238E27FC236}">
                <a16:creationId xmlns:a16="http://schemas.microsoft.com/office/drawing/2014/main" id="{77407057-3910-7B4C-B549-4A84A29FFFFC}"/>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sp>
        <p:nvSpPr>
          <p:cNvPr id="12" name="テキスト ボックス 11">
            <a:extLst>
              <a:ext uri="{FF2B5EF4-FFF2-40B4-BE49-F238E27FC236}">
                <a16:creationId xmlns:a16="http://schemas.microsoft.com/office/drawing/2014/main" id="{3ADF7548-9CFE-21E7-C583-DE8A8EC7E48C}"/>
              </a:ext>
            </a:extLst>
          </p:cNvPr>
          <p:cNvSpPr txBox="1"/>
          <p:nvPr/>
        </p:nvSpPr>
        <p:spPr>
          <a:xfrm>
            <a:off x="4427764" y="2752725"/>
            <a:ext cx="334599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めあて</a:t>
            </a:r>
          </a:p>
        </p:txBody>
      </p:sp>
      <p:sp>
        <p:nvSpPr>
          <p:cNvPr id="13" name="テキスト ボックス 12">
            <a:extLst>
              <a:ext uri="{FF2B5EF4-FFF2-40B4-BE49-F238E27FC236}">
                <a16:creationId xmlns:a16="http://schemas.microsoft.com/office/drawing/2014/main" id="{335980E3-55E1-7621-2A7B-125903CB860D}"/>
              </a:ext>
            </a:extLst>
          </p:cNvPr>
          <p:cNvSpPr txBox="1"/>
          <p:nvPr/>
        </p:nvSpPr>
        <p:spPr>
          <a:xfrm>
            <a:off x="1200150" y="3716111"/>
            <a:ext cx="9805306"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50000"/>
              </a:lnSpc>
            </a:pPr>
            <a:r>
              <a:rPr lang="ja-JP" altLang="en-US" sz="4800">
                <a:latin typeface="UD Digi Kyokasho NK-R"/>
                <a:ea typeface="UD Digi Kyokasho NK-R"/>
                <a:cs typeface="+mn-lt"/>
              </a:rPr>
              <a:t>食</a:t>
            </a:r>
            <a:r>
              <a:rPr lang="ja-JP" sz="4800">
                <a:latin typeface="UD Digi Kyokasho NK-R"/>
                <a:ea typeface="UD Digi Kyokasho NK-R"/>
                <a:cs typeface="+mn-lt"/>
              </a:rPr>
              <a:t>品ロス削減の</a:t>
            </a:r>
            <a:r>
              <a:rPr lang="ja-JP" altLang="en-US" sz="4800">
                <a:latin typeface="UD Digi Kyokasho NK-R"/>
                <a:ea typeface="UD Digi Kyokasho NK-R"/>
                <a:cs typeface="+mn-lt"/>
              </a:rPr>
              <a:t>た</a:t>
            </a:r>
            <a:r>
              <a:rPr lang="ja-JP" sz="4800">
                <a:latin typeface="UD Digi Kyokasho NK-R"/>
                <a:ea typeface="UD Digi Kyokasho NK-R"/>
                <a:cs typeface="+mn-lt"/>
              </a:rPr>
              <a:t>めにできることを</a:t>
            </a:r>
            <a:endParaRPr lang="en-US" sz="4800">
              <a:solidFill>
                <a:srgbClr val="808080"/>
              </a:solidFill>
              <a:ea typeface="+mn-lt"/>
              <a:cs typeface="+mn-lt"/>
            </a:endParaRPr>
          </a:p>
          <a:p>
            <a:pPr algn="ctr"/>
            <a:r>
              <a:rPr lang="ja-JP" sz="4800">
                <a:latin typeface="UD Digi Kyokasho NK-R"/>
                <a:ea typeface="UD Digi Kyokasho NK-R"/>
                <a:cs typeface="+mn-lt"/>
              </a:rPr>
              <a:t>考えよう</a:t>
            </a:r>
            <a:endParaRPr lang="ja-JP" sz="4800">
              <a:solidFill>
                <a:srgbClr val="808080"/>
              </a:solidFill>
              <a:latin typeface="UD Digi Kyokasho NK-R"/>
              <a:ea typeface="UD Digi Kyokasho NK-R"/>
              <a:cs typeface="+mn-lt"/>
            </a:endParaRPr>
          </a:p>
        </p:txBody>
      </p:sp>
    </p:spTree>
    <p:extLst>
      <p:ext uri="{BB962C8B-B14F-4D97-AF65-F5344CB8AC3E}">
        <p14:creationId xmlns:p14="http://schemas.microsoft.com/office/powerpoint/2010/main" val="249716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457983" y="1500625"/>
            <a:ext cx="5359210"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Digi Kyokasho NK-R"/>
                <a:ea typeface="UD Digi Kyokasho NK-R"/>
                <a:cs typeface="Calibri"/>
              </a:rPr>
              <a:t>食品ロス削減貢献度チェック</a:t>
            </a: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417997"/>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graphicFrame>
        <p:nvGraphicFramePr>
          <p:cNvPr id="16" name="表 15">
            <a:extLst>
              <a:ext uri="{FF2B5EF4-FFF2-40B4-BE49-F238E27FC236}">
                <a16:creationId xmlns:a16="http://schemas.microsoft.com/office/drawing/2014/main" id="{7B185D68-6EED-8B98-0361-0ABE2E077D6F}"/>
              </a:ext>
            </a:extLst>
          </p:cNvPr>
          <p:cNvGraphicFramePr>
            <a:graphicFrameLocks noGrp="1"/>
          </p:cNvGraphicFramePr>
          <p:nvPr>
            <p:extLst>
              <p:ext uri="{D42A27DB-BD31-4B8C-83A1-F6EECF244321}">
                <p14:modId xmlns:p14="http://schemas.microsoft.com/office/powerpoint/2010/main" val="2455341101"/>
              </p:ext>
            </p:extLst>
          </p:nvPr>
        </p:nvGraphicFramePr>
        <p:xfrm>
          <a:off x="526324" y="2553788"/>
          <a:ext cx="11381883" cy="3715884"/>
        </p:xfrm>
        <a:graphic>
          <a:graphicData uri="http://schemas.openxmlformats.org/drawingml/2006/table">
            <a:tbl>
              <a:tblPr bandRow="1">
                <a:tableStyleId>{073A0DAA-6AF3-43AB-8588-CEC1D06C72B9}</a:tableStyleId>
              </a:tblPr>
              <a:tblGrid>
                <a:gridCol w="3816880">
                  <a:extLst>
                    <a:ext uri="{9D8B030D-6E8A-4147-A177-3AD203B41FA5}">
                      <a16:colId xmlns:a16="http://schemas.microsoft.com/office/drawing/2014/main" val="697902725"/>
                    </a:ext>
                  </a:extLst>
                </a:gridCol>
                <a:gridCol w="7565003">
                  <a:extLst>
                    <a:ext uri="{9D8B030D-6E8A-4147-A177-3AD203B41FA5}">
                      <a16:colId xmlns:a16="http://schemas.microsoft.com/office/drawing/2014/main" val="1990865426"/>
                    </a:ext>
                  </a:extLst>
                </a:gridCol>
              </a:tblGrid>
              <a:tr h="928971">
                <a:tc>
                  <a:txBody>
                    <a:bodyPr/>
                    <a:lstStyle/>
                    <a:p>
                      <a:pPr algn="r"/>
                      <a:r>
                        <a:rPr lang="ja-JP" altLang="en-US" sz="3200">
                          <a:solidFill>
                            <a:schemeClr val="bg1"/>
                          </a:solidFill>
                          <a:latin typeface="UD Digi Kyokasho NK-R"/>
                          <a:ea typeface="UD Digi Kyokasho NK-R"/>
                        </a:rPr>
                        <a:t>合計が、21点以上</a:t>
                      </a:r>
                      <a:endParaRPr kumimoji="1" lang="ja-JP" altLang="en-US" sz="3200">
                        <a:solidFill>
                          <a:schemeClr val="bg1"/>
                        </a:solidFill>
                        <a:latin typeface="UD Digi Kyokasho NK-R"/>
                        <a:ea typeface="UD Digi Kyokasho NK-R"/>
                      </a:endParaRPr>
                    </a:p>
                  </a:txBody>
                  <a:tcPr anchor="ctr">
                    <a:lnL w="0">
                      <a:noFill/>
                    </a:lnL>
                    <a:lnR w="0">
                      <a:noFill/>
                    </a:lnR>
                    <a:lnT w="0">
                      <a:noFill/>
                    </a:lnT>
                    <a:lnB w="0">
                      <a:noFill/>
                    </a:lnB>
                    <a:solidFill>
                      <a:schemeClr val="accent1"/>
                    </a:solidFill>
                  </a:tcPr>
                </a:tc>
                <a:tc>
                  <a:txBody>
                    <a:bodyPr/>
                    <a:lstStyle/>
                    <a:p>
                      <a:pPr algn="l"/>
                      <a:r>
                        <a:rPr lang="ja-JP" altLang="en-US" sz="3200">
                          <a:latin typeface="UD Digi Kyokasho NK-R"/>
                          <a:ea typeface="UD Digi Kyokasho NK-R"/>
                        </a:rPr>
                        <a:t>お見事！みんなに広げよう！</a:t>
                      </a:r>
                      <a:endParaRPr kumimoji="1" lang="ja-JP" altLang="en-US" sz="3200">
                        <a:latin typeface="UD Digi Kyokasho NK-R"/>
                        <a:ea typeface="UD Digi Kyokasho NK-R"/>
                      </a:endParaRPr>
                    </a:p>
                  </a:txBody>
                  <a:tcPr anchor="ctr">
                    <a:lnL w="0">
                      <a:noFill/>
                    </a:lnL>
                    <a:lnR w="0">
                      <a:noFill/>
                    </a:lnR>
                    <a:lnT w="0">
                      <a:noFill/>
                    </a:lnT>
                    <a:lnB w="0">
                      <a:noFill/>
                    </a:lnB>
                    <a:solidFill>
                      <a:schemeClr val="accent1">
                        <a:lumMod val="20000"/>
                        <a:lumOff val="80000"/>
                      </a:schemeClr>
                    </a:solidFill>
                  </a:tcPr>
                </a:tc>
                <a:extLst>
                  <a:ext uri="{0D108BD9-81ED-4DB2-BD59-A6C34878D82A}">
                    <a16:rowId xmlns:a16="http://schemas.microsoft.com/office/drawing/2014/main" val="2498551147"/>
                  </a:ext>
                </a:extLst>
              </a:tr>
              <a:tr h="928971">
                <a:tc>
                  <a:txBody>
                    <a:bodyPr/>
                    <a:lstStyle/>
                    <a:p>
                      <a:pPr lvl="0" algn="r">
                        <a:buNone/>
                      </a:pPr>
                      <a:r>
                        <a:rPr lang="ja-JP" altLang="en-US" sz="3200">
                          <a:solidFill>
                            <a:schemeClr val="bg1"/>
                          </a:solidFill>
                          <a:latin typeface="UD Digi Kyokasho NK-R"/>
                          <a:ea typeface="UD Digi Kyokasho NK-R"/>
                        </a:rPr>
                        <a:t>16点以上</a:t>
                      </a:r>
                      <a:endParaRPr kumimoji="1" lang="ja-JP" altLang="en-US" sz="3200">
                        <a:solidFill>
                          <a:schemeClr val="bg1"/>
                        </a:solidFill>
                        <a:latin typeface="UD Digi Kyokasho NK-R"/>
                        <a:ea typeface="UD Digi Kyokasho NK-R"/>
                      </a:endParaRPr>
                    </a:p>
                  </a:txBody>
                  <a:tcPr anchor="ctr">
                    <a:lnL w="0">
                      <a:noFill/>
                    </a:lnL>
                    <a:lnR w="0">
                      <a:noFill/>
                    </a:lnR>
                    <a:lnT w="0">
                      <a:noFill/>
                    </a:lnT>
                    <a:lnB w="0">
                      <a:noFill/>
                    </a:lnB>
                    <a:solidFill>
                      <a:schemeClr val="accent6"/>
                    </a:solidFill>
                  </a:tcPr>
                </a:tc>
                <a:tc>
                  <a:txBody>
                    <a:bodyPr/>
                    <a:lstStyle/>
                    <a:p>
                      <a:pPr algn="l"/>
                      <a:r>
                        <a:rPr lang="ja-JP" altLang="en-US" sz="3200">
                          <a:latin typeface="UD Digi Kyokasho NK-R"/>
                          <a:ea typeface="UD Digi Kyokasho NK-R"/>
                        </a:rPr>
                        <a:t>かなり貢献！あともう少し！</a:t>
                      </a:r>
                      <a:endParaRPr kumimoji="1" lang="ja-JP" altLang="en-US" sz="3200">
                        <a:latin typeface="UD Digi Kyokasho NK-R"/>
                        <a:ea typeface="UD Digi Kyokasho NK-R"/>
                      </a:endParaRPr>
                    </a:p>
                  </a:txBody>
                  <a:tcPr anchor="ctr">
                    <a:lnL w="0">
                      <a:noFill/>
                    </a:lnL>
                    <a:lnR w="0">
                      <a:noFill/>
                    </a:lnR>
                    <a:lnT w="0">
                      <a:noFill/>
                    </a:lnT>
                    <a:lnB w="0">
                      <a:noFill/>
                    </a:lnB>
                    <a:solidFill>
                      <a:schemeClr val="accent6">
                        <a:lumMod val="20000"/>
                        <a:lumOff val="80000"/>
                      </a:schemeClr>
                    </a:solidFill>
                  </a:tcPr>
                </a:tc>
                <a:extLst>
                  <a:ext uri="{0D108BD9-81ED-4DB2-BD59-A6C34878D82A}">
                    <a16:rowId xmlns:a16="http://schemas.microsoft.com/office/drawing/2014/main" val="3920768405"/>
                  </a:ext>
                </a:extLst>
              </a:tr>
              <a:tr h="928971">
                <a:tc>
                  <a:txBody>
                    <a:bodyPr/>
                    <a:lstStyle/>
                    <a:p>
                      <a:pPr lvl="0" algn="r">
                        <a:buNone/>
                      </a:pPr>
                      <a:r>
                        <a:rPr lang="ja-JP" altLang="en-US" sz="3200">
                          <a:solidFill>
                            <a:schemeClr val="bg1"/>
                          </a:solidFill>
                          <a:latin typeface="UD Digi Kyokasho NK-R"/>
                          <a:ea typeface="UD Digi Kyokasho NK-R"/>
                        </a:rPr>
                        <a:t>10点以上</a:t>
                      </a:r>
                      <a:endParaRPr kumimoji="1" lang="ja-JP" altLang="en-US" sz="3200">
                        <a:solidFill>
                          <a:schemeClr val="bg1"/>
                        </a:solidFill>
                        <a:latin typeface="UD Digi Kyokasho NK-R"/>
                        <a:ea typeface="UD Digi Kyokasho NK-R"/>
                      </a:endParaRPr>
                    </a:p>
                  </a:txBody>
                  <a:tcPr anchor="ctr">
                    <a:lnL w="0">
                      <a:noFill/>
                    </a:lnL>
                    <a:lnR w="0">
                      <a:noFill/>
                    </a:lnR>
                    <a:lnT w="0">
                      <a:noFill/>
                    </a:lnT>
                    <a:lnB w="0">
                      <a:noFill/>
                    </a:lnB>
                    <a:solidFill>
                      <a:schemeClr val="accent3">
                        <a:lumMod val="75000"/>
                      </a:schemeClr>
                    </a:solidFill>
                  </a:tcPr>
                </a:tc>
                <a:tc>
                  <a:txBody>
                    <a:bodyPr/>
                    <a:lstStyle/>
                    <a:p>
                      <a:pPr algn="l"/>
                      <a:r>
                        <a:rPr lang="ja-JP" altLang="en-US" sz="3200">
                          <a:latin typeface="UD Digi Kyokasho NK-R"/>
                          <a:ea typeface="UD Digi Kyokasho NK-R"/>
                        </a:rPr>
                        <a:t>もうひと頑張り！</a:t>
                      </a:r>
                      <a:endParaRPr kumimoji="1" lang="ja-JP" altLang="en-US" sz="3200">
                        <a:latin typeface="UD Digi Kyokasho NK-R"/>
                        <a:ea typeface="UD Digi Kyokasho NK-R"/>
                      </a:endParaRPr>
                    </a:p>
                  </a:txBody>
                  <a:tcPr anchor="ctr">
                    <a:lnL w="0">
                      <a:noFill/>
                    </a:lnL>
                    <a:lnR w="0">
                      <a:noFill/>
                    </a:lnR>
                    <a:lnT w="0">
                      <a:noFill/>
                    </a:lnT>
                    <a:lnB w="0">
                      <a:noFill/>
                    </a:lnB>
                    <a:solidFill>
                      <a:schemeClr val="accent3">
                        <a:lumMod val="20000"/>
                        <a:lumOff val="80000"/>
                      </a:schemeClr>
                    </a:solidFill>
                  </a:tcPr>
                </a:tc>
                <a:extLst>
                  <a:ext uri="{0D108BD9-81ED-4DB2-BD59-A6C34878D82A}">
                    <a16:rowId xmlns:a16="http://schemas.microsoft.com/office/drawing/2014/main" val="3498694001"/>
                  </a:ext>
                </a:extLst>
              </a:tr>
              <a:tr h="928971">
                <a:tc>
                  <a:txBody>
                    <a:bodyPr/>
                    <a:lstStyle/>
                    <a:p>
                      <a:pPr lvl="0" algn="r">
                        <a:buNone/>
                      </a:pPr>
                      <a:r>
                        <a:rPr lang="ja-JP" altLang="en-US" sz="3200">
                          <a:solidFill>
                            <a:schemeClr val="bg1"/>
                          </a:solidFill>
                          <a:latin typeface="UD Digi Kyokasho NK-R"/>
                          <a:ea typeface="UD Digi Kyokasho NK-R"/>
                        </a:rPr>
                        <a:t>10点未満</a:t>
                      </a:r>
                      <a:endParaRPr kumimoji="1" lang="ja-JP" altLang="en-US" sz="3200">
                        <a:solidFill>
                          <a:schemeClr val="bg1"/>
                        </a:solidFill>
                        <a:latin typeface="UD Digi Kyokasho NK-R"/>
                        <a:ea typeface="UD Digi Kyokasho NK-R"/>
                      </a:endParaRPr>
                    </a:p>
                  </a:txBody>
                  <a:tcPr anchor="ctr">
                    <a:lnL w="0">
                      <a:noFill/>
                    </a:lnL>
                    <a:lnR w="0">
                      <a:noFill/>
                    </a:lnR>
                    <a:lnT w="0">
                      <a:noFill/>
                    </a:lnT>
                    <a:lnB w="0">
                      <a:noFill/>
                    </a:lnB>
                    <a:solidFill>
                      <a:srgbClr val="C00000"/>
                    </a:solidFill>
                  </a:tcPr>
                </a:tc>
                <a:tc>
                  <a:txBody>
                    <a:bodyPr/>
                    <a:lstStyle/>
                    <a:p>
                      <a:pPr algn="l"/>
                      <a:r>
                        <a:rPr lang="ja-JP" altLang="en-US" sz="3200">
                          <a:latin typeface="UD Digi Kyokasho NK-R"/>
                          <a:ea typeface="UD Digi Kyokasho NK-R"/>
                        </a:rPr>
                        <a:t>いろいろな方法を見つけて実践していこう！</a:t>
                      </a:r>
                      <a:endParaRPr kumimoji="1" lang="ja-JP" altLang="en-US" sz="3200">
                        <a:latin typeface="UD Digi Kyokasho NK-R"/>
                        <a:ea typeface="UD Digi Kyokasho NK-R"/>
                      </a:endParaRPr>
                    </a:p>
                  </a:txBody>
                  <a:tcPr anchor="ctr">
                    <a:lnL w="0">
                      <a:noFill/>
                    </a:lnL>
                    <a:lnR w="0">
                      <a:noFill/>
                    </a:lnR>
                    <a:lnT w="0">
                      <a:noFill/>
                    </a:lnT>
                    <a:lnB w="0">
                      <a:noFill/>
                    </a:lnB>
                    <a:solidFill>
                      <a:srgbClr val="FFE0E0"/>
                    </a:solidFill>
                  </a:tcPr>
                </a:tc>
                <a:extLst>
                  <a:ext uri="{0D108BD9-81ED-4DB2-BD59-A6C34878D82A}">
                    <a16:rowId xmlns:a16="http://schemas.microsoft.com/office/drawing/2014/main" val="2115540233"/>
                  </a:ext>
                </a:extLst>
              </a:tr>
            </a:tbl>
          </a:graphicData>
        </a:graphic>
      </p:graphicFrame>
      <p:sp>
        <p:nvSpPr>
          <p:cNvPr id="15" name="正方形/長方形 14">
            <a:extLst>
              <a:ext uri="{FF2B5EF4-FFF2-40B4-BE49-F238E27FC236}">
                <a16:creationId xmlns:a16="http://schemas.microsoft.com/office/drawing/2014/main" id="{26595BA4-A193-18F1-FFFB-A754D1B3AE93}"/>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sp>
        <p:nvSpPr>
          <p:cNvPr id="5" name="正方形/長方形 4">
            <a:extLst>
              <a:ext uri="{FF2B5EF4-FFF2-40B4-BE49-F238E27FC236}">
                <a16:creationId xmlns:a16="http://schemas.microsoft.com/office/drawing/2014/main" id="{1A75F49B-C8B5-0C87-7004-D7A621281C52}"/>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四角形: 上の 2 つの角を丸める 8">
            <a:extLst>
              <a:ext uri="{FF2B5EF4-FFF2-40B4-BE49-F238E27FC236}">
                <a16:creationId xmlns:a16="http://schemas.microsoft.com/office/drawing/2014/main" id="{44108A09-F9DB-E7BF-AFAF-14D12D09ECA1}"/>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spTree>
    <p:extLst>
      <p:ext uri="{BB962C8B-B14F-4D97-AF65-F5344CB8AC3E}">
        <p14:creationId xmlns:p14="http://schemas.microsoft.com/office/powerpoint/2010/main" val="40650605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29C1D02-B265-B28B-581B-CD86CE4CC09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テキスト ボックス 4">
            <a:extLst>
              <a:ext uri="{FF2B5EF4-FFF2-40B4-BE49-F238E27FC236}">
                <a16:creationId xmlns:a16="http://schemas.microsoft.com/office/drawing/2014/main" id="{8EA74E1B-2834-76A4-FB88-D1E741CEB5DB}"/>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7" name="四角形: 角を丸くする 6">
            <a:extLst>
              <a:ext uri="{FF2B5EF4-FFF2-40B4-BE49-F238E27FC236}">
                <a16:creationId xmlns:a16="http://schemas.microsoft.com/office/drawing/2014/main" id="{6B0E3C1C-D3D8-77FA-337A-0E0F72C3547D}"/>
              </a:ext>
            </a:extLst>
          </p:cNvPr>
          <p:cNvSpPr/>
          <p:nvPr/>
        </p:nvSpPr>
        <p:spPr>
          <a:xfrm>
            <a:off x="3147792" y="2787512"/>
            <a:ext cx="7004680" cy="1174609"/>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4" name="正方形/長方形 13">
            <a:extLst>
              <a:ext uri="{FF2B5EF4-FFF2-40B4-BE49-F238E27FC236}">
                <a16:creationId xmlns:a16="http://schemas.microsoft.com/office/drawing/2014/main" id="{F10CD1FA-F69A-B86A-B39C-9DF94AC74014}"/>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sp>
        <p:nvSpPr>
          <p:cNvPr id="4" name="テキスト ボックス 3">
            <a:extLst>
              <a:ext uri="{FF2B5EF4-FFF2-40B4-BE49-F238E27FC236}">
                <a16:creationId xmlns:a16="http://schemas.microsoft.com/office/drawing/2014/main" id="{6FEC3F7B-532F-C155-9202-C3412725A215}"/>
              </a:ext>
            </a:extLst>
          </p:cNvPr>
          <p:cNvSpPr txBox="1"/>
          <p:nvPr/>
        </p:nvSpPr>
        <p:spPr>
          <a:xfrm>
            <a:off x="3259666" y="2137603"/>
            <a:ext cx="6508834"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latin typeface="UD Digi Kyokasho NK-R"/>
                <a:ea typeface="UD Digi Kyokasho NK-R"/>
                <a:cs typeface="Calibri" panose="020F0502020204030204"/>
              </a:rPr>
              <a:t>◎　食品ロスとはなんだろう？</a:t>
            </a:r>
            <a:endParaRPr lang="ja-JP">
              <a:ea typeface="ＭＳ Ｐゴシック"/>
              <a:cs typeface="Calibri"/>
            </a:endParaRPr>
          </a:p>
        </p:txBody>
      </p:sp>
      <p:sp>
        <p:nvSpPr>
          <p:cNvPr id="8" name="テキスト ボックス 7">
            <a:extLst>
              <a:ext uri="{FF2B5EF4-FFF2-40B4-BE49-F238E27FC236}">
                <a16:creationId xmlns:a16="http://schemas.microsoft.com/office/drawing/2014/main" id="{9941AD28-214A-FE15-E630-EFD6E76F230A}"/>
              </a:ext>
            </a:extLst>
          </p:cNvPr>
          <p:cNvSpPr txBox="1"/>
          <p:nvPr/>
        </p:nvSpPr>
        <p:spPr>
          <a:xfrm>
            <a:off x="3259665" y="3143019"/>
            <a:ext cx="6508834"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b="1">
                <a:solidFill>
                  <a:srgbClr val="FF00A2"/>
                </a:solidFill>
                <a:latin typeface="UD Digi Kyokasho NK-R"/>
                <a:ea typeface="UD Digi Kyokasho NK-R"/>
                <a:cs typeface="Calibri" panose="020F0502020204030204"/>
              </a:rPr>
              <a:t>◎　食品ロス</a:t>
            </a:r>
            <a:r>
              <a:rPr lang="ja-JP" altLang="en-US" sz="3200" b="1">
                <a:solidFill>
                  <a:srgbClr val="FF00A2"/>
                </a:solidFill>
                <a:latin typeface="UD Digi Kyokasho NK-R"/>
                <a:ea typeface="UD Digi Kyokasho NK-R"/>
                <a:cs typeface="Calibri" panose="020F0502020204030204"/>
              </a:rPr>
              <a:t>の現状</a:t>
            </a:r>
            <a:endParaRPr lang="ja-JP" b="1">
              <a:solidFill>
                <a:srgbClr val="FF00A2"/>
              </a:solidFill>
              <a:ea typeface="ＭＳ Ｐゴシック"/>
              <a:cs typeface="Calibri"/>
            </a:endParaRPr>
          </a:p>
        </p:txBody>
      </p:sp>
      <p:sp>
        <p:nvSpPr>
          <p:cNvPr id="9" name="テキスト ボックス 8">
            <a:extLst>
              <a:ext uri="{FF2B5EF4-FFF2-40B4-BE49-F238E27FC236}">
                <a16:creationId xmlns:a16="http://schemas.microsoft.com/office/drawing/2014/main" id="{9189AA3C-22D4-4C5C-DA10-573F7ADB4DEB}"/>
              </a:ext>
            </a:extLst>
          </p:cNvPr>
          <p:cNvSpPr txBox="1"/>
          <p:nvPr/>
        </p:nvSpPr>
        <p:spPr>
          <a:xfrm>
            <a:off x="3259664" y="4021435"/>
            <a:ext cx="6508834"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latin typeface="UD Digi Kyokasho NK-R"/>
                <a:ea typeface="UD Digi Kyokasho NK-R"/>
                <a:cs typeface="Calibri" panose="020F0502020204030204"/>
              </a:rPr>
              <a:t>◎　</a:t>
            </a:r>
            <a:r>
              <a:rPr lang="ja-JP" altLang="en-US" sz="3200">
                <a:latin typeface="UD Digi Kyokasho NK-R"/>
                <a:ea typeface="UD Digi Kyokasho NK-R"/>
                <a:cs typeface="Calibri" panose="020F0502020204030204"/>
              </a:rPr>
              <a:t>私たちにできることを考え</a:t>
            </a:r>
            <a:r>
              <a:rPr lang="ja-JP" sz="3200">
                <a:latin typeface="UD Digi Kyokasho NK-R"/>
                <a:ea typeface="UD Digi Kyokasho NK-R"/>
                <a:cs typeface="Calibri" panose="020F0502020204030204"/>
              </a:rPr>
              <a:t>よう</a:t>
            </a:r>
          </a:p>
        </p:txBody>
      </p:sp>
      <p:sp>
        <p:nvSpPr>
          <p:cNvPr id="11" name="正方形/長方形 10">
            <a:extLst>
              <a:ext uri="{FF2B5EF4-FFF2-40B4-BE49-F238E27FC236}">
                <a16:creationId xmlns:a16="http://schemas.microsoft.com/office/drawing/2014/main" id="{B0D6B3F4-51D1-AAFF-FFC3-9B7D828E3295}"/>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四角形: 上の 2 つの角を丸める 12">
            <a:extLst>
              <a:ext uri="{FF2B5EF4-FFF2-40B4-BE49-F238E27FC236}">
                <a16:creationId xmlns:a16="http://schemas.microsoft.com/office/drawing/2014/main" id="{8BBDD996-EEC7-9673-1C15-C93CB6C27D6F}"/>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spTree>
    <p:extLst>
      <p:ext uri="{BB962C8B-B14F-4D97-AF65-F5344CB8AC3E}">
        <p14:creationId xmlns:p14="http://schemas.microsoft.com/office/powerpoint/2010/main" val="21155676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11">
            <a:extLst>
              <a:ext uri="{FF2B5EF4-FFF2-40B4-BE49-F238E27FC236}">
                <a16:creationId xmlns:a16="http://schemas.microsoft.com/office/drawing/2014/main" id="{D81F3DEF-136A-ED05-0CA1-DFC51ABCF165}"/>
              </a:ext>
            </a:extLst>
          </p:cNvPr>
          <p:cNvSpPr txBox="1"/>
          <p:nvPr/>
        </p:nvSpPr>
        <p:spPr>
          <a:xfrm>
            <a:off x="340157" y="1454283"/>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3" name="テキスト ボックス 6">
            <a:extLst>
              <a:ext uri="{FF2B5EF4-FFF2-40B4-BE49-F238E27FC236}">
                <a16:creationId xmlns:a16="http://schemas.microsoft.com/office/drawing/2014/main" id="{51C1D4EB-469B-0891-1C35-B19D4506AD09}"/>
              </a:ext>
            </a:extLst>
          </p:cNvPr>
          <p:cNvSpPr txBox="1"/>
          <p:nvPr/>
        </p:nvSpPr>
        <p:spPr>
          <a:xfrm>
            <a:off x="229446" y="2232569"/>
            <a:ext cx="5866554" cy="267765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2800">
                <a:latin typeface="UD Digi Kyokasho NK-R"/>
                <a:ea typeface="UD Digi Kyokasho NK-R"/>
              </a:rPr>
              <a:t>（1）</a:t>
            </a:r>
            <a:r>
              <a:rPr lang="ja-JP" altLang="en-US" sz="2800">
                <a:latin typeface="UD Digi Kyokasho NK-R"/>
                <a:ea typeface="UD Digi Kyokasho NK-R"/>
              </a:rPr>
              <a:t>徳島県内のモニター家庭</a:t>
            </a:r>
            <a:endParaRPr lang="en-US" altLang="ja-JP" sz="2800">
              <a:solidFill>
                <a:srgbClr val="808080"/>
              </a:solidFill>
              <a:ea typeface="+mn-lt"/>
            </a:endParaRPr>
          </a:p>
          <a:p>
            <a:r>
              <a:rPr lang="ja-JP" altLang="en-US" sz="2800">
                <a:ea typeface="+mn-lt"/>
              </a:rPr>
              <a:t>　　（</a:t>
            </a:r>
            <a:r>
              <a:rPr lang="ja-JP" altLang="en-US" sz="2800">
                <a:latin typeface="UD Digi Kyokasho NK-R"/>
                <a:ea typeface="UD Digi Kyokasho NK-R"/>
              </a:rPr>
              <a:t>約１００世帯）において、</a:t>
            </a:r>
            <a:endParaRPr lang="en-US" altLang="ja-JP" sz="2800">
              <a:latin typeface="UD Digi Kyokasho NK-R"/>
              <a:ea typeface="UD Digi Kyokasho NK-R"/>
            </a:endParaRPr>
          </a:p>
          <a:p>
            <a:r>
              <a:rPr lang="ja-JP" altLang="en-US" sz="2800">
                <a:latin typeface="UD Digi Kyokasho NK-R"/>
                <a:ea typeface="UD Digi Kyokasho NK-R"/>
              </a:rPr>
              <a:t>　　　　食品ロスについてアンケートを</a:t>
            </a:r>
            <a:endParaRPr lang="en-US" altLang="ja-JP" sz="2800">
              <a:latin typeface="UD Digi Kyokasho NK-R"/>
              <a:ea typeface="UD Digi Kyokasho NK-R"/>
            </a:endParaRPr>
          </a:p>
          <a:p>
            <a:r>
              <a:rPr lang="ja-JP" altLang="en-US" sz="2800">
                <a:latin typeface="UD Digi Kyokasho NK-R"/>
                <a:ea typeface="UD Digi Kyokasho NK-R"/>
              </a:rPr>
              <a:t>　　　　行った結果です。</a:t>
            </a:r>
            <a:endParaRPr lang="en-US" altLang="ja-JP" sz="2800">
              <a:solidFill>
                <a:srgbClr val="808080"/>
              </a:solidFill>
              <a:latin typeface="Calibri" panose="020F0502020204030204"/>
              <a:ea typeface="Calibri" panose="020F0502020204030204"/>
              <a:cs typeface="Calibri" panose="020F0502020204030204"/>
            </a:endParaRPr>
          </a:p>
          <a:p>
            <a:r>
              <a:rPr lang="ja-JP" altLang="en-US" sz="2800">
                <a:latin typeface="UD Digi Kyokasho NK-R"/>
                <a:ea typeface="UD Digi Kyokasho NK-R"/>
              </a:rPr>
              <a:t>　　　　これを参考に</a:t>
            </a:r>
            <a:r>
              <a:rPr lang="ja-JP" sz="2800">
                <a:latin typeface="UD Digi Kyokasho NK-R"/>
                <a:ea typeface="UD Digi Kyokasho NK-R"/>
              </a:rPr>
              <a:t>あなたの</a:t>
            </a:r>
            <a:r>
              <a:rPr lang="ja-JP" altLang="en-US" sz="2800">
                <a:latin typeface="UD Digi Kyokasho NK-R"/>
                <a:ea typeface="UD Digi Kyokasho NK-R"/>
              </a:rPr>
              <a:t>家庭の</a:t>
            </a:r>
            <a:endParaRPr lang="en-US" altLang="ja-JP" sz="2800">
              <a:solidFill>
                <a:srgbClr val="808080"/>
              </a:solidFill>
              <a:latin typeface="Calibri" panose="020F0502020204030204"/>
              <a:ea typeface="Calibri" panose="020F0502020204030204"/>
              <a:cs typeface="Calibri" panose="020F0502020204030204"/>
            </a:endParaRPr>
          </a:p>
          <a:p>
            <a:r>
              <a:rPr lang="ja-JP" altLang="en-US" sz="2800">
                <a:latin typeface="UD Digi Kyokasho NK-R"/>
                <a:ea typeface="UD Digi Kyokasho NK-R"/>
              </a:rPr>
              <a:t>　　　　</a:t>
            </a:r>
            <a:r>
              <a:rPr lang="ja-JP" sz="2800">
                <a:latin typeface="UD Digi Kyokasho NK-R"/>
                <a:ea typeface="UD Digi Kyokasho NK-R"/>
              </a:rPr>
              <a:t>食品ロスに</a:t>
            </a:r>
            <a:r>
              <a:rPr lang="ja-JP" altLang="en-US" sz="2800">
                <a:latin typeface="UD Digi Kyokasho NK-R"/>
                <a:ea typeface="UD Digi Kyokasho NK-R"/>
              </a:rPr>
              <a:t>つい</a:t>
            </a:r>
            <a:r>
              <a:rPr lang="ja-JP" sz="2800">
                <a:latin typeface="UD Digi Kyokasho NK-R"/>
                <a:ea typeface="UD Digi Kyokasho NK-R"/>
              </a:rPr>
              <a:t>て</a:t>
            </a:r>
            <a:r>
              <a:rPr lang="ja-JP" altLang="en-US" sz="2800">
                <a:latin typeface="UD Digi Kyokasho NK-R"/>
                <a:ea typeface="UD Digi Kyokasho NK-R"/>
              </a:rPr>
              <a:t>考えよ</a:t>
            </a:r>
            <a:r>
              <a:rPr lang="ja-JP" sz="2800">
                <a:latin typeface="UD Digi Kyokasho NK-R"/>
                <a:ea typeface="UD Digi Kyokasho NK-R"/>
              </a:rPr>
              <a:t>う。</a:t>
            </a:r>
            <a:endParaRPr lang="en-US" altLang="ja-JP" sz="2800">
              <a:solidFill>
                <a:srgbClr val="808080"/>
              </a:solidFill>
              <a:ea typeface="+mn-lt"/>
              <a:cs typeface="Calibri"/>
            </a:endParaRPr>
          </a:p>
        </p:txBody>
      </p:sp>
      <p:sp>
        <p:nvSpPr>
          <p:cNvPr id="9" name="正方形/長方形 8">
            <a:extLst>
              <a:ext uri="{FF2B5EF4-FFF2-40B4-BE49-F238E27FC236}">
                <a16:creationId xmlns:a16="http://schemas.microsoft.com/office/drawing/2014/main" id="{3A03A3D6-3EBE-F200-384C-C7C9E273944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sp>
        <p:nvSpPr>
          <p:cNvPr id="13" name="テキスト ボックス 12">
            <a:extLst>
              <a:ext uri="{FF2B5EF4-FFF2-40B4-BE49-F238E27FC236}">
                <a16:creationId xmlns:a16="http://schemas.microsoft.com/office/drawing/2014/main" id="{352FD6C2-FDA5-3593-7C7F-3288FC74D6F0}"/>
              </a:ext>
            </a:extLst>
          </p:cNvPr>
          <p:cNvSpPr txBox="1"/>
          <p:nvPr/>
        </p:nvSpPr>
        <p:spPr>
          <a:xfrm>
            <a:off x="705273" y="5312392"/>
            <a:ext cx="528574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200">
                <a:latin typeface="UD Digi Kyokasho NK-R"/>
                <a:ea typeface="UD Digi Kyokasho NK-R"/>
              </a:rPr>
              <a:t>出典：「平成２９年度徳島県における食品ロス削減に関する実証事業の結果の概要」　（消費者庁）（</a:t>
            </a:r>
            <a:r>
              <a:rPr lang="af-ZA" altLang="ja-JP" sz="1200">
                <a:latin typeface="UD Digi Kyokasho NK-R"/>
                <a:ea typeface="UD デジタル 教科書体 NK-R"/>
              </a:rPr>
              <a:t>https://www.caa.go.jp/policies/policy/consumer_policy/information/food_loss/efforts/pdf/efforts_180703_0003.pdf</a:t>
            </a:r>
            <a:r>
              <a:rPr lang="ja-JP" altLang="en-US" sz="1200">
                <a:latin typeface="UD Digi Kyokasho NK-R"/>
                <a:ea typeface="UD Digi Kyokasho NK-R"/>
              </a:rPr>
              <a:t>）を加工して作成</a:t>
            </a:r>
            <a:endParaRPr lang="en-US" altLang="ja-JP" sz="1200">
              <a:latin typeface="UD Digi Kyokasho NK-R"/>
              <a:ea typeface="UD Digi Kyokasho NK-R"/>
              <a:cs typeface="Calibri"/>
            </a:endParaRPr>
          </a:p>
        </p:txBody>
      </p:sp>
      <p:pic>
        <p:nvPicPr>
          <p:cNvPr id="15" name="図 14" descr="グラフ, 円グラフ&#10;&#10;説明は自動で生成されたものです">
            <a:extLst>
              <a:ext uri="{FF2B5EF4-FFF2-40B4-BE49-F238E27FC236}">
                <a16:creationId xmlns:a16="http://schemas.microsoft.com/office/drawing/2014/main" id="{BC05395A-4CF5-F207-A69E-CF5A5DE4AAF2}"/>
              </a:ext>
            </a:extLst>
          </p:cNvPr>
          <p:cNvPicPr>
            <a:picLocks noChangeAspect="1"/>
          </p:cNvPicPr>
          <p:nvPr/>
        </p:nvPicPr>
        <p:blipFill>
          <a:blip r:embed="rId3"/>
          <a:stretch>
            <a:fillRect/>
          </a:stretch>
        </p:blipFill>
        <p:spPr>
          <a:xfrm>
            <a:off x="5811097" y="2111240"/>
            <a:ext cx="6431280" cy="4068080"/>
          </a:xfrm>
          <a:prstGeom prst="rect">
            <a:avLst/>
          </a:prstGeom>
        </p:spPr>
      </p:pic>
      <p:sp>
        <p:nvSpPr>
          <p:cNvPr id="16" name="テキスト ボックス 15">
            <a:extLst>
              <a:ext uri="{FF2B5EF4-FFF2-40B4-BE49-F238E27FC236}">
                <a16:creationId xmlns:a16="http://schemas.microsoft.com/office/drawing/2014/main" id="{A3CBEE0F-5A21-FA09-550C-BEBFE51D6B9E}"/>
              </a:ext>
            </a:extLst>
          </p:cNvPr>
          <p:cNvSpPr txBox="1"/>
          <p:nvPr/>
        </p:nvSpPr>
        <p:spPr>
          <a:xfrm>
            <a:off x="6858000" y="1615440"/>
            <a:ext cx="440944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a:latin typeface="UD デジタル 教科書体 NK-R"/>
                <a:ea typeface="UD デジタル 教科書体 NK-R"/>
              </a:rPr>
              <a:t>理由別に見た食品廃棄量</a:t>
            </a:r>
            <a:endParaRPr lang="ja-JP" altLang="en-US" sz="2800">
              <a:latin typeface="UD デジタル 教科書体 NK-R"/>
              <a:ea typeface="UD デジタル 教科書体 NK-R"/>
              <a:cs typeface="Calibri"/>
            </a:endParaRPr>
          </a:p>
        </p:txBody>
      </p:sp>
      <p:sp>
        <p:nvSpPr>
          <p:cNvPr id="6" name="正方形/長方形 5">
            <a:extLst>
              <a:ext uri="{FF2B5EF4-FFF2-40B4-BE49-F238E27FC236}">
                <a16:creationId xmlns:a16="http://schemas.microsoft.com/office/drawing/2014/main" id="{23EAF20A-234A-84A8-23F1-D9709D3E778A}"/>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FF96D42C-961C-5FF7-014C-53CC2FEC8E33}"/>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spTree>
    <p:extLst>
      <p:ext uri="{BB962C8B-B14F-4D97-AF65-F5344CB8AC3E}">
        <p14:creationId xmlns:p14="http://schemas.microsoft.com/office/powerpoint/2010/main" val="38930515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11">
            <a:extLst>
              <a:ext uri="{FF2B5EF4-FFF2-40B4-BE49-F238E27FC236}">
                <a16:creationId xmlns:a16="http://schemas.microsoft.com/office/drawing/2014/main" id="{D81F3DEF-136A-ED05-0CA1-DFC51ABCF165}"/>
              </a:ext>
            </a:extLst>
          </p:cNvPr>
          <p:cNvSpPr txBox="1"/>
          <p:nvPr/>
        </p:nvSpPr>
        <p:spPr>
          <a:xfrm>
            <a:off x="523037" y="1200283"/>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R"/>
                <a:ea typeface="UD Digi Kyokasho NK-R"/>
                <a:cs typeface="Calibri" panose="020F0502020204030204"/>
              </a:rPr>
              <a:t>2</a:t>
            </a:r>
          </a:p>
        </p:txBody>
      </p:sp>
      <p:sp>
        <p:nvSpPr>
          <p:cNvPr id="3" name="テキスト ボックス 6">
            <a:extLst>
              <a:ext uri="{FF2B5EF4-FFF2-40B4-BE49-F238E27FC236}">
                <a16:creationId xmlns:a16="http://schemas.microsoft.com/office/drawing/2014/main" id="{51C1D4EB-469B-0891-1C35-B19D4506AD09}"/>
              </a:ext>
            </a:extLst>
          </p:cNvPr>
          <p:cNvSpPr txBox="1"/>
          <p:nvPr/>
        </p:nvSpPr>
        <p:spPr>
          <a:xfrm>
            <a:off x="1418166" y="1329261"/>
            <a:ext cx="10498617" cy="138499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2800">
                <a:latin typeface="UD Digi Kyokasho NK-R"/>
                <a:ea typeface="UD Digi Kyokasho NK-R"/>
              </a:rPr>
              <a:t>（1）</a:t>
            </a:r>
            <a:r>
              <a:rPr lang="ja-JP" altLang="en-US" sz="2800">
                <a:latin typeface="UD Digi Kyokasho NK-R"/>
                <a:ea typeface="UD Digi Kyokasho NK-R"/>
              </a:rPr>
              <a:t>平成２９年度に、徳島県内のモニター家庭</a:t>
            </a:r>
            <a:r>
              <a:rPr lang="en-US" altLang="ja-JP" sz="2800">
                <a:latin typeface="UD Digi Kyokasho NK-R"/>
                <a:ea typeface="UD Digi Kyokasho NK-R"/>
              </a:rPr>
              <a:t>(</a:t>
            </a:r>
            <a:r>
              <a:rPr lang="ja-JP" altLang="en-US" sz="2800">
                <a:latin typeface="UD Digi Kyokasho NK-R"/>
                <a:ea typeface="UD Digi Kyokasho NK-R"/>
              </a:rPr>
              <a:t>約１００世帯</a:t>
            </a:r>
            <a:r>
              <a:rPr lang="en-US" altLang="ja-JP" sz="2800">
                <a:latin typeface="UD Digi Kyokasho NK-R"/>
                <a:ea typeface="UD Digi Kyokasho NK-R"/>
              </a:rPr>
              <a:t>)</a:t>
            </a:r>
            <a:r>
              <a:rPr lang="ja-JP" altLang="en-US" sz="2800">
                <a:latin typeface="UD Digi Kyokasho NK-R"/>
                <a:ea typeface="UD Digi Kyokasho NK-R"/>
              </a:rPr>
              <a:t>において、食品ロスについてアンケートを行った結果です。これを参考に</a:t>
            </a:r>
            <a:r>
              <a:rPr lang="ja-JP" sz="2800">
                <a:latin typeface="UD Digi Kyokasho NK-R"/>
                <a:ea typeface="UD Digi Kyokasho NK-R"/>
              </a:rPr>
              <a:t>あなたの</a:t>
            </a:r>
            <a:r>
              <a:rPr lang="ja-JP" altLang="en-US" sz="2800">
                <a:latin typeface="UD Digi Kyokasho NK-R"/>
                <a:ea typeface="UD Digi Kyokasho NK-R"/>
              </a:rPr>
              <a:t>家庭の</a:t>
            </a:r>
            <a:r>
              <a:rPr lang="ja-JP" sz="2800">
                <a:latin typeface="UD Digi Kyokasho NK-R"/>
                <a:ea typeface="UD Digi Kyokasho NK-R"/>
              </a:rPr>
              <a:t>食品ロスに</a:t>
            </a:r>
            <a:r>
              <a:rPr lang="ja-JP" altLang="en-US" sz="2800">
                <a:latin typeface="UD Digi Kyokasho NK-R"/>
                <a:ea typeface="UD Digi Kyokasho NK-R"/>
              </a:rPr>
              <a:t>つい</a:t>
            </a:r>
            <a:r>
              <a:rPr lang="ja-JP" sz="2800">
                <a:latin typeface="UD Digi Kyokasho NK-R"/>
                <a:ea typeface="UD Digi Kyokasho NK-R"/>
              </a:rPr>
              <a:t>て</a:t>
            </a:r>
            <a:r>
              <a:rPr lang="ja-JP" altLang="en-US" sz="2800">
                <a:latin typeface="UD Digi Kyokasho NK-R"/>
                <a:ea typeface="UD Digi Kyokasho NK-R"/>
              </a:rPr>
              <a:t>考えよ</a:t>
            </a:r>
            <a:r>
              <a:rPr lang="ja-JP" sz="2800">
                <a:latin typeface="UD Digi Kyokasho NK-R"/>
                <a:ea typeface="UD Digi Kyokasho NK-R"/>
              </a:rPr>
              <a:t>う。</a:t>
            </a:r>
            <a:endParaRPr lang="en-US" altLang="ja-JP" sz="2800">
              <a:solidFill>
                <a:srgbClr val="808080"/>
              </a:solidFill>
              <a:latin typeface="UD Digi Kyokasho NK-R"/>
              <a:ea typeface="UD Digi Kyokasho NK-R"/>
              <a:cs typeface="Calibri"/>
            </a:endParaRPr>
          </a:p>
        </p:txBody>
      </p:sp>
      <p:sp>
        <p:nvSpPr>
          <p:cNvPr id="5" name="正方形/長方形 4">
            <a:extLst>
              <a:ext uri="{FF2B5EF4-FFF2-40B4-BE49-F238E27FC236}">
                <a16:creationId xmlns:a16="http://schemas.microsoft.com/office/drawing/2014/main" id="{05943C4A-B8BB-29FE-C58E-2A53E814934F}"/>
              </a:ext>
            </a:extLst>
          </p:cNvPr>
          <p:cNvSpPr/>
          <p:nvPr/>
        </p:nvSpPr>
        <p:spPr>
          <a:xfrm>
            <a:off x="1131719" y="2686147"/>
            <a:ext cx="5213008" cy="371006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latin typeface="UD Digi Kyokasho NK-R"/>
              <a:ea typeface="UD Digi Kyokasho NK-R"/>
            </a:endParaRPr>
          </a:p>
        </p:txBody>
      </p:sp>
      <p:sp>
        <p:nvSpPr>
          <p:cNvPr id="15" name="テキスト ボックス 14">
            <a:extLst>
              <a:ext uri="{FF2B5EF4-FFF2-40B4-BE49-F238E27FC236}">
                <a16:creationId xmlns:a16="http://schemas.microsoft.com/office/drawing/2014/main" id="{7333C2E0-7105-B80B-460B-DCC6E16B2524}"/>
              </a:ext>
            </a:extLst>
          </p:cNvPr>
          <p:cNvSpPr txBox="1"/>
          <p:nvPr/>
        </p:nvSpPr>
        <p:spPr>
          <a:xfrm>
            <a:off x="1856921" y="3902166"/>
            <a:ext cx="342355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sz="2800" b="1">
                <a:solidFill>
                  <a:srgbClr val="FF00A2"/>
                </a:solidFill>
                <a:latin typeface="UD Digi Kyokasho NK-R"/>
                <a:ea typeface="UD Digi Kyokasho NK-R"/>
              </a:rPr>
              <a:t>合計で36,606円</a:t>
            </a:r>
            <a:r>
              <a:rPr lang="ja-JP" sz="2800">
                <a:solidFill>
                  <a:srgbClr val="FF00A2"/>
                </a:solidFill>
                <a:latin typeface="UD Digi Kyokasho NK-R"/>
                <a:ea typeface="UD Digi Kyokasho NK-R"/>
              </a:rPr>
              <a:t>​</a:t>
            </a:r>
            <a:endParaRPr lang="ja-JP" altLang="en-US">
              <a:solidFill>
                <a:srgbClr val="FF00A2"/>
              </a:solidFill>
              <a:latin typeface="UD Digi Kyokasho NK-R"/>
              <a:ea typeface="UD Digi Kyokasho NK-R"/>
            </a:endParaRPr>
          </a:p>
        </p:txBody>
      </p:sp>
      <p:sp>
        <p:nvSpPr>
          <p:cNvPr id="16" name="二等辺三角形 15">
            <a:extLst>
              <a:ext uri="{FF2B5EF4-FFF2-40B4-BE49-F238E27FC236}">
                <a16:creationId xmlns:a16="http://schemas.microsoft.com/office/drawing/2014/main" id="{B816C3AD-2E83-3CC5-EB84-CB4B1624B070}"/>
              </a:ext>
            </a:extLst>
          </p:cNvPr>
          <p:cNvSpPr/>
          <p:nvPr/>
        </p:nvSpPr>
        <p:spPr>
          <a:xfrm rot="10800000">
            <a:off x="3106057" y="4538979"/>
            <a:ext cx="925285" cy="326571"/>
          </a:xfrm>
          <a:prstGeom prs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latin typeface="UD Digi Kyokasho NK-R"/>
              <a:ea typeface="UD Digi Kyokasho NK-R"/>
            </a:endParaRPr>
          </a:p>
        </p:txBody>
      </p:sp>
      <p:sp>
        <p:nvSpPr>
          <p:cNvPr id="17" name="テキスト ボックス 16">
            <a:extLst>
              <a:ext uri="{FF2B5EF4-FFF2-40B4-BE49-F238E27FC236}">
                <a16:creationId xmlns:a16="http://schemas.microsoft.com/office/drawing/2014/main" id="{2D90C253-5FAF-5231-6270-40FA46353157}"/>
              </a:ext>
            </a:extLst>
          </p:cNvPr>
          <p:cNvSpPr txBox="1"/>
          <p:nvPr/>
        </p:nvSpPr>
        <p:spPr>
          <a:xfrm>
            <a:off x="1339850" y="5113201"/>
            <a:ext cx="4457700"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sz="2800">
                <a:latin typeface="UD Digi Kyokasho NK-R"/>
                <a:ea typeface="UD Digi Kyokasho NK-R"/>
              </a:rPr>
              <a:t>一世帯あたりに換算すると</a:t>
            </a:r>
            <a:r>
              <a:rPr lang="en-US" altLang="ja-JP" sz="2800">
                <a:solidFill>
                  <a:srgbClr val="808080"/>
                </a:solidFill>
                <a:latin typeface="UD Digi Kyokasho NK-R"/>
                <a:ea typeface="Meiryo UI"/>
              </a:rPr>
              <a:t>​</a:t>
            </a:r>
            <a:endParaRPr lang="ja-JP" altLang="en-US">
              <a:latin typeface="UD Digi Kyokasho NK-R"/>
              <a:ea typeface="UD Digi Kyokasho NK-R"/>
            </a:endParaRPr>
          </a:p>
          <a:p>
            <a:pPr algn="ctr"/>
            <a:r>
              <a:rPr lang="ja-JP" sz="2800" b="1">
                <a:solidFill>
                  <a:srgbClr val="FF00A2"/>
                </a:solidFill>
                <a:latin typeface="UD Digi Kyokasho NK-R"/>
                <a:ea typeface="UD Digi Kyokasho NK-R"/>
              </a:rPr>
              <a:t>4週間で平均355.4円</a:t>
            </a:r>
          </a:p>
        </p:txBody>
      </p:sp>
      <p:sp>
        <p:nvSpPr>
          <p:cNvPr id="19" name="四角形: 角を丸くする 18">
            <a:extLst>
              <a:ext uri="{FF2B5EF4-FFF2-40B4-BE49-F238E27FC236}">
                <a16:creationId xmlns:a16="http://schemas.microsoft.com/office/drawing/2014/main" id="{CFB93DE4-D47C-8D26-033C-B0466A777DB2}"/>
              </a:ext>
            </a:extLst>
          </p:cNvPr>
          <p:cNvSpPr/>
          <p:nvPr/>
        </p:nvSpPr>
        <p:spPr>
          <a:xfrm>
            <a:off x="1208947" y="2800038"/>
            <a:ext cx="4723575" cy="978740"/>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sz="2400" b="1">
                <a:solidFill>
                  <a:schemeClr val="bg1"/>
                </a:solidFill>
                <a:latin typeface="UD Digi Kyokasho NK-R"/>
                <a:ea typeface="UD Digi Kyokasho NK-R"/>
                <a:cs typeface="Calibri"/>
              </a:rPr>
              <a:t>約100世帯が4週間で発生させた</a:t>
            </a:r>
            <a:endParaRPr lang="ja-JP" sz="2400">
              <a:solidFill>
                <a:schemeClr val="bg1"/>
              </a:solidFill>
              <a:latin typeface="UD Digi Kyokasho NK-R"/>
              <a:ea typeface="UD Digi Kyokasho NK-R"/>
              <a:cs typeface="Calibri"/>
            </a:endParaRPr>
          </a:p>
          <a:p>
            <a:pPr algn="ctr"/>
            <a:r>
              <a:rPr lang="ja-JP" sz="2400" b="1">
                <a:solidFill>
                  <a:schemeClr val="bg1"/>
                </a:solidFill>
                <a:latin typeface="UD Digi Kyokasho NK-R"/>
                <a:ea typeface="UD Digi Kyokasho NK-R"/>
                <a:cs typeface="Calibri"/>
              </a:rPr>
              <a:t>食品ロス（飲料除く）の金額</a:t>
            </a:r>
            <a:endParaRPr lang="en-US" altLang="ja-JP" sz="2400">
              <a:solidFill>
                <a:schemeClr val="bg1"/>
              </a:solidFill>
              <a:latin typeface="UD Digi Kyokasho NK-R"/>
              <a:ea typeface="UD Digi Kyokasho NK-R"/>
              <a:cs typeface="Calibri"/>
            </a:endParaRPr>
          </a:p>
        </p:txBody>
      </p:sp>
      <p:sp>
        <p:nvSpPr>
          <p:cNvPr id="20" name="正方形/長方形 19">
            <a:extLst>
              <a:ext uri="{FF2B5EF4-FFF2-40B4-BE49-F238E27FC236}">
                <a16:creationId xmlns:a16="http://schemas.microsoft.com/office/drawing/2014/main" id="{26124F76-A828-036E-A92F-4C59EFD531A0}"/>
              </a:ext>
            </a:extLst>
          </p:cNvPr>
          <p:cNvSpPr/>
          <p:nvPr/>
        </p:nvSpPr>
        <p:spPr>
          <a:xfrm>
            <a:off x="6566048" y="2686146"/>
            <a:ext cx="5213008" cy="371006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latin typeface="UD Digi Kyokasho NK-R"/>
              <a:ea typeface="UD Digi Kyokasho NK-R"/>
            </a:endParaRPr>
          </a:p>
        </p:txBody>
      </p:sp>
      <p:sp>
        <p:nvSpPr>
          <p:cNvPr id="21" name="四角形: 角を丸くする 20">
            <a:extLst>
              <a:ext uri="{FF2B5EF4-FFF2-40B4-BE49-F238E27FC236}">
                <a16:creationId xmlns:a16="http://schemas.microsoft.com/office/drawing/2014/main" id="{C3CC863B-2643-903F-0778-B52C046D58A3}"/>
              </a:ext>
            </a:extLst>
          </p:cNvPr>
          <p:cNvSpPr/>
          <p:nvPr/>
        </p:nvSpPr>
        <p:spPr>
          <a:xfrm>
            <a:off x="6643276" y="2786430"/>
            <a:ext cx="4723575" cy="978740"/>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400" b="1">
                <a:solidFill>
                  <a:schemeClr val="bg1"/>
                </a:solidFill>
                <a:latin typeface="UD Digi Kyokasho NK-R"/>
                <a:ea typeface="UD Digi Kyokasho NK-R"/>
                <a:cs typeface="Calibri"/>
              </a:rPr>
              <a:t>食品ロスの原因</a:t>
            </a:r>
          </a:p>
          <a:p>
            <a:pPr algn="ctr"/>
            <a:r>
              <a:rPr lang="ja-JP" altLang="en-US" sz="2400" b="1">
                <a:solidFill>
                  <a:schemeClr val="bg1"/>
                </a:solidFill>
                <a:latin typeface="UD Digi Kyokasho NK-R"/>
                <a:ea typeface="UD Digi Kyokasho NK-R"/>
                <a:cs typeface="Calibri"/>
              </a:rPr>
              <a:t>（アンケート記述より）</a:t>
            </a:r>
          </a:p>
        </p:txBody>
      </p:sp>
      <p:sp>
        <p:nvSpPr>
          <p:cNvPr id="22" name="テキスト ボックス 21">
            <a:extLst>
              <a:ext uri="{FF2B5EF4-FFF2-40B4-BE49-F238E27FC236}">
                <a16:creationId xmlns:a16="http://schemas.microsoft.com/office/drawing/2014/main" id="{AB841CCF-BBD3-AD05-8BAE-E7C9FB0E5864}"/>
              </a:ext>
            </a:extLst>
          </p:cNvPr>
          <p:cNvSpPr txBox="1"/>
          <p:nvPr/>
        </p:nvSpPr>
        <p:spPr>
          <a:xfrm>
            <a:off x="6733359" y="3970201"/>
            <a:ext cx="4902018"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just">
              <a:buFont typeface="Arial" panose="020B0604020202020204" pitchFamily="34" charset="0"/>
              <a:buChar char="•"/>
            </a:pPr>
            <a:r>
              <a:rPr lang="ja-JP" sz="2000">
                <a:latin typeface="UD Digi Kyokasho NK-R"/>
                <a:ea typeface="UD Digi Kyokasho NK-R"/>
              </a:rPr>
              <a:t>もらいものの食品であまり好きでない物、調理が面倒 </a:t>
            </a:r>
            <a:r>
              <a:rPr lang="en-US" altLang="ja-JP" sz="2000">
                <a:latin typeface="UD Digi Kyokasho NK-R"/>
                <a:ea typeface="UD Digi Kyokasho NK-R"/>
              </a:rPr>
              <a:t>​</a:t>
            </a:r>
            <a:endParaRPr lang="ja-JP" altLang="en-US">
              <a:latin typeface="UD Digi Kyokasho NK-R"/>
              <a:ea typeface="UD Digi Kyokasho NK-R"/>
            </a:endParaRPr>
          </a:p>
          <a:p>
            <a:pPr marL="342900" indent="-342900" algn="just">
              <a:buFont typeface="Arial" panose="020B0604020202020204" pitchFamily="34" charset="0"/>
              <a:buChar char="•"/>
            </a:pPr>
            <a:r>
              <a:rPr lang="ja-JP" sz="2000">
                <a:latin typeface="UD Digi Kyokasho NK-R"/>
                <a:ea typeface="UD Digi Kyokasho NK-R"/>
              </a:rPr>
              <a:t>野菜の保管が悪く食材を傷めてしまった </a:t>
            </a:r>
            <a:r>
              <a:rPr lang="en-US" altLang="ja-JP" sz="2000">
                <a:latin typeface="UD Digi Kyokasho NK-R"/>
                <a:ea typeface="UD Digi Kyokasho NK-R"/>
              </a:rPr>
              <a:t>​</a:t>
            </a:r>
          </a:p>
          <a:p>
            <a:pPr marL="342900" indent="-342900" algn="just">
              <a:buFont typeface="Arial" panose="020B0604020202020204" pitchFamily="34" charset="0"/>
              <a:buChar char="•"/>
            </a:pPr>
            <a:r>
              <a:rPr lang="ja-JP" sz="2000">
                <a:latin typeface="UD Digi Kyokasho NK-R"/>
                <a:ea typeface="UD Digi Kyokasho NK-R"/>
              </a:rPr>
              <a:t>安売りの時にまとめ買いして使いきれずに捨ててしまう </a:t>
            </a:r>
            <a:r>
              <a:rPr lang="en-US" altLang="ja-JP" sz="2000">
                <a:latin typeface="UD Digi Kyokasho NK-R"/>
                <a:ea typeface="UD Digi Kyokasho NK-R"/>
              </a:rPr>
              <a:t>​</a:t>
            </a:r>
          </a:p>
          <a:p>
            <a:pPr marL="342900" indent="-342900" algn="just">
              <a:buFont typeface="Arial" panose="020B0604020202020204" pitchFamily="34" charset="0"/>
              <a:buChar char="•"/>
            </a:pPr>
            <a:r>
              <a:rPr lang="ja-JP" sz="2000">
                <a:latin typeface="UD Digi Kyokasho NK-R"/>
                <a:ea typeface="UD Digi Kyokasho NK-R"/>
              </a:rPr>
              <a:t>冷蔵庫に何が入っているかわからず</a:t>
            </a:r>
            <a:endParaRPr lang="en-US" altLang="ja-JP" sz="2000">
              <a:latin typeface="UD Digi Kyokasho NK-R"/>
              <a:ea typeface="UD Digi Kyokasho NK-R"/>
            </a:endParaRPr>
          </a:p>
          <a:p>
            <a:pPr algn="just"/>
            <a:r>
              <a:rPr lang="ja-JP" altLang="en-US" sz="2000">
                <a:latin typeface="UD Digi Kyokasho NK-R"/>
                <a:ea typeface="UD Digi Kyokasho NK-R"/>
              </a:rPr>
              <a:t>　　　</a:t>
            </a:r>
            <a:r>
              <a:rPr lang="ja-JP" sz="2000">
                <a:latin typeface="UD Digi Kyokasho NK-R"/>
                <a:ea typeface="UD Digi Kyokasho NK-R"/>
              </a:rPr>
              <a:t>買い物をした　等</a:t>
            </a:r>
          </a:p>
        </p:txBody>
      </p:sp>
      <p:sp>
        <p:nvSpPr>
          <p:cNvPr id="11" name="正方形/長方形 10">
            <a:extLst>
              <a:ext uri="{FF2B5EF4-FFF2-40B4-BE49-F238E27FC236}">
                <a16:creationId xmlns:a16="http://schemas.microsoft.com/office/drawing/2014/main" id="{A8D8E099-97D8-9112-7F1A-679C39271676}"/>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sp>
        <p:nvSpPr>
          <p:cNvPr id="6" name="テキスト ボックス 5">
            <a:extLst>
              <a:ext uri="{FF2B5EF4-FFF2-40B4-BE49-F238E27FC236}">
                <a16:creationId xmlns:a16="http://schemas.microsoft.com/office/drawing/2014/main" id="{8D96C427-043F-4516-183F-49E66B3950D7}"/>
              </a:ext>
            </a:extLst>
          </p:cNvPr>
          <p:cNvSpPr txBox="1"/>
          <p:nvPr/>
        </p:nvSpPr>
        <p:spPr>
          <a:xfrm>
            <a:off x="1013645" y="6394063"/>
            <a:ext cx="1130765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1200">
                <a:latin typeface="UD Digi Kyokasho NK-R"/>
                <a:ea typeface="UD Digi Kyokasho NK-R"/>
              </a:rPr>
              <a:t>出典：「平成２９年度徳島県における食品ロス削減に関する実証事業の結果の概要」　（消費者庁）（</a:t>
            </a:r>
            <a:r>
              <a:rPr lang="af-ZA" sz="1200">
                <a:latin typeface="UD Digi Kyokasho NK-R"/>
                <a:ea typeface="UD Digi Kyokasho NK-R"/>
              </a:rPr>
              <a:t>https://www.caa.go.jp/policies/policy/consumer_policy/information/food_loss/efforts/pdf/efforts_180703_0003.pdf</a:t>
            </a:r>
            <a:r>
              <a:rPr lang="ja-JP" sz="1200">
                <a:latin typeface="UD Digi Kyokasho NK-R"/>
                <a:ea typeface="UD Digi Kyokasho NK-R"/>
              </a:rPr>
              <a:t>）を加工して作成</a:t>
            </a:r>
            <a:endParaRPr lang="en-US" altLang="ja-JP" sz="1200">
              <a:latin typeface="UD デジタル 教科書体 NK-R"/>
              <a:ea typeface="UD デジタル 教科書体 NK-R"/>
              <a:cs typeface="Calibri"/>
            </a:endParaRPr>
          </a:p>
        </p:txBody>
      </p:sp>
      <p:sp>
        <p:nvSpPr>
          <p:cNvPr id="9" name="正方形/長方形 8">
            <a:extLst>
              <a:ext uri="{FF2B5EF4-FFF2-40B4-BE49-F238E27FC236}">
                <a16:creationId xmlns:a16="http://schemas.microsoft.com/office/drawing/2014/main" id="{C053C46B-F48C-84F7-55AD-1E0F7A3117F4}"/>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四角形: 上の 2 つの角を丸める 11">
            <a:extLst>
              <a:ext uri="{FF2B5EF4-FFF2-40B4-BE49-F238E27FC236}">
                <a16:creationId xmlns:a16="http://schemas.microsoft.com/office/drawing/2014/main" id="{C2D917E4-C964-8881-F594-B112098A8857}"/>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spTree>
    <p:extLst>
      <p:ext uri="{BB962C8B-B14F-4D97-AF65-F5344CB8AC3E}">
        <p14:creationId xmlns:p14="http://schemas.microsoft.com/office/powerpoint/2010/main" val="30206691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30FAA263-E2D7-E5D7-DBED-D8BE7A0816A5}"/>
              </a:ext>
            </a:extLst>
          </p:cNvPr>
          <p:cNvSpPr/>
          <p:nvPr/>
        </p:nvSpPr>
        <p:spPr>
          <a:xfrm>
            <a:off x="1189288" y="2229743"/>
            <a:ext cx="10393488" cy="308906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8" name="テキスト ボックス 10">
            <a:extLst>
              <a:ext uri="{FF2B5EF4-FFF2-40B4-BE49-F238E27FC236}">
                <a16:creationId xmlns:a16="http://schemas.microsoft.com/office/drawing/2014/main" id="{95CF2CB7-846C-0364-7C2D-808A5BE60B76}"/>
              </a:ext>
            </a:extLst>
          </p:cNvPr>
          <p:cNvSpPr txBox="1"/>
          <p:nvPr/>
        </p:nvSpPr>
        <p:spPr>
          <a:xfrm>
            <a:off x="1607882" y="2659684"/>
            <a:ext cx="7889915" cy="230832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600">
                <a:solidFill>
                  <a:srgbClr val="FF00A2"/>
                </a:solidFill>
                <a:latin typeface="UD Digi Kyokasho NK-R"/>
                <a:ea typeface="UD Digi Kyokasho NK-R"/>
              </a:rPr>
              <a:t>・捨てることになりやすそうな食品　</a:t>
            </a:r>
            <a:endParaRPr lang="en-US" sz="3600">
              <a:solidFill>
                <a:srgbClr val="FF00A2"/>
              </a:solidFill>
              <a:latin typeface="UD Digi Kyokasho NK-R"/>
              <a:ea typeface="+mn-lt"/>
            </a:endParaRPr>
          </a:p>
          <a:p>
            <a:r>
              <a:rPr lang="ja-JP" sz="3600">
                <a:solidFill>
                  <a:srgbClr val="FF00A2"/>
                </a:solidFill>
                <a:latin typeface="UD Digi Kyokasho NK-R"/>
                <a:ea typeface="UD Digi Kyokasho NK-R"/>
              </a:rPr>
              <a:t>・食べずに放置されている食品</a:t>
            </a:r>
            <a:endParaRPr lang="en-US" altLang="ja-JP" sz="3600">
              <a:solidFill>
                <a:srgbClr val="FF00A2"/>
              </a:solidFill>
              <a:latin typeface="UD Digi Kyokasho NK-R"/>
              <a:ea typeface="+mn-lt"/>
            </a:endParaRPr>
          </a:p>
          <a:p>
            <a:endParaRPr lang="ja-JP" altLang="en-US" sz="3600">
              <a:latin typeface="UD Digi Kyokasho NK-R"/>
              <a:ea typeface="UD Digi Kyokasho NK-R"/>
            </a:endParaRPr>
          </a:p>
          <a:p>
            <a:r>
              <a:rPr lang="ja-JP" sz="3600">
                <a:latin typeface="UD Digi Kyokasho NK-R"/>
                <a:ea typeface="UD Digi Kyokasho NK-R"/>
              </a:rPr>
              <a:t>は、ないでしょうか？</a:t>
            </a:r>
            <a:endParaRPr lang="ja-JP" sz="3600">
              <a:ea typeface="ＭＳ Ｐゴシック"/>
              <a:cs typeface="Calibri"/>
            </a:endParaRPr>
          </a:p>
        </p:txBody>
      </p:sp>
      <p:pic>
        <p:nvPicPr>
          <p:cNvPr id="3" name="図 2">
            <a:extLst>
              <a:ext uri="{FF2B5EF4-FFF2-40B4-BE49-F238E27FC236}">
                <a16:creationId xmlns:a16="http://schemas.microsoft.com/office/drawing/2014/main" id="{8FE9671B-260B-DA79-EEBD-E5273DB1DDEA}"/>
              </a:ext>
            </a:extLst>
          </p:cNvPr>
          <p:cNvPicPr>
            <a:picLocks noChangeAspect="1"/>
          </p:cNvPicPr>
          <p:nvPr/>
        </p:nvPicPr>
        <p:blipFill>
          <a:blip r:embed="rId3"/>
          <a:stretch>
            <a:fillRect/>
          </a:stretch>
        </p:blipFill>
        <p:spPr>
          <a:xfrm>
            <a:off x="9495281" y="3618960"/>
            <a:ext cx="2536415" cy="3291041"/>
          </a:xfrm>
          <a:prstGeom prst="rect">
            <a:avLst/>
          </a:prstGeom>
        </p:spPr>
      </p:pic>
      <p:sp>
        <p:nvSpPr>
          <p:cNvPr id="13" name="テキスト ボックス 11">
            <a:extLst>
              <a:ext uri="{FF2B5EF4-FFF2-40B4-BE49-F238E27FC236}">
                <a16:creationId xmlns:a16="http://schemas.microsoft.com/office/drawing/2014/main" id="{04CE105D-F803-223A-1E4A-7018F17DD2DB}"/>
              </a:ext>
            </a:extLst>
          </p:cNvPr>
          <p:cNvSpPr txBox="1"/>
          <p:nvPr/>
        </p:nvSpPr>
        <p:spPr>
          <a:xfrm>
            <a:off x="523037" y="1200283"/>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15" name="テキスト ボックス 6">
            <a:extLst>
              <a:ext uri="{FF2B5EF4-FFF2-40B4-BE49-F238E27FC236}">
                <a16:creationId xmlns:a16="http://schemas.microsoft.com/office/drawing/2014/main" id="{F92BE9EA-DEDF-DA5D-57E0-60C467D92854}"/>
              </a:ext>
            </a:extLst>
          </p:cNvPr>
          <p:cNvSpPr txBox="1"/>
          <p:nvPr/>
        </p:nvSpPr>
        <p:spPr>
          <a:xfrm>
            <a:off x="1418166" y="1329261"/>
            <a:ext cx="104986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latin typeface="UD Digi Kyokasho NK-R"/>
                <a:ea typeface="UD Digi Kyokasho NK-R"/>
              </a:rPr>
              <a:t>（</a:t>
            </a:r>
            <a:r>
              <a:rPr lang="en-US" altLang="ja-JP" sz="3200">
                <a:ea typeface="+mn-lt"/>
              </a:rPr>
              <a:t>2</a:t>
            </a:r>
            <a:r>
              <a:rPr lang="ja-JP" sz="3200">
                <a:latin typeface="UD Digi Kyokasho NK-R"/>
                <a:ea typeface="UD Digi Kyokasho NK-R"/>
              </a:rPr>
              <a:t>）食品ロスについて、グループの意見を</a:t>
            </a:r>
            <a:r>
              <a:rPr lang="ja-JP" altLang="en-US" sz="3200">
                <a:latin typeface="UD Digi Kyokasho NK-R"/>
                <a:ea typeface="UD Digi Kyokasho NK-R"/>
              </a:rPr>
              <a:t>まとめ</a:t>
            </a:r>
            <a:r>
              <a:rPr lang="ja-JP" sz="3200">
                <a:latin typeface="UD Digi Kyokasho NK-R"/>
                <a:ea typeface="UD Digi Kyokasho NK-R"/>
              </a:rPr>
              <a:t>てみよう。</a:t>
            </a:r>
            <a:endParaRPr lang="en-US" sz="3200">
              <a:ea typeface="Calibri"/>
              <a:cs typeface="Calibri"/>
            </a:endParaRPr>
          </a:p>
        </p:txBody>
      </p:sp>
      <p:grpSp>
        <p:nvGrpSpPr>
          <p:cNvPr id="27" name="グループ化 26">
            <a:extLst>
              <a:ext uri="{FF2B5EF4-FFF2-40B4-BE49-F238E27FC236}">
                <a16:creationId xmlns:a16="http://schemas.microsoft.com/office/drawing/2014/main" id="{92D265BF-4702-C6F6-EEC3-3A9C2DC4A22B}"/>
              </a:ext>
            </a:extLst>
          </p:cNvPr>
          <p:cNvGrpSpPr/>
          <p:nvPr/>
        </p:nvGrpSpPr>
        <p:grpSpPr>
          <a:xfrm>
            <a:off x="1183386" y="5312103"/>
            <a:ext cx="8519665" cy="1287130"/>
            <a:chOff x="827580" y="5014530"/>
            <a:chExt cx="8327967" cy="797873"/>
          </a:xfrm>
        </p:grpSpPr>
        <p:sp>
          <p:nvSpPr>
            <p:cNvPr id="25" name="二等辺三角形 24">
              <a:extLst>
                <a:ext uri="{FF2B5EF4-FFF2-40B4-BE49-F238E27FC236}">
                  <a16:creationId xmlns:a16="http://schemas.microsoft.com/office/drawing/2014/main" id="{78172140-0C56-9CA4-1324-64A4D769D038}"/>
                </a:ext>
              </a:extLst>
            </p:cNvPr>
            <p:cNvSpPr/>
            <p:nvPr/>
          </p:nvSpPr>
          <p:spPr>
            <a:xfrm rot="5400000">
              <a:off x="8862994" y="5272557"/>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26" name="四角形: 角を丸くする 25">
              <a:extLst>
                <a:ext uri="{FF2B5EF4-FFF2-40B4-BE49-F238E27FC236}">
                  <a16:creationId xmlns:a16="http://schemas.microsoft.com/office/drawing/2014/main" id="{6338A86B-0B90-4DAF-EC7D-95226DC028C9}"/>
                </a:ext>
              </a:extLst>
            </p:cNvPr>
            <p:cNvSpPr/>
            <p:nvPr/>
          </p:nvSpPr>
          <p:spPr>
            <a:xfrm>
              <a:off x="827580" y="5014530"/>
              <a:ext cx="8130356" cy="797873"/>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29" name="テキスト ボックス 29">
            <a:extLst>
              <a:ext uri="{FF2B5EF4-FFF2-40B4-BE49-F238E27FC236}">
                <a16:creationId xmlns:a16="http://schemas.microsoft.com/office/drawing/2014/main" id="{FA8FB9CD-EFF1-4668-B21C-1980181F0D4F}"/>
              </a:ext>
            </a:extLst>
          </p:cNvPr>
          <p:cNvSpPr txBox="1"/>
          <p:nvPr/>
        </p:nvSpPr>
        <p:spPr>
          <a:xfrm>
            <a:off x="1424510" y="5726825"/>
            <a:ext cx="8019323"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600" b="1">
                <a:solidFill>
                  <a:schemeClr val="accent1"/>
                </a:solidFill>
                <a:latin typeface="UD Digi Kyokasho NK-R"/>
                <a:ea typeface="UD Digi Kyokasho NK-R"/>
                <a:cs typeface="Calibri"/>
              </a:rPr>
              <a:t>さっきのアンケートの結果を参考にしてね</a:t>
            </a:r>
          </a:p>
        </p:txBody>
      </p:sp>
      <p:sp>
        <p:nvSpPr>
          <p:cNvPr id="10" name="正方形/長方形 9">
            <a:extLst>
              <a:ext uri="{FF2B5EF4-FFF2-40B4-BE49-F238E27FC236}">
                <a16:creationId xmlns:a16="http://schemas.microsoft.com/office/drawing/2014/main" id="{4B11767B-E0BD-6D61-CE58-026DAAA31E36}"/>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sp>
        <p:nvSpPr>
          <p:cNvPr id="6" name="正方形/長方形 5">
            <a:extLst>
              <a:ext uri="{FF2B5EF4-FFF2-40B4-BE49-F238E27FC236}">
                <a16:creationId xmlns:a16="http://schemas.microsoft.com/office/drawing/2014/main" id="{362983D0-8915-1B42-F5C6-9FB149477D2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四角形: 上の 2 つの角を丸める 7">
            <a:extLst>
              <a:ext uri="{FF2B5EF4-FFF2-40B4-BE49-F238E27FC236}">
                <a16:creationId xmlns:a16="http://schemas.microsoft.com/office/drawing/2014/main" id="{8CB15DA8-3CAC-9B1F-A8A7-09A574CB1636}"/>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spTree>
    <p:extLst>
      <p:ext uri="{BB962C8B-B14F-4D97-AF65-F5344CB8AC3E}">
        <p14:creationId xmlns:p14="http://schemas.microsoft.com/office/powerpoint/2010/main" val="22811355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29C1D02-B265-B28B-581B-CD86CE4CC09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テキスト ボックス 4">
            <a:extLst>
              <a:ext uri="{FF2B5EF4-FFF2-40B4-BE49-F238E27FC236}">
                <a16:creationId xmlns:a16="http://schemas.microsoft.com/office/drawing/2014/main" id="{8EA74E1B-2834-76A4-FB88-D1E741CEB5DB}"/>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7" name="四角形: 角を丸くする 6">
            <a:extLst>
              <a:ext uri="{FF2B5EF4-FFF2-40B4-BE49-F238E27FC236}">
                <a16:creationId xmlns:a16="http://schemas.microsoft.com/office/drawing/2014/main" id="{6B0E3C1C-D3D8-77FA-337A-0E0F72C3547D}"/>
              </a:ext>
            </a:extLst>
          </p:cNvPr>
          <p:cNvSpPr/>
          <p:nvPr/>
        </p:nvSpPr>
        <p:spPr>
          <a:xfrm>
            <a:off x="3147792" y="3708262"/>
            <a:ext cx="7004680" cy="1174609"/>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4" name="正方形/長方形 13">
            <a:extLst>
              <a:ext uri="{FF2B5EF4-FFF2-40B4-BE49-F238E27FC236}">
                <a16:creationId xmlns:a16="http://schemas.microsoft.com/office/drawing/2014/main" id="{F10CD1FA-F69A-B86A-B39C-9DF94AC74014}"/>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sp>
        <p:nvSpPr>
          <p:cNvPr id="4" name="テキスト ボックス 3">
            <a:extLst>
              <a:ext uri="{FF2B5EF4-FFF2-40B4-BE49-F238E27FC236}">
                <a16:creationId xmlns:a16="http://schemas.microsoft.com/office/drawing/2014/main" id="{6FEC3F7B-532F-C155-9202-C3412725A215}"/>
              </a:ext>
            </a:extLst>
          </p:cNvPr>
          <p:cNvSpPr txBox="1"/>
          <p:nvPr/>
        </p:nvSpPr>
        <p:spPr>
          <a:xfrm>
            <a:off x="3259666" y="2137603"/>
            <a:ext cx="6508834"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latin typeface="UD Digi Kyokasho NK-R"/>
                <a:ea typeface="UD Digi Kyokasho NK-R"/>
                <a:cs typeface="Calibri" panose="020F0502020204030204"/>
              </a:rPr>
              <a:t>◎　食品ロスとはなんだろう？</a:t>
            </a:r>
            <a:endParaRPr lang="ja-JP">
              <a:ea typeface="ＭＳ Ｐゴシック"/>
              <a:cs typeface="Calibri"/>
            </a:endParaRPr>
          </a:p>
        </p:txBody>
      </p:sp>
      <p:sp>
        <p:nvSpPr>
          <p:cNvPr id="8" name="テキスト ボックス 7">
            <a:extLst>
              <a:ext uri="{FF2B5EF4-FFF2-40B4-BE49-F238E27FC236}">
                <a16:creationId xmlns:a16="http://schemas.microsoft.com/office/drawing/2014/main" id="{9941AD28-214A-FE15-E630-EFD6E76F230A}"/>
              </a:ext>
            </a:extLst>
          </p:cNvPr>
          <p:cNvSpPr txBox="1"/>
          <p:nvPr/>
        </p:nvSpPr>
        <p:spPr>
          <a:xfrm>
            <a:off x="3259665" y="2920769"/>
            <a:ext cx="6508834"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latin typeface="UD Digi Kyokasho NK-R"/>
                <a:ea typeface="UD Digi Kyokasho NK-R"/>
                <a:cs typeface="Calibri" panose="020F0502020204030204"/>
              </a:rPr>
              <a:t>◎　食品ロス</a:t>
            </a:r>
            <a:r>
              <a:rPr lang="ja-JP" altLang="en-US" sz="3200">
                <a:latin typeface="UD Digi Kyokasho NK-R"/>
                <a:ea typeface="UD Digi Kyokasho NK-R"/>
                <a:cs typeface="Calibri" panose="020F0502020204030204"/>
              </a:rPr>
              <a:t>の現状</a:t>
            </a:r>
            <a:endParaRPr lang="ja-JP">
              <a:ea typeface="ＭＳ Ｐゴシック"/>
              <a:cs typeface="Calibri"/>
            </a:endParaRPr>
          </a:p>
        </p:txBody>
      </p:sp>
      <p:sp>
        <p:nvSpPr>
          <p:cNvPr id="9" name="テキスト ボックス 8">
            <a:extLst>
              <a:ext uri="{FF2B5EF4-FFF2-40B4-BE49-F238E27FC236}">
                <a16:creationId xmlns:a16="http://schemas.microsoft.com/office/drawing/2014/main" id="{9189AA3C-22D4-4C5C-DA10-573F7ADB4DEB}"/>
              </a:ext>
            </a:extLst>
          </p:cNvPr>
          <p:cNvSpPr txBox="1"/>
          <p:nvPr/>
        </p:nvSpPr>
        <p:spPr>
          <a:xfrm>
            <a:off x="3259664" y="4021435"/>
            <a:ext cx="6508834"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b="1">
                <a:solidFill>
                  <a:srgbClr val="FF00A2"/>
                </a:solidFill>
                <a:latin typeface="UD Digi Kyokasho NK-R"/>
                <a:ea typeface="UD Digi Kyokasho NK-R"/>
                <a:cs typeface="Calibri" panose="020F0502020204030204"/>
              </a:rPr>
              <a:t>◎　</a:t>
            </a:r>
            <a:r>
              <a:rPr lang="ja-JP" altLang="en-US" sz="3200" b="1">
                <a:solidFill>
                  <a:srgbClr val="FF00A2"/>
                </a:solidFill>
                <a:latin typeface="UD Digi Kyokasho NK-R"/>
                <a:ea typeface="UD Digi Kyokasho NK-R"/>
                <a:cs typeface="Calibri" panose="020F0502020204030204"/>
              </a:rPr>
              <a:t>私たちにできることを考え</a:t>
            </a:r>
            <a:r>
              <a:rPr lang="ja-JP" sz="3200" b="1">
                <a:solidFill>
                  <a:srgbClr val="FF00A2"/>
                </a:solidFill>
                <a:latin typeface="UD Digi Kyokasho NK-R"/>
                <a:ea typeface="UD Digi Kyokasho NK-R"/>
                <a:cs typeface="Calibri" panose="020F0502020204030204"/>
              </a:rPr>
              <a:t>よう</a:t>
            </a:r>
          </a:p>
        </p:txBody>
      </p:sp>
      <p:sp>
        <p:nvSpPr>
          <p:cNvPr id="11" name="正方形/長方形 10">
            <a:extLst>
              <a:ext uri="{FF2B5EF4-FFF2-40B4-BE49-F238E27FC236}">
                <a16:creationId xmlns:a16="http://schemas.microsoft.com/office/drawing/2014/main" id="{7BC0BE01-ADDB-1363-8B6B-28555F5E67B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四角形: 上の 2 つの角を丸める 12">
            <a:extLst>
              <a:ext uri="{FF2B5EF4-FFF2-40B4-BE49-F238E27FC236}">
                <a16:creationId xmlns:a16="http://schemas.microsoft.com/office/drawing/2014/main" id="{EB2DBCE3-3EB8-26E2-10C5-24C635EE3B6A}"/>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spTree>
    <p:extLst>
      <p:ext uri="{BB962C8B-B14F-4D97-AF65-F5344CB8AC3E}">
        <p14:creationId xmlns:p14="http://schemas.microsoft.com/office/powerpoint/2010/main" val="21584121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0">
            <a:extLst>
              <a:ext uri="{FF2B5EF4-FFF2-40B4-BE49-F238E27FC236}">
                <a16:creationId xmlns:a16="http://schemas.microsoft.com/office/drawing/2014/main" id="{DA6DBD50-BDAF-237A-D9FA-B798545FA4A0}"/>
              </a:ext>
            </a:extLst>
          </p:cNvPr>
          <p:cNvSpPr txBox="1"/>
          <p:nvPr/>
        </p:nvSpPr>
        <p:spPr>
          <a:xfrm>
            <a:off x="1457983" y="2684447"/>
            <a:ext cx="6162032" cy="132343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4000" b="1">
                <a:solidFill>
                  <a:schemeClr val="accent1"/>
                </a:solidFill>
                <a:latin typeface="UD Digi Kyokasho NK-R"/>
                <a:ea typeface="UD Digi Kyokasho NK-R"/>
                <a:cs typeface="Calibri"/>
              </a:rPr>
              <a:t>食品ロス削減の</a:t>
            </a:r>
            <a:r>
              <a:rPr lang="ja-JP" sz="4000" b="1">
                <a:solidFill>
                  <a:schemeClr val="accent1"/>
                </a:solidFill>
                <a:latin typeface="UD Digi Kyokasho NK-R"/>
                <a:ea typeface="UD Digi Kyokasho NK-R"/>
                <a:cs typeface="Calibri"/>
              </a:rPr>
              <a:t>た</a:t>
            </a:r>
            <a:r>
              <a:rPr lang="ja-JP" altLang="en-US" sz="4000" b="1">
                <a:solidFill>
                  <a:schemeClr val="accent1"/>
                </a:solidFill>
                <a:latin typeface="UD Digi Kyokasho NK-R"/>
                <a:ea typeface="UD Digi Kyokasho NK-R"/>
                <a:cs typeface="Calibri"/>
              </a:rPr>
              <a:t>め</a:t>
            </a:r>
            <a:r>
              <a:rPr lang="ja-JP" sz="4000" b="1">
                <a:solidFill>
                  <a:schemeClr val="accent1"/>
                </a:solidFill>
                <a:latin typeface="UD Digi Kyokasho NK-R"/>
                <a:ea typeface="UD Digi Kyokasho NK-R"/>
                <a:cs typeface="Calibri"/>
              </a:rPr>
              <a:t>の</a:t>
            </a:r>
            <a:endParaRPr lang="ja-JP" sz="4000" b="1">
              <a:solidFill>
                <a:schemeClr val="accent1"/>
              </a:solidFill>
              <a:latin typeface="Calibri" panose="020F0502020204030204"/>
              <a:ea typeface="ＭＳ Ｐゴシック"/>
              <a:cs typeface="Calibri"/>
            </a:endParaRPr>
          </a:p>
          <a:p>
            <a:r>
              <a:rPr lang="ja-JP" altLang="en-US" sz="4000" b="1">
                <a:solidFill>
                  <a:schemeClr val="accent1"/>
                </a:solidFill>
                <a:latin typeface="UD Digi Kyokasho NK-R"/>
                <a:ea typeface="UD Digi Kyokasho NK-R"/>
                <a:cs typeface="Calibri"/>
              </a:rPr>
              <a:t>アドバイス</a:t>
            </a:r>
            <a:r>
              <a:rPr lang="ja-JP" sz="4000" b="1">
                <a:solidFill>
                  <a:schemeClr val="accent1"/>
                </a:solidFill>
                <a:latin typeface="UD Digi Kyokasho NK-R"/>
                <a:ea typeface="UD Digi Kyokasho NK-R"/>
                <a:cs typeface="Calibri"/>
              </a:rPr>
              <a:t>を</a:t>
            </a:r>
            <a:r>
              <a:rPr lang="ja-JP" altLang="en-US" sz="4000" b="1">
                <a:solidFill>
                  <a:schemeClr val="accent1"/>
                </a:solidFill>
                <a:latin typeface="UD Digi Kyokasho NK-R"/>
                <a:ea typeface="UD Digi Kyokasho NK-R"/>
                <a:cs typeface="Calibri"/>
              </a:rPr>
              <a:t>考えましょ</a:t>
            </a:r>
            <a:r>
              <a:rPr lang="ja-JP" sz="4000" b="1">
                <a:solidFill>
                  <a:schemeClr val="accent1"/>
                </a:solidFill>
                <a:latin typeface="UD Digi Kyokasho NK-R"/>
                <a:ea typeface="UD Digi Kyokasho NK-R"/>
                <a:cs typeface="Calibri"/>
              </a:rPr>
              <a:t>う</a:t>
            </a:r>
            <a:endParaRPr lang="ja-JP" sz="4000" b="1">
              <a:solidFill>
                <a:schemeClr val="accent1"/>
              </a:solidFill>
              <a:ea typeface="ＭＳ Ｐゴシック"/>
              <a:cs typeface="Calibri"/>
            </a:endParaRPr>
          </a:p>
        </p:txBody>
      </p:sp>
      <p:sp>
        <p:nvSpPr>
          <p:cNvPr id="20" name="テキスト ボックス 11">
            <a:extLst>
              <a:ext uri="{FF2B5EF4-FFF2-40B4-BE49-F238E27FC236}">
                <a16:creationId xmlns:a16="http://schemas.microsoft.com/office/drawing/2014/main" id="{5D83BCB1-A452-913F-7CB3-D5E52F9BC146}"/>
              </a:ext>
            </a:extLst>
          </p:cNvPr>
          <p:cNvSpPr txBox="1"/>
          <p:nvPr/>
        </p:nvSpPr>
        <p:spPr>
          <a:xfrm>
            <a:off x="563858" y="2681008"/>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3</a:t>
            </a:r>
          </a:p>
        </p:txBody>
      </p:sp>
      <p:pic>
        <p:nvPicPr>
          <p:cNvPr id="3" name="図 2" descr="アイコン&#10;&#10;説明は自動で生成されたものです">
            <a:extLst>
              <a:ext uri="{FF2B5EF4-FFF2-40B4-BE49-F238E27FC236}">
                <a16:creationId xmlns:a16="http://schemas.microsoft.com/office/drawing/2014/main" id="{F6D60B44-99AA-0416-234F-4D53190757EE}"/>
              </a:ext>
            </a:extLst>
          </p:cNvPr>
          <p:cNvPicPr>
            <a:picLocks noChangeAspect="1"/>
          </p:cNvPicPr>
          <p:nvPr/>
        </p:nvPicPr>
        <p:blipFill>
          <a:blip r:embed="rId3"/>
          <a:stretch>
            <a:fillRect/>
          </a:stretch>
        </p:blipFill>
        <p:spPr>
          <a:xfrm>
            <a:off x="9233551" y="3740046"/>
            <a:ext cx="2219325" cy="3200400"/>
          </a:xfrm>
          <a:prstGeom prst="rect">
            <a:avLst/>
          </a:prstGeom>
        </p:spPr>
      </p:pic>
      <p:grpSp>
        <p:nvGrpSpPr>
          <p:cNvPr id="5" name="グループ化 4">
            <a:extLst>
              <a:ext uri="{FF2B5EF4-FFF2-40B4-BE49-F238E27FC236}">
                <a16:creationId xmlns:a16="http://schemas.microsoft.com/office/drawing/2014/main" id="{607354D2-EE9F-1DC2-6211-63981C805277}"/>
              </a:ext>
            </a:extLst>
          </p:cNvPr>
          <p:cNvGrpSpPr/>
          <p:nvPr/>
        </p:nvGrpSpPr>
        <p:grpSpPr>
          <a:xfrm>
            <a:off x="2914650" y="5339316"/>
            <a:ext cx="6251219" cy="1287130"/>
            <a:chOff x="1386221" y="5014530"/>
            <a:chExt cx="7769326" cy="797873"/>
          </a:xfrm>
        </p:grpSpPr>
        <p:sp>
          <p:nvSpPr>
            <p:cNvPr id="7" name="二等辺三角形 6">
              <a:extLst>
                <a:ext uri="{FF2B5EF4-FFF2-40B4-BE49-F238E27FC236}">
                  <a16:creationId xmlns:a16="http://schemas.microsoft.com/office/drawing/2014/main" id="{CDCAAEFF-6D60-5F21-CF47-74E3CF98BDB4}"/>
                </a:ext>
              </a:extLst>
            </p:cNvPr>
            <p:cNvSpPr/>
            <p:nvPr/>
          </p:nvSpPr>
          <p:spPr>
            <a:xfrm rot="5400000">
              <a:off x="8862994" y="5272557"/>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8" name="四角形: 角を丸くする 7">
              <a:extLst>
                <a:ext uri="{FF2B5EF4-FFF2-40B4-BE49-F238E27FC236}">
                  <a16:creationId xmlns:a16="http://schemas.microsoft.com/office/drawing/2014/main" id="{76C9B263-630D-680E-BE64-A11633138094}"/>
                </a:ext>
              </a:extLst>
            </p:cNvPr>
            <p:cNvSpPr/>
            <p:nvPr/>
          </p:nvSpPr>
          <p:spPr>
            <a:xfrm>
              <a:off x="1386221" y="5014530"/>
              <a:ext cx="7558414" cy="797873"/>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23" name="テキスト ボックス 29">
            <a:extLst>
              <a:ext uri="{FF2B5EF4-FFF2-40B4-BE49-F238E27FC236}">
                <a16:creationId xmlns:a16="http://schemas.microsoft.com/office/drawing/2014/main" id="{65782EE1-14E7-5E5E-CD61-B45A8CFDE5F9}"/>
              </a:ext>
            </a:extLst>
          </p:cNvPr>
          <p:cNvSpPr txBox="1"/>
          <p:nvPr/>
        </p:nvSpPr>
        <p:spPr>
          <a:xfrm>
            <a:off x="3432322" y="5659716"/>
            <a:ext cx="5379061"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600" b="1">
                <a:solidFill>
                  <a:schemeClr val="accent1"/>
                </a:solidFill>
                <a:latin typeface="UD Digi Kyokasho NK-R"/>
                <a:ea typeface="UD Digi Kyokasho NK-R"/>
                <a:cs typeface="Calibri"/>
              </a:rPr>
              <a:t>関連資料もヒントになるよ</a:t>
            </a:r>
          </a:p>
        </p:txBody>
      </p:sp>
      <p:sp>
        <p:nvSpPr>
          <p:cNvPr id="2" name="正方形/長方形 1">
            <a:extLst>
              <a:ext uri="{FF2B5EF4-FFF2-40B4-BE49-F238E27FC236}">
                <a16:creationId xmlns:a16="http://schemas.microsoft.com/office/drawing/2014/main" id="{7592BD17-17F8-01DD-A15F-759B2ABF8FF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sp>
        <p:nvSpPr>
          <p:cNvPr id="9" name="正方形/長方形 8">
            <a:extLst>
              <a:ext uri="{FF2B5EF4-FFF2-40B4-BE49-F238E27FC236}">
                <a16:creationId xmlns:a16="http://schemas.microsoft.com/office/drawing/2014/main" id="{114B1B1C-BBF3-0A18-547E-90058C5884DE}"/>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四角形: 上の 2 つの角を丸める 12">
            <a:extLst>
              <a:ext uri="{FF2B5EF4-FFF2-40B4-BE49-F238E27FC236}">
                <a16:creationId xmlns:a16="http://schemas.microsoft.com/office/drawing/2014/main" id="{2C746AA8-FE23-2F38-97BD-9E98CEAC724B}"/>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graphicFrame>
        <p:nvGraphicFramePr>
          <p:cNvPr id="4" name="オブジェクト 3">
            <a:hlinkClick r:id="" action="ppaction://ole?verb=1"/>
            <a:extLst>
              <a:ext uri="{FF2B5EF4-FFF2-40B4-BE49-F238E27FC236}">
                <a16:creationId xmlns:a16="http://schemas.microsoft.com/office/drawing/2014/main" id="{32955252-1BE8-0E19-C46A-EAE5362D63E1}"/>
              </a:ext>
            </a:extLst>
          </p:cNvPr>
          <p:cNvGraphicFramePr>
            <a:graphicFrameLocks noChangeAspect="1"/>
          </p:cNvGraphicFramePr>
          <p:nvPr>
            <p:extLst>
              <p:ext uri="{D42A27DB-BD31-4B8C-83A1-F6EECF244321}">
                <p14:modId xmlns:p14="http://schemas.microsoft.com/office/powerpoint/2010/main" val="1625277508"/>
              </p:ext>
            </p:extLst>
          </p:nvPr>
        </p:nvGraphicFramePr>
        <p:xfrm>
          <a:off x="534321" y="5298230"/>
          <a:ext cx="2013064" cy="1736966"/>
        </p:xfrm>
        <a:graphic>
          <a:graphicData uri="http://schemas.openxmlformats.org/presentationml/2006/ole">
            <mc:AlternateContent xmlns:mc="http://schemas.openxmlformats.org/markup-compatibility/2006">
              <mc:Choice xmlns:v="urn:schemas-microsoft-com:vml" Requires="v">
                <p:oleObj name="Document" showAsIcon="1" r:id="rId4" imgW="914400" imgH="788848" progId="Word.Document.12">
                  <p:embed/>
                </p:oleObj>
              </mc:Choice>
              <mc:Fallback>
                <p:oleObj name="Document" showAsIcon="1" r:id="rId4" imgW="914400" imgH="788848" progId="Word.Document.12">
                  <p:embed/>
                  <p:pic>
                    <p:nvPicPr>
                      <p:cNvPr id="4" name="オブジェクト 3">
                        <a:hlinkClick r:id="" action="ppaction://ole?verb=1"/>
                        <a:extLst>
                          <a:ext uri="{FF2B5EF4-FFF2-40B4-BE49-F238E27FC236}">
                            <a16:creationId xmlns:a16="http://schemas.microsoft.com/office/drawing/2014/main" id="{32955252-1BE8-0E19-C46A-EAE5362D63E1}"/>
                          </a:ext>
                        </a:extLst>
                      </p:cNvPr>
                      <p:cNvPicPr/>
                      <p:nvPr/>
                    </p:nvPicPr>
                    <p:blipFill>
                      <a:blip r:embed="rId5"/>
                      <a:stretch>
                        <a:fillRect/>
                      </a:stretch>
                    </p:blipFill>
                    <p:spPr>
                      <a:xfrm>
                        <a:off x="534321" y="5298230"/>
                        <a:ext cx="2013064" cy="1736966"/>
                      </a:xfrm>
                      <a:prstGeom prst="rect">
                        <a:avLst/>
                      </a:prstGeom>
                    </p:spPr>
                  </p:pic>
                </p:oleObj>
              </mc:Fallback>
            </mc:AlternateContent>
          </a:graphicData>
        </a:graphic>
      </p:graphicFrame>
    </p:spTree>
    <p:extLst>
      <p:ext uri="{BB962C8B-B14F-4D97-AF65-F5344CB8AC3E}">
        <p14:creationId xmlns:p14="http://schemas.microsoft.com/office/powerpoint/2010/main" val="16269134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0">
            <a:extLst>
              <a:ext uri="{FF2B5EF4-FFF2-40B4-BE49-F238E27FC236}">
                <a16:creationId xmlns:a16="http://schemas.microsoft.com/office/drawing/2014/main" id="{DA6DBD50-BDAF-237A-D9FA-B798545FA4A0}"/>
              </a:ext>
            </a:extLst>
          </p:cNvPr>
          <p:cNvSpPr txBox="1"/>
          <p:nvPr/>
        </p:nvSpPr>
        <p:spPr>
          <a:xfrm>
            <a:off x="1457983" y="2684447"/>
            <a:ext cx="7155353" cy="255454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4000" b="1">
                <a:solidFill>
                  <a:schemeClr val="accent1"/>
                </a:solidFill>
                <a:latin typeface="UD Digi Kyokasho NK-R"/>
                <a:ea typeface="UD Digi Kyokasho NK-R"/>
                <a:cs typeface="Calibri"/>
              </a:rPr>
              <a:t>食品ロス削減に向けて、</a:t>
            </a:r>
            <a:endParaRPr lang="ja-JP" altLang="en-US" sz="4000" b="1">
              <a:solidFill>
                <a:schemeClr val="accent1"/>
              </a:solidFill>
              <a:latin typeface="UD Digi Kyokasho NK-R"/>
              <a:ea typeface="UD Digi Kyokasho NK-R"/>
              <a:cs typeface="Calibri"/>
            </a:endParaRPr>
          </a:p>
          <a:p>
            <a:r>
              <a:rPr lang="ja-JP" sz="4000" b="1">
                <a:solidFill>
                  <a:schemeClr val="accent1"/>
                </a:solidFill>
                <a:latin typeface="UD Digi Kyokasho NK-R"/>
                <a:ea typeface="UD Digi Kyokasho NK-R"/>
                <a:cs typeface="Calibri"/>
              </a:rPr>
              <a:t>今日から気を付けること・</a:t>
            </a:r>
            <a:endParaRPr lang="ja-JP" altLang="en-US" sz="4000" b="1">
              <a:solidFill>
                <a:schemeClr val="accent1"/>
              </a:solidFill>
              <a:latin typeface="UD Digi Kyokasho NK-R"/>
              <a:ea typeface="UD Digi Kyokasho NK-R"/>
              <a:cs typeface="Calibri"/>
            </a:endParaRPr>
          </a:p>
          <a:p>
            <a:r>
              <a:rPr lang="ja-JP" sz="4000" b="1">
                <a:solidFill>
                  <a:schemeClr val="accent1"/>
                </a:solidFill>
                <a:latin typeface="UD Digi Kyokasho NK-R"/>
                <a:ea typeface="UD Digi Kyokasho NK-R"/>
                <a:cs typeface="Calibri"/>
              </a:rPr>
              <a:t>できることを考えましょう</a:t>
            </a:r>
            <a:endParaRPr lang="ja-JP" altLang="en-US" sz="4000" b="1">
              <a:solidFill>
                <a:schemeClr val="accent1"/>
              </a:solidFill>
              <a:latin typeface="UD Digi Kyokasho NK-R"/>
              <a:ea typeface="UD Digi Kyokasho NK-R"/>
              <a:cs typeface="Calibri"/>
            </a:endParaRPr>
          </a:p>
          <a:p>
            <a:endParaRPr lang="ja-JP" sz="4000" b="1">
              <a:solidFill>
                <a:schemeClr val="accent1"/>
              </a:solidFill>
              <a:latin typeface="UD Digi Kyokasho NK-R"/>
              <a:ea typeface="UD Digi Kyokasho NK-R"/>
              <a:cs typeface="Calibri"/>
            </a:endParaRPr>
          </a:p>
        </p:txBody>
      </p:sp>
      <p:sp>
        <p:nvSpPr>
          <p:cNvPr id="20" name="テキスト ボックス 11">
            <a:extLst>
              <a:ext uri="{FF2B5EF4-FFF2-40B4-BE49-F238E27FC236}">
                <a16:creationId xmlns:a16="http://schemas.microsoft.com/office/drawing/2014/main" id="{5D83BCB1-A452-913F-7CB3-D5E52F9BC146}"/>
              </a:ext>
            </a:extLst>
          </p:cNvPr>
          <p:cNvSpPr txBox="1"/>
          <p:nvPr/>
        </p:nvSpPr>
        <p:spPr>
          <a:xfrm>
            <a:off x="563858" y="2681008"/>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4</a:t>
            </a:r>
          </a:p>
        </p:txBody>
      </p:sp>
      <p:grpSp>
        <p:nvGrpSpPr>
          <p:cNvPr id="5" name="グループ化 4">
            <a:extLst>
              <a:ext uri="{FF2B5EF4-FFF2-40B4-BE49-F238E27FC236}">
                <a16:creationId xmlns:a16="http://schemas.microsoft.com/office/drawing/2014/main" id="{607354D2-EE9F-1DC2-6211-63981C805277}"/>
              </a:ext>
            </a:extLst>
          </p:cNvPr>
          <p:cNvGrpSpPr/>
          <p:nvPr/>
        </p:nvGrpSpPr>
        <p:grpSpPr>
          <a:xfrm>
            <a:off x="3278886" y="5107996"/>
            <a:ext cx="5852665" cy="1518450"/>
            <a:chOff x="3434571" y="4871138"/>
            <a:chExt cx="5720976" cy="941265"/>
          </a:xfrm>
        </p:grpSpPr>
        <p:sp>
          <p:nvSpPr>
            <p:cNvPr id="7" name="二等辺三角形 6">
              <a:extLst>
                <a:ext uri="{FF2B5EF4-FFF2-40B4-BE49-F238E27FC236}">
                  <a16:creationId xmlns:a16="http://schemas.microsoft.com/office/drawing/2014/main" id="{CDCAAEFF-6D60-5F21-CF47-74E3CF98BDB4}"/>
                </a:ext>
              </a:extLst>
            </p:cNvPr>
            <p:cNvSpPr/>
            <p:nvPr/>
          </p:nvSpPr>
          <p:spPr>
            <a:xfrm rot="5400000">
              <a:off x="8862994" y="5272557"/>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8" name="四角形: 角を丸くする 7">
              <a:extLst>
                <a:ext uri="{FF2B5EF4-FFF2-40B4-BE49-F238E27FC236}">
                  <a16:creationId xmlns:a16="http://schemas.microsoft.com/office/drawing/2014/main" id="{76C9B263-630D-680E-BE64-A11633138094}"/>
                </a:ext>
              </a:extLst>
            </p:cNvPr>
            <p:cNvSpPr/>
            <p:nvPr/>
          </p:nvSpPr>
          <p:spPr>
            <a:xfrm>
              <a:off x="3434571" y="4871138"/>
              <a:ext cx="5510064" cy="941265"/>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23" name="テキスト ボックス 29">
            <a:extLst>
              <a:ext uri="{FF2B5EF4-FFF2-40B4-BE49-F238E27FC236}">
                <a16:creationId xmlns:a16="http://schemas.microsoft.com/office/drawing/2014/main" id="{65782EE1-14E7-5E5E-CD61-B45A8CFDE5F9}"/>
              </a:ext>
            </a:extLst>
          </p:cNvPr>
          <p:cNvSpPr txBox="1"/>
          <p:nvPr/>
        </p:nvSpPr>
        <p:spPr>
          <a:xfrm>
            <a:off x="3628868" y="5332217"/>
            <a:ext cx="5066574" cy="120032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600" b="1">
                <a:solidFill>
                  <a:schemeClr val="accent1"/>
                </a:solidFill>
                <a:latin typeface="UD Digi Kyokasho NK-R"/>
                <a:ea typeface="UD Digi Kyokasho NK-R"/>
                <a:cs typeface="Calibri"/>
              </a:rPr>
              <a:t>実行できることを考え、</a:t>
            </a:r>
            <a:endParaRPr lang="ja-JP" altLang="en-US" sz="3600">
              <a:solidFill>
                <a:schemeClr val="accent1"/>
              </a:solidFill>
              <a:latin typeface="Calibri" panose="020F0502020204030204"/>
              <a:ea typeface="ＭＳ Ｐゴシック" panose="020B0600070205080204" pitchFamily="34" charset="-128"/>
              <a:cs typeface="Calibri"/>
            </a:endParaRPr>
          </a:p>
          <a:p>
            <a:r>
              <a:rPr lang="ja-JP" sz="3600" b="1">
                <a:solidFill>
                  <a:schemeClr val="accent1"/>
                </a:solidFill>
                <a:latin typeface="UD Digi Kyokasho NK-R"/>
                <a:ea typeface="UD Digi Kyokasho NK-R"/>
                <a:cs typeface="Calibri"/>
              </a:rPr>
              <a:t>実践することが大切だね！</a:t>
            </a:r>
            <a:endParaRPr lang="ja-JP" sz="3600">
              <a:solidFill>
                <a:schemeClr val="accent1"/>
              </a:solidFill>
              <a:ea typeface="ＭＳ Ｐゴシック"/>
              <a:cs typeface="Calibri"/>
            </a:endParaRPr>
          </a:p>
        </p:txBody>
      </p:sp>
      <p:pic>
        <p:nvPicPr>
          <p:cNvPr id="2" name="図 1">
            <a:extLst>
              <a:ext uri="{FF2B5EF4-FFF2-40B4-BE49-F238E27FC236}">
                <a16:creationId xmlns:a16="http://schemas.microsoft.com/office/drawing/2014/main" id="{F6C40A1F-C972-774C-887A-1B0C0216D648}"/>
              </a:ext>
            </a:extLst>
          </p:cNvPr>
          <p:cNvPicPr>
            <a:picLocks noChangeAspect="1"/>
          </p:cNvPicPr>
          <p:nvPr/>
        </p:nvPicPr>
        <p:blipFill>
          <a:blip r:embed="rId3"/>
          <a:stretch>
            <a:fillRect/>
          </a:stretch>
        </p:blipFill>
        <p:spPr>
          <a:xfrm>
            <a:off x="9145790" y="3745367"/>
            <a:ext cx="2476499" cy="3177267"/>
          </a:xfrm>
          <a:prstGeom prst="rect">
            <a:avLst/>
          </a:prstGeom>
        </p:spPr>
      </p:pic>
      <p:sp>
        <p:nvSpPr>
          <p:cNvPr id="4" name="正方形/長方形 3">
            <a:extLst>
              <a:ext uri="{FF2B5EF4-FFF2-40B4-BE49-F238E27FC236}">
                <a16:creationId xmlns:a16="http://schemas.microsoft.com/office/drawing/2014/main" id="{10DD6638-10FD-3094-3CA5-9EC8D99AC95A}"/>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sp>
        <p:nvSpPr>
          <p:cNvPr id="9" name="正方形/長方形 8">
            <a:extLst>
              <a:ext uri="{FF2B5EF4-FFF2-40B4-BE49-F238E27FC236}">
                <a16:creationId xmlns:a16="http://schemas.microsoft.com/office/drawing/2014/main" id="{FAF03B0D-A165-EDEB-C326-9C3DAEBD661E}"/>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四角形: 上の 2 つの角を丸める 10">
            <a:extLst>
              <a:ext uri="{FF2B5EF4-FFF2-40B4-BE49-F238E27FC236}">
                <a16:creationId xmlns:a16="http://schemas.microsoft.com/office/drawing/2014/main" id="{E2385E5C-E7F9-059D-DD54-4AD36D3B36E4}"/>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spTree>
    <p:extLst>
      <p:ext uri="{BB962C8B-B14F-4D97-AF65-F5344CB8AC3E}">
        <p14:creationId xmlns:p14="http://schemas.microsoft.com/office/powerpoint/2010/main" val="4153517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29C1D02-B265-B28B-581B-CD86CE4CC09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テキスト ボックス 4">
            <a:extLst>
              <a:ext uri="{FF2B5EF4-FFF2-40B4-BE49-F238E27FC236}">
                <a16:creationId xmlns:a16="http://schemas.microsoft.com/office/drawing/2014/main" id="{8EA74E1B-2834-76A4-FB88-D1E741CEB5DB}"/>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7" name="四角形: 角を丸くする 6">
            <a:extLst>
              <a:ext uri="{FF2B5EF4-FFF2-40B4-BE49-F238E27FC236}">
                <a16:creationId xmlns:a16="http://schemas.microsoft.com/office/drawing/2014/main" id="{6B0E3C1C-D3D8-77FA-337A-0E0F72C3547D}"/>
              </a:ext>
            </a:extLst>
          </p:cNvPr>
          <p:cNvSpPr/>
          <p:nvPr/>
        </p:nvSpPr>
        <p:spPr>
          <a:xfrm>
            <a:off x="3147792" y="1792679"/>
            <a:ext cx="7004680" cy="1174609"/>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4" name="正方形/長方形 13">
            <a:extLst>
              <a:ext uri="{FF2B5EF4-FFF2-40B4-BE49-F238E27FC236}">
                <a16:creationId xmlns:a16="http://schemas.microsoft.com/office/drawing/2014/main" id="{F10CD1FA-F69A-B86A-B39C-9DF94AC74014}"/>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sp>
        <p:nvSpPr>
          <p:cNvPr id="4" name="テキスト ボックス 3">
            <a:extLst>
              <a:ext uri="{FF2B5EF4-FFF2-40B4-BE49-F238E27FC236}">
                <a16:creationId xmlns:a16="http://schemas.microsoft.com/office/drawing/2014/main" id="{6FEC3F7B-532F-C155-9202-C3412725A215}"/>
              </a:ext>
            </a:extLst>
          </p:cNvPr>
          <p:cNvSpPr txBox="1"/>
          <p:nvPr/>
        </p:nvSpPr>
        <p:spPr>
          <a:xfrm>
            <a:off x="3259666" y="2137603"/>
            <a:ext cx="6508834"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b="1">
                <a:solidFill>
                  <a:srgbClr val="FF00A2"/>
                </a:solidFill>
                <a:latin typeface="UD Digi Kyokasho NK-R"/>
                <a:ea typeface="UD Digi Kyokasho NK-R"/>
                <a:cs typeface="Calibri" panose="020F0502020204030204"/>
              </a:rPr>
              <a:t>◎　食品ロスとはなんだろう？</a:t>
            </a:r>
            <a:endParaRPr lang="ja-JP"/>
          </a:p>
        </p:txBody>
      </p:sp>
      <p:sp>
        <p:nvSpPr>
          <p:cNvPr id="8" name="テキスト ボックス 7">
            <a:extLst>
              <a:ext uri="{FF2B5EF4-FFF2-40B4-BE49-F238E27FC236}">
                <a16:creationId xmlns:a16="http://schemas.microsoft.com/office/drawing/2014/main" id="{9941AD28-214A-FE15-E630-EFD6E76F230A}"/>
              </a:ext>
            </a:extLst>
          </p:cNvPr>
          <p:cNvSpPr txBox="1"/>
          <p:nvPr/>
        </p:nvSpPr>
        <p:spPr>
          <a:xfrm>
            <a:off x="3259665" y="3291186"/>
            <a:ext cx="6508834"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latin typeface="UD Digi Kyokasho NK-R"/>
                <a:ea typeface="UD Digi Kyokasho NK-R"/>
                <a:cs typeface="Calibri" panose="020F0502020204030204"/>
              </a:rPr>
              <a:t>◎　食品ロス</a:t>
            </a:r>
            <a:r>
              <a:rPr lang="ja-JP" altLang="en-US" sz="3200">
                <a:latin typeface="UD Digi Kyokasho NK-R"/>
                <a:ea typeface="UD Digi Kyokasho NK-R"/>
                <a:cs typeface="Calibri" panose="020F0502020204030204"/>
              </a:rPr>
              <a:t>の現状</a:t>
            </a:r>
            <a:endParaRPr lang="ja-JP"/>
          </a:p>
        </p:txBody>
      </p:sp>
      <p:sp>
        <p:nvSpPr>
          <p:cNvPr id="9" name="テキスト ボックス 8">
            <a:extLst>
              <a:ext uri="{FF2B5EF4-FFF2-40B4-BE49-F238E27FC236}">
                <a16:creationId xmlns:a16="http://schemas.microsoft.com/office/drawing/2014/main" id="{9189AA3C-22D4-4C5C-DA10-573F7ADB4DEB}"/>
              </a:ext>
            </a:extLst>
          </p:cNvPr>
          <p:cNvSpPr txBox="1"/>
          <p:nvPr/>
        </p:nvSpPr>
        <p:spPr>
          <a:xfrm>
            <a:off x="3259664" y="4021435"/>
            <a:ext cx="6508834"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latin typeface="UD Digi Kyokasho NK-R"/>
                <a:ea typeface="UD Digi Kyokasho NK-R"/>
                <a:cs typeface="Calibri" panose="020F0502020204030204"/>
              </a:rPr>
              <a:t>◎　</a:t>
            </a:r>
            <a:r>
              <a:rPr lang="ja-JP" altLang="en-US" sz="3200">
                <a:latin typeface="UD Digi Kyokasho NK-R"/>
                <a:ea typeface="UD Digi Kyokasho NK-R"/>
                <a:cs typeface="Calibri" panose="020F0502020204030204"/>
              </a:rPr>
              <a:t>私たちにできることを考え</a:t>
            </a:r>
            <a:r>
              <a:rPr lang="ja-JP" sz="3200">
                <a:latin typeface="UD Digi Kyokasho NK-R"/>
                <a:ea typeface="UD Digi Kyokasho NK-R"/>
                <a:cs typeface="Calibri" panose="020F0502020204030204"/>
              </a:rPr>
              <a:t>よう</a:t>
            </a:r>
          </a:p>
        </p:txBody>
      </p:sp>
      <p:sp>
        <p:nvSpPr>
          <p:cNvPr id="11" name="正方形/長方形 10">
            <a:extLst>
              <a:ext uri="{FF2B5EF4-FFF2-40B4-BE49-F238E27FC236}">
                <a16:creationId xmlns:a16="http://schemas.microsoft.com/office/drawing/2014/main" id="{79F63B48-81B9-53CB-F82A-7988AFAAA45A}"/>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四角形: 上の 2 つの角を丸める 12">
            <a:extLst>
              <a:ext uri="{FF2B5EF4-FFF2-40B4-BE49-F238E27FC236}">
                <a16:creationId xmlns:a16="http://schemas.microsoft.com/office/drawing/2014/main" id="{4C65D608-AD03-7A38-944C-DCEE23485662}"/>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spTree>
    <p:extLst>
      <p:ext uri="{BB962C8B-B14F-4D97-AF65-F5344CB8AC3E}">
        <p14:creationId xmlns:p14="http://schemas.microsoft.com/office/powerpoint/2010/main" val="2965252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457983" y="1500625"/>
            <a:ext cx="103258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Digi Kyokasho NK-R"/>
                <a:ea typeface="UD Digi Kyokasho NK-R"/>
                <a:cs typeface="Calibri"/>
              </a:rPr>
              <a:t>「食品ロス」を知っていますか？</a:t>
            </a:r>
            <a:endParaRPr lang="ja-JP" sz="3200" b="1">
              <a:solidFill>
                <a:schemeClr val="accent1"/>
              </a:solidFill>
              <a:latin typeface="UD Digi Kyokasho NK-R"/>
              <a:ea typeface="UD Digi Kyokasho NK-R"/>
              <a:cs typeface="Calibri"/>
            </a:endParaRP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417997"/>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R"/>
                <a:ea typeface="UD Digi Kyokasho NK-R"/>
                <a:cs typeface="Calibri" panose="020F0502020204030204"/>
              </a:rPr>
              <a:t>1</a:t>
            </a:r>
          </a:p>
        </p:txBody>
      </p:sp>
      <p:sp>
        <p:nvSpPr>
          <p:cNvPr id="20" name="四角形: 角を丸くする 19">
            <a:extLst>
              <a:ext uri="{FF2B5EF4-FFF2-40B4-BE49-F238E27FC236}">
                <a16:creationId xmlns:a16="http://schemas.microsoft.com/office/drawing/2014/main" id="{1F3ABA8D-1885-AB40-6388-1A4B61D82937}"/>
              </a:ext>
            </a:extLst>
          </p:cNvPr>
          <p:cNvSpPr/>
          <p:nvPr/>
        </p:nvSpPr>
        <p:spPr>
          <a:xfrm>
            <a:off x="908228" y="3276426"/>
            <a:ext cx="2117461" cy="59266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400">
                <a:latin typeface="UD Digi Kyokasho NK-R"/>
                <a:ea typeface="UD Digi Kyokasho NK-R"/>
                <a:cs typeface="Calibri"/>
              </a:rPr>
              <a:t>食品廃棄物</a:t>
            </a:r>
          </a:p>
        </p:txBody>
      </p:sp>
      <p:sp>
        <p:nvSpPr>
          <p:cNvPr id="3" name="テキスト ボックス 2">
            <a:extLst>
              <a:ext uri="{FF2B5EF4-FFF2-40B4-BE49-F238E27FC236}">
                <a16:creationId xmlns:a16="http://schemas.microsoft.com/office/drawing/2014/main" id="{B18272DD-8D6E-D74B-817B-CE62099CCB3F}"/>
              </a:ext>
            </a:extLst>
          </p:cNvPr>
          <p:cNvSpPr txBox="1"/>
          <p:nvPr/>
        </p:nvSpPr>
        <p:spPr>
          <a:xfrm>
            <a:off x="3185831" y="3273887"/>
            <a:ext cx="431793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a:latin typeface="UD Digi Kyokasho NK-R"/>
                <a:ea typeface="UD Digi Kyokasho NK-R"/>
                <a:cs typeface="Calibri"/>
              </a:rPr>
              <a:t>食品ロスに加え、魚の骨等、</a:t>
            </a:r>
            <a:endParaRPr lang="ja-JP" sz="2400">
              <a:latin typeface="UD Digi Kyokasho NK-R"/>
              <a:ea typeface="UD Digi Kyokasho NK-R"/>
              <a:cs typeface="Calibri"/>
            </a:endParaRPr>
          </a:p>
          <a:p>
            <a:pPr algn="l"/>
            <a:r>
              <a:rPr lang="ja-JP" altLang="en-US" sz="2400">
                <a:latin typeface="UD Digi Kyokasho NK-R"/>
                <a:ea typeface="UD Digi Kyokasho NK-R"/>
                <a:cs typeface="Calibri"/>
              </a:rPr>
              <a:t>廃棄される食品も含むもの</a:t>
            </a:r>
            <a:endParaRPr lang="ja-JP" sz="2400">
              <a:latin typeface="UD Digi Kyokasho NK-R"/>
              <a:ea typeface="UD Digi Kyokasho NK-R"/>
              <a:cs typeface="Calibri"/>
            </a:endParaRPr>
          </a:p>
        </p:txBody>
      </p:sp>
      <p:sp>
        <p:nvSpPr>
          <p:cNvPr id="4" name="四角形: 角を丸くする 3">
            <a:extLst>
              <a:ext uri="{FF2B5EF4-FFF2-40B4-BE49-F238E27FC236}">
                <a16:creationId xmlns:a16="http://schemas.microsoft.com/office/drawing/2014/main" id="{8C3E996E-EB6A-FD57-0925-302772169051}"/>
              </a:ext>
            </a:extLst>
          </p:cNvPr>
          <p:cNvSpPr/>
          <p:nvPr/>
        </p:nvSpPr>
        <p:spPr>
          <a:xfrm>
            <a:off x="908227" y="2352365"/>
            <a:ext cx="2117461" cy="59266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ja-JP" altLang="en-US" sz="2400">
                <a:latin typeface="UD Digi Kyokasho NK-R"/>
                <a:ea typeface="UD Digi Kyokasho NK-R"/>
                <a:cs typeface="Calibri"/>
              </a:rPr>
              <a:t>食品ロス</a:t>
            </a:r>
          </a:p>
        </p:txBody>
      </p:sp>
      <p:sp>
        <p:nvSpPr>
          <p:cNvPr id="5" name="テキスト ボックス 4">
            <a:extLst>
              <a:ext uri="{FF2B5EF4-FFF2-40B4-BE49-F238E27FC236}">
                <a16:creationId xmlns:a16="http://schemas.microsoft.com/office/drawing/2014/main" id="{4AAD0C43-397F-5B87-DEB7-A260D59868F5}"/>
              </a:ext>
            </a:extLst>
          </p:cNvPr>
          <p:cNvSpPr txBox="1"/>
          <p:nvPr/>
        </p:nvSpPr>
        <p:spPr>
          <a:xfrm>
            <a:off x="3185830" y="2349826"/>
            <a:ext cx="431793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a:solidFill>
                  <a:srgbClr val="FF00A2"/>
                </a:solidFill>
                <a:latin typeface="UD Digi Kyokasho NK-R"/>
                <a:ea typeface="UD Digi Kyokasho NK-R"/>
                <a:cs typeface="Calibri"/>
              </a:rPr>
              <a:t>まだ食べられるの</a:t>
            </a:r>
            <a:r>
              <a:rPr lang="ja-JP" altLang="en-US" sz="2400">
                <a:latin typeface="UD Digi Kyokasho NK-R"/>
                <a:ea typeface="UD Digi Kyokasho NK-R"/>
                <a:cs typeface="Calibri"/>
              </a:rPr>
              <a:t>に</a:t>
            </a:r>
          </a:p>
          <a:p>
            <a:r>
              <a:rPr lang="ja-JP" altLang="en-US" sz="2400">
                <a:latin typeface="UD Digi Kyokasho NK-R"/>
                <a:ea typeface="UD Digi Kyokasho NK-R"/>
                <a:cs typeface="Calibri"/>
              </a:rPr>
              <a:t>捨てられてしまう食品</a:t>
            </a:r>
          </a:p>
        </p:txBody>
      </p:sp>
      <p:sp>
        <p:nvSpPr>
          <p:cNvPr id="11" name="テキスト ボックス 10">
            <a:extLst>
              <a:ext uri="{FF2B5EF4-FFF2-40B4-BE49-F238E27FC236}">
                <a16:creationId xmlns:a16="http://schemas.microsoft.com/office/drawing/2014/main" id="{B172BFA7-BAA9-3A24-42E4-7366C29597A1}"/>
              </a:ext>
            </a:extLst>
          </p:cNvPr>
          <p:cNvSpPr txBox="1"/>
          <p:nvPr/>
        </p:nvSpPr>
        <p:spPr>
          <a:xfrm>
            <a:off x="849863" y="4504245"/>
            <a:ext cx="5487162"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800">
                <a:latin typeface="UD Digi Kyokasho NK-R"/>
                <a:ea typeface="UD Digi Kyokasho NK-R"/>
                <a:cs typeface="+mn-lt"/>
              </a:rPr>
              <a:t>日本の食品ロスは</a:t>
            </a:r>
            <a:endParaRPr lang="en-US" altLang="ja-JP" sz="2800">
              <a:solidFill>
                <a:srgbClr val="808080"/>
              </a:solidFill>
              <a:latin typeface="UD Digi Kyokasho NK-R"/>
              <a:ea typeface="UD Digi Kyokasho NK-R"/>
              <a:cs typeface="+mn-lt"/>
            </a:endParaRPr>
          </a:p>
          <a:p>
            <a:r>
              <a:rPr lang="ja-JP" sz="2800">
                <a:latin typeface="UD Digi Kyokasho NK-R"/>
                <a:ea typeface="UD Digi Kyokasho NK-R"/>
                <a:cs typeface="+mn-lt"/>
              </a:rPr>
              <a:t>年間約</a:t>
            </a:r>
            <a:r>
              <a:rPr lang="en-US" altLang="ja-JP" sz="2800" b="1">
                <a:solidFill>
                  <a:srgbClr val="FF00A2"/>
                </a:solidFill>
                <a:latin typeface="UD Digi Kyokasho NK-R"/>
                <a:ea typeface="+mn-lt"/>
                <a:cs typeface="Calibri"/>
              </a:rPr>
              <a:t>5</a:t>
            </a:r>
            <a:r>
              <a:rPr lang="ja-JP" sz="2800" b="1">
                <a:solidFill>
                  <a:srgbClr val="FF00A2"/>
                </a:solidFill>
                <a:latin typeface="UD Digi Kyokasho NK-R"/>
                <a:ea typeface="UD Digi Kyokasho NK-R"/>
                <a:cs typeface="Calibri"/>
              </a:rPr>
              <a:t>２３万トン</a:t>
            </a:r>
            <a:r>
              <a:rPr lang="ja-JP" sz="2800">
                <a:latin typeface="UD Digi Kyokasho NK-R"/>
                <a:ea typeface="UD Digi Kyokasho NK-R"/>
                <a:cs typeface="+mn-lt"/>
              </a:rPr>
              <a:t>（令和</a:t>
            </a:r>
            <a:r>
              <a:rPr lang="en-US" altLang="ja-JP" sz="2800">
                <a:latin typeface="UD Digi Kyokasho NK-R"/>
                <a:ea typeface="+mn-lt"/>
                <a:cs typeface="+mn-lt"/>
              </a:rPr>
              <a:t>3</a:t>
            </a:r>
            <a:r>
              <a:rPr lang="ja-JP" sz="2800">
                <a:latin typeface="UD Digi Kyokasho NK-R"/>
                <a:ea typeface="UD Digi Kyokasho NK-R"/>
                <a:cs typeface="+mn-lt"/>
              </a:rPr>
              <a:t>年度）</a:t>
            </a:r>
            <a:endParaRPr lang="en-US" altLang="ja-JP" sz="2800">
              <a:solidFill>
                <a:srgbClr val="808080"/>
              </a:solidFill>
              <a:latin typeface="UD Digi Kyokasho NK-R"/>
              <a:ea typeface="UD Digi Kyokasho NK-R"/>
              <a:cs typeface="+mn-lt"/>
            </a:endParaRPr>
          </a:p>
          <a:p>
            <a:r>
              <a:rPr lang="ja-JP" sz="2800">
                <a:latin typeface="UD Digi Kyokasho NK-R"/>
                <a:ea typeface="UD Digi Kyokasho NK-R"/>
                <a:cs typeface="+mn-lt"/>
              </a:rPr>
              <a:t>世界の食料支援量の</a:t>
            </a:r>
            <a:r>
              <a:rPr lang="en-US" altLang="ja-JP" sz="2800" b="1">
                <a:solidFill>
                  <a:srgbClr val="FF00A2"/>
                </a:solidFill>
                <a:latin typeface="UD Digi Kyokasho NK-R"/>
                <a:ea typeface="+mn-lt"/>
                <a:cs typeface="Calibri"/>
              </a:rPr>
              <a:t>1.</a:t>
            </a:r>
            <a:r>
              <a:rPr lang="ja-JP" sz="2800" b="1">
                <a:solidFill>
                  <a:srgbClr val="FF00A2"/>
                </a:solidFill>
                <a:latin typeface="UD Digi Kyokasho NK-R"/>
                <a:ea typeface="UD Digi Kyokasho NK-R"/>
                <a:cs typeface="Calibri"/>
              </a:rPr>
              <a:t>２倍</a:t>
            </a:r>
            <a:r>
              <a:rPr lang="ja-JP" sz="2800">
                <a:latin typeface="UD Digi Kyokasho NK-R"/>
                <a:ea typeface="UD Digi Kyokasho NK-R"/>
                <a:cs typeface="Calibri"/>
              </a:rPr>
              <a:t>！</a:t>
            </a:r>
            <a:endParaRPr lang="ja-JP" sz="2800">
              <a:latin typeface="UD Digi Kyokasho NK-R"/>
              <a:ea typeface="UD Digi Kyokasho NK-R"/>
            </a:endParaRPr>
          </a:p>
        </p:txBody>
      </p:sp>
      <p:sp>
        <p:nvSpPr>
          <p:cNvPr id="21" name="正方形/長方形 20">
            <a:extLst>
              <a:ext uri="{FF2B5EF4-FFF2-40B4-BE49-F238E27FC236}">
                <a16:creationId xmlns:a16="http://schemas.microsoft.com/office/drawing/2014/main" id="{AF391CC4-D3E7-D8C7-0E78-3BFEB0107FEE}"/>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pic>
        <p:nvPicPr>
          <p:cNvPr id="22" name="図 21" descr="タイムライン&#10;&#10;説明は自動で生成されたものです">
            <a:extLst>
              <a:ext uri="{FF2B5EF4-FFF2-40B4-BE49-F238E27FC236}">
                <a16:creationId xmlns:a16="http://schemas.microsoft.com/office/drawing/2014/main" id="{A14ECC52-345E-5E42-D2C0-40AEF8D727C1}"/>
              </a:ext>
            </a:extLst>
          </p:cNvPr>
          <p:cNvPicPr>
            <a:picLocks noChangeAspect="1"/>
          </p:cNvPicPr>
          <p:nvPr/>
        </p:nvPicPr>
        <p:blipFill>
          <a:blip r:embed="rId3"/>
          <a:stretch>
            <a:fillRect/>
          </a:stretch>
        </p:blipFill>
        <p:spPr>
          <a:xfrm>
            <a:off x="7353584" y="1256270"/>
            <a:ext cx="4316197" cy="5232400"/>
          </a:xfrm>
          <a:prstGeom prst="rect">
            <a:avLst/>
          </a:prstGeom>
        </p:spPr>
      </p:pic>
      <p:sp>
        <p:nvSpPr>
          <p:cNvPr id="23" name="テキスト ボックス 22">
            <a:extLst>
              <a:ext uri="{FF2B5EF4-FFF2-40B4-BE49-F238E27FC236}">
                <a16:creationId xmlns:a16="http://schemas.microsoft.com/office/drawing/2014/main" id="{9C8BBFDC-D34F-B588-29B5-E689651C91AC}"/>
              </a:ext>
            </a:extLst>
          </p:cNvPr>
          <p:cNvSpPr txBox="1"/>
          <p:nvPr/>
        </p:nvSpPr>
        <p:spPr>
          <a:xfrm>
            <a:off x="677142" y="6007924"/>
            <a:ext cx="643204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200">
                <a:latin typeface="UD Digi Kyokasho NK-R"/>
                <a:ea typeface="UD Digi Kyokasho NK-R"/>
                <a:cs typeface="Calibri"/>
              </a:rPr>
              <a:t>出</a:t>
            </a:r>
            <a:r>
              <a:rPr lang="ja-JP" sz="1200">
                <a:latin typeface="UD Digi Kyokasho NK-R"/>
                <a:ea typeface="UD Digi Kyokasho NK-R"/>
                <a:cs typeface="Calibri"/>
              </a:rPr>
              <a:t>典</a:t>
            </a:r>
            <a:r>
              <a:rPr lang="ja-JP" altLang="en-US" sz="1200">
                <a:latin typeface="UD Digi Kyokasho NK-R"/>
                <a:ea typeface="UD Digi Kyokasho NK-R"/>
                <a:cs typeface="Calibri"/>
              </a:rPr>
              <a:t>：</a:t>
            </a:r>
            <a:r>
              <a:rPr lang="en-US" altLang="ja-JP" sz="1200">
                <a:latin typeface="UD Digi Kyokasho NK-R"/>
                <a:ea typeface="UD デジタル 教科書体 NK-R"/>
                <a:cs typeface="Calibri"/>
              </a:rPr>
              <a:t>「食品ロス削減ガイドブック（令和５年度版）」</a:t>
            </a:r>
            <a:r>
              <a:rPr lang="ja-JP" altLang="en-US" sz="1200">
                <a:latin typeface="UD Digi Kyokasho NK-R"/>
                <a:ea typeface="UD Digi Kyokasho NK-R"/>
                <a:cs typeface="Calibri"/>
              </a:rPr>
              <a:t>（消費者庁）</a:t>
            </a:r>
            <a:endParaRPr lang="en-US" altLang="ja-JP" sz="1200">
              <a:latin typeface="UD Digi Kyokasho NK-R"/>
              <a:ea typeface="UD Digi Kyokasho NK-R"/>
              <a:cs typeface="Calibri"/>
            </a:endParaRPr>
          </a:p>
          <a:p>
            <a:r>
              <a:rPr lang="ja-JP" altLang="en-US" sz="1200">
                <a:latin typeface="UD Digi Kyokasho NK-R"/>
                <a:ea typeface="UD Digi Kyokasho NK-R"/>
                <a:cs typeface="Calibri"/>
              </a:rPr>
              <a:t>（</a:t>
            </a:r>
            <a:r>
              <a:rPr lang="af-ZA" altLang="ja-JP" sz="1200">
                <a:latin typeface="UD Digi Kyokasho NK-R"/>
                <a:ea typeface="UD デジタル 教科書体 NK-R"/>
                <a:cs typeface="Calibri"/>
              </a:rPr>
              <a:t>https://www.caa.go.jp/policies/policy/consumer_policy/information/food_loss</a:t>
            </a:r>
          </a:p>
          <a:p>
            <a:r>
              <a:rPr lang="af-ZA" altLang="ja-JP" sz="1200">
                <a:latin typeface="UD Digi Kyokasho NK-R"/>
                <a:ea typeface="UD デジタル 教科書体 NK-R"/>
                <a:cs typeface="Calibri"/>
              </a:rPr>
              <a:t>/pamphlet/assets/2023_food_loss_guide_book_231117_01.pdf</a:t>
            </a:r>
            <a:r>
              <a:rPr lang="ja-JP" altLang="en-US" sz="1200">
                <a:latin typeface="UD Digi Kyokasho NK-R"/>
                <a:ea typeface="UD Digi Kyokasho NK-R"/>
                <a:cs typeface="Calibri"/>
              </a:rPr>
              <a:t>Ｕｒｌ）</a:t>
            </a:r>
            <a:endParaRPr lang="en-US" altLang="ja-JP" sz="1200">
              <a:latin typeface="UD Digi Kyokasho NK-R"/>
              <a:ea typeface="UD Digi Kyokasho NK-R"/>
              <a:cs typeface="Calibri"/>
            </a:endParaRPr>
          </a:p>
        </p:txBody>
      </p:sp>
      <p:sp>
        <p:nvSpPr>
          <p:cNvPr id="9" name="正方形/長方形 8">
            <a:extLst>
              <a:ext uri="{FF2B5EF4-FFF2-40B4-BE49-F238E27FC236}">
                <a16:creationId xmlns:a16="http://schemas.microsoft.com/office/drawing/2014/main" id="{1A4AD46D-C4F6-C9B3-29C0-65D09785D7D6}"/>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四角形: 上の 2 つの角を丸める 11">
            <a:extLst>
              <a:ext uri="{FF2B5EF4-FFF2-40B4-BE49-F238E27FC236}">
                <a16:creationId xmlns:a16="http://schemas.microsoft.com/office/drawing/2014/main" id="{E4A6FD79-CFF0-FCF9-EA41-F2579964897C}"/>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spTree>
    <p:extLst>
      <p:ext uri="{BB962C8B-B14F-4D97-AF65-F5344CB8AC3E}">
        <p14:creationId xmlns:p14="http://schemas.microsoft.com/office/powerpoint/2010/main" val="3157608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457983" y="1500625"/>
            <a:ext cx="103258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Digi Kyokasho NK-R"/>
                <a:ea typeface="UD Digi Kyokasho NK-R"/>
                <a:cs typeface="Calibri"/>
              </a:rPr>
              <a:t>「食品ロス」を知っていますか？</a:t>
            </a:r>
            <a:endParaRPr lang="ja-JP" sz="3200" b="1">
              <a:solidFill>
                <a:schemeClr val="accent1"/>
              </a:solidFill>
              <a:latin typeface="UD Digi Kyokasho NK-R"/>
              <a:ea typeface="UD Digi Kyokasho NK-R"/>
              <a:cs typeface="Calibri"/>
            </a:endParaRP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417997"/>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3" name="テキスト ボックス 2">
            <a:extLst>
              <a:ext uri="{FF2B5EF4-FFF2-40B4-BE49-F238E27FC236}">
                <a16:creationId xmlns:a16="http://schemas.microsoft.com/office/drawing/2014/main" id="{B18272DD-8D6E-D74B-817B-CE62099CCB3F}"/>
              </a:ext>
            </a:extLst>
          </p:cNvPr>
          <p:cNvSpPr txBox="1"/>
          <p:nvPr/>
        </p:nvSpPr>
        <p:spPr>
          <a:xfrm>
            <a:off x="1511929" y="2187758"/>
            <a:ext cx="5071269" cy="25545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3200">
                <a:latin typeface="UD Digi Kyokasho NK-R"/>
                <a:ea typeface="UD Digi Kyokasho NK-R"/>
                <a:cs typeface="+mn-lt"/>
              </a:rPr>
              <a:t>食品関連の事業者は、</a:t>
            </a:r>
            <a:endParaRPr lang="en-US" altLang="ja-JP" sz="3200">
              <a:solidFill>
                <a:srgbClr val="808080"/>
              </a:solidFill>
              <a:latin typeface="UD Digi Kyokasho NK-R"/>
              <a:ea typeface="UD Digi Kyokasho NK-R"/>
              <a:cs typeface="+mn-lt"/>
            </a:endParaRPr>
          </a:p>
          <a:p>
            <a:r>
              <a:rPr lang="ja-JP" sz="3200">
                <a:latin typeface="UD Digi Kyokasho NK-R"/>
                <a:ea typeface="UD Digi Kyokasho NK-R"/>
                <a:cs typeface="+mn-lt"/>
              </a:rPr>
              <a:t>一般家庭に比べて</a:t>
            </a:r>
            <a:endParaRPr lang="en-US" altLang="ja-JP" sz="3200">
              <a:solidFill>
                <a:srgbClr val="808080"/>
              </a:solidFill>
              <a:latin typeface="UD Digi Kyokasho NK-R"/>
              <a:ea typeface="UD Digi Kyokasho NK-R"/>
              <a:cs typeface="+mn-lt"/>
            </a:endParaRPr>
          </a:p>
          <a:p>
            <a:r>
              <a:rPr lang="en-US" altLang="ja-JP" sz="3200" b="1" u="sng">
                <a:latin typeface="UD Digi Kyokasho NK-R"/>
                <a:ea typeface="UD デジタル 教科書体 NK-R"/>
                <a:cs typeface="+mn-lt"/>
              </a:rPr>
              <a:t>2</a:t>
            </a:r>
            <a:r>
              <a:rPr lang="ja-JP" sz="3200" b="1" u="sng">
                <a:latin typeface="UD Digi Kyokasho NK-R"/>
                <a:ea typeface="UD Digi Kyokasho NK-R"/>
                <a:cs typeface="+mn-lt"/>
              </a:rPr>
              <a:t>倍以上</a:t>
            </a:r>
            <a:r>
              <a:rPr lang="ja-JP" sz="3200">
                <a:latin typeface="UD Digi Kyokasho NK-R"/>
                <a:ea typeface="UD Digi Kyokasho NK-R"/>
                <a:cs typeface="+mn-lt"/>
              </a:rPr>
              <a:t>の食品廃棄量。</a:t>
            </a:r>
            <a:endParaRPr lang="en-US" altLang="ja-JP" sz="3200">
              <a:solidFill>
                <a:srgbClr val="808080"/>
              </a:solidFill>
              <a:latin typeface="UD Digi Kyokasho NK-R"/>
              <a:ea typeface="UD Digi Kyokasho NK-R"/>
              <a:cs typeface="+mn-lt"/>
            </a:endParaRPr>
          </a:p>
          <a:p>
            <a:r>
              <a:rPr lang="ja-JP" altLang="en-US" sz="3200" b="1">
                <a:solidFill>
                  <a:srgbClr val="000000"/>
                </a:solidFill>
                <a:latin typeface="UD Digi Kyokasho NK-R"/>
                <a:ea typeface="UD Digi Kyokasho NK-R"/>
                <a:cs typeface="+mn-lt"/>
              </a:rPr>
              <a:t>しかし、</a:t>
            </a:r>
            <a:r>
              <a:rPr lang="ja-JP" altLang="en-US" sz="3200" b="1">
                <a:solidFill>
                  <a:srgbClr val="FF00A2"/>
                </a:solidFill>
                <a:latin typeface="UD Digi Kyokasho NK-R"/>
                <a:ea typeface="UD Digi Kyokasho NK-R"/>
                <a:cs typeface="+mn-lt"/>
              </a:rPr>
              <a:t>うち</a:t>
            </a:r>
            <a:r>
              <a:rPr lang="ja-JP" altLang="en-US" sz="3200" b="1" u="sng">
                <a:solidFill>
                  <a:srgbClr val="FF00A2"/>
                </a:solidFill>
                <a:latin typeface="UD Digi Kyokasho NK-R"/>
                <a:ea typeface="UD Digi Kyokasho NK-R"/>
                <a:cs typeface="+mn-lt"/>
              </a:rPr>
              <a:t>食品ロス量は</a:t>
            </a:r>
            <a:endParaRPr lang="ja-JP" altLang="en-US" sz="3200">
              <a:solidFill>
                <a:srgbClr val="FF00A2"/>
              </a:solidFill>
              <a:latin typeface="UD Digi Kyokasho NK-R"/>
              <a:ea typeface="UD Digi Kyokasho NK-R"/>
              <a:cs typeface="+mn-lt"/>
            </a:endParaRPr>
          </a:p>
          <a:p>
            <a:r>
              <a:rPr lang="ja-JP" altLang="en-US" sz="3200" b="1" u="sng">
                <a:solidFill>
                  <a:srgbClr val="FF00A2"/>
                </a:solidFill>
                <a:latin typeface="UD Digi Kyokasho NK-R"/>
                <a:ea typeface="UD Digi Kyokasho NK-R"/>
                <a:cs typeface="+mn-lt"/>
              </a:rPr>
              <a:t>事業者と家庭とで大差無い</a:t>
            </a:r>
            <a:endParaRPr lang="ja-JP" altLang="en-US" sz="3200">
              <a:solidFill>
                <a:srgbClr val="FF00A2"/>
              </a:solidFill>
              <a:latin typeface="UD Digi Kyokasho NK-R"/>
              <a:ea typeface="UD Digi Kyokasho NK-R"/>
              <a:cs typeface="+mn-lt"/>
            </a:endParaRPr>
          </a:p>
        </p:txBody>
      </p:sp>
      <p:sp>
        <p:nvSpPr>
          <p:cNvPr id="7" name="テキスト ボックス 6">
            <a:extLst>
              <a:ext uri="{FF2B5EF4-FFF2-40B4-BE49-F238E27FC236}">
                <a16:creationId xmlns:a16="http://schemas.microsoft.com/office/drawing/2014/main" id="{2F3D2CDF-348A-85CF-285E-86601A11FCDB}"/>
              </a:ext>
            </a:extLst>
          </p:cNvPr>
          <p:cNvSpPr txBox="1"/>
          <p:nvPr/>
        </p:nvSpPr>
        <p:spPr>
          <a:xfrm>
            <a:off x="1510009" y="4886619"/>
            <a:ext cx="5071005"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800">
                <a:latin typeface="UD Digi Kyokasho NK-R"/>
                <a:ea typeface="UD Digi Kyokasho NK-R"/>
              </a:rPr>
              <a:t>内訳を見ると、家庭での</a:t>
            </a:r>
            <a:endParaRPr lang="ja-JP" altLang="en-US" sz="2800">
              <a:latin typeface="UD Digi Kyokasho NK-R"/>
              <a:ea typeface="UD Digi Kyokasho NK-R"/>
              <a:cs typeface="Calibri" panose="020F0502020204030204"/>
            </a:endParaRPr>
          </a:p>
          <a:p>
            <a:r>
              <a:rPr lang="ja-JP" sz="2800">
                <a:latin typeface="UD Digi Kyokasho NK-R"/>
                <a:ea typeface="UD Digi Kyokasho NK-R"/>
              </a:rPr>
              <a:t>食品ロス量のうち、</a:t>
            </a:r>
            <a:endParaRPr lang="ja-JP" altLang="en-US" sz="2800">
              <a:solidFill>
                <a:srgbClr val="000000"/>
              </a:solidFill>
              <a:latin typeface="UD Digi Kyokasho NK-R"/>
              <a:ea typeface="UD Digi Kyokasho NK-R"/>
              <a:cs typeface="Calibri" panose="020F0502020204030204"/>
            </a:endParaRPr>
          </a:p>
          <a:p>
            <a:r>
              <a:rPr lang="en-US" altLang="ja-JP" sz="2800">
                <a:solidFill>
                  <a:srgbClr val="808080"/>
                </a:solidFill>
                <a:latin typeface="UD Digi Kyokasho NK-R"/>
                <a:ea typeface="UD デジタル 教科書体 NK-R"/>
              </a:rPr>
              <a:t>​</a:t>
            </a:r>
            <a:r>
              <a:rPr lang="ja-JP" sz="2800" b="1">
                <a:highlight>
                  <a:srgbClr val="FFFF00"/>
                </a:highlight>
                <a:latin typeface="UD Digi Kyokasho NK-R"/>
                <a:ea typeface="UD Digi Kyokasho NK-R"/>
              </a:rPr>
              <a:t>食べ残し</a:t>
            </a:r>
            <a:r>
              <a:rPr lang="ja-JP" sz="2800">
                <a:latin typeface="UD Digi Kyokasho NK-R"/>
                <a:ea typeface="UD Digi Kyokasho NK-R"/>
              </a:rPr>
              <a:t>が約半数を占めている</a:t>
            </a:r>
            <a:endParaRPr lang="ja-JP" sz="2800">
              <a:latin typeface="UD Digi Kyokasho NK-R"/>
              <a:ea typeface="UD Digi Kyokasho NK-R"/>
              <a:cs typeface="Calibri"/>
            </a:endParaRPr>
          </a:p>
        </p:txBody>
      </p:sp>
      <p:sp>
        <p:nvSpPr>
          <p:cNvPr id="13" name="正方形/長方形 12">
            <a:extLst>
              <a:ext uri="{FF2B5EF4-FFF2-40B4-BE49-F238E27FC236}">
                <a16:creationId xmlns:a16="http://schemas.microsoft.com/office/drawing/2014/main" id="{42723B16-FB34-4042-09F1-F91AB59EA95D}"/>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pic>
        <p:nvPicPr>
          <p:cNvPr id="19" name="図 18" descr="タイムライン が含まれている画像&#10;&#10;説明は自動で生成されたものです">
            <a:extLst>
              <a:ext uri="{FF2B5EF4-FFF2-40B4-BE49-F238E27FC236}">
                <a16:creationId xmlns:a16="http://schemas.microsoft.com/office/drawing/2014/main" id="{4B08144F-F20B-1158-7B52-E29A286408C7}"/>
              </a:ext>
            </a:extLst>
          </p:cNvPr>
          <p:cNvPicPr>
            <a:picLocks noChangeAspect="1"/>
          </p:cNvPicPr>
          <p:nvPr/>
        </p:nvPicPr>
        <p:blipFill>
          <a:blip r:embed="rId3"/>
          <a:stretch>
            <a:fillRect/>
          </a:stretch>
        </p:blipFill>
        <p:spPr>
          <a:xfrm>
            <a:off x="6579658" y="2074439"/>
            <a:ext cx="5177790" cy="4140835"/>
          </a:xfrm>
          <a:prstGeom prst="rect">
            <a:avLst/>
          </a:prstGeom>
        </p:spPr>
      </p:pic>
      <p:sp>
        <p:nvSpPr>
          <p:cNvPr id="9" name="テキスト ボックス 8">
            <a:extLst>
              <a:ext uri="{FF2B5EF4-FFF2-40B4-BE49-F238E27FC236}">
                <a16:creationId xmlns:a16="http://schemas.microsoft.com/office/drawing/2014/main" id="{82E9AC60-F8B0-E0B5-09C0-5E02AE5E2702}"/>
              </a:ext>
            </a:extLst>
          </p:cNvPr>
          <p:cNvSpPr txBox="1"/>
          <p:nvPr/>
        </p:nvSpPr>
        <p:spPr>
          <a:xfrm>
            <a:off x="354330" y="6271614"/>
            <a:ext cx="1172718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200">
                <a:latin typeface="UD Digi Kyokasho NK-R"/>
                <a:ea typeface="UD Digi Kyokasho NK-R"/>
                <a:cs typeface="Calibri"/>
              </a:rPr>
              <a:t>出</a:t>
            </a:r>
            <a:r>
              <a:rPr lang="ja-JP" sz="1200">
                <a:latin typeface="UD Digi Kyokasho NK-R"/>
                <a:ea typeface="UD Digi Kyokasho NK-R"/>
                <a:cs typeface="Calibri"/>
              </a:rPr>
              <a:t>典</a:t>
            </a:r>
            <a:r>
              <a:rPr lang="ja-JP" altLang="en-US" sz="1200">
                <a:latin typeface="UD Digi Kyokasho NK-R"/>
                <a:ea typeface="UD Digi Kyokasho NK-R"/>
                <a:cs typeface="Calibri"/>
              </a:rPr>
              <a:t>：</a:t>
            </a:r>
            <a:r>
              <a:rPr lang="en-US" altLang="ja-JP" sz="1200">
                <a:latin typeface="UD Digi Kyokasho NK-R"/>
                <a:ea typeface="UD デジタル 教科書体 NK-R"/>
                <a:cs typeface="Calibri"/>
              </a:rPr>
              <a:t>「食品ロス削減ガイドブック（令和５年度版）」</a:t>
            </a:r>
            <a:r>
              <a:rPr lang="ja-JP" altLang="en-US" sz="1200">
                <a:latin typeface="UD Digi Kyokasho NK-R"/>
                <a:ea typeface="UD Digi Kyokasho NK-R"/>
                <a:cs typeface="Calibri"/>
              </a:rPr>
              <a:t>（消費者庁）</a:t>
            </a:r>
            <a:endParaRPr lang="en-US" altLang="ja-JP" sz="1200">
              <a:latin typeface="UD デジタル 教科書体 NK-R"/>
              <a:ea typeface="UD デジタル 教科書体 NK-R"/>
              <a:cs typeface="Calibri"/>
            </a:endParaRPr>
          </a:p>
          <a:p>
            <a:r>
              <a:rPr lang="ja-JP" altLang="en-US" sz="1200">
                <a:latin typeface="UD Digi Kyokasho NK-R"/>
                <a:ea typeface="UD Digi Kyokasho NK-R"/>
                <a:cs typeface="Calibri"/>
              </a:rPr>
              <a:t>（</a:t>
            </a:r>
            <a:r>
              <a:rPr lang="af-ZA" altLang="ja-JP" sz="1200">
                <a:latin typeface="UD Digi Kyokasho NK-R"/>
                <a:ea typeface="UD デジタル 教科書体 NK-R"/>
                <a:cs typeface="Calibri"/>
              </a:rPr>
              <a:t>https://www.caa.go.jp/policies/policy/consumer_policy/information/food_loss/pamphlet/assets/2023_food_loss_guide_book_231117_01.pdf</a:t>
            </a:r>
            <a:r>
              <a:rPr lang="ja-JP" altLang="en-US" sz="1200">
                <a:latin typeface="UD Digi Kyokasho NK-R"/>
                <a:ea typeface="UD Digi Kyokasho NK-R"/>
                <a:cs typeface="Calibri"/>
              </a:rPr>
              <a:t>）</a:t>
            </a:r>
            <a:endParaRPr lang="en-US" altLang="ja-JP" sz="1200">
              <a:latin typeface="UD デジタル 教科書体 NK-R"/>
              <a:ea typeface="UD デジタル 教科書体 NK-R"/>
              <a:cs typeface="Calibri"/>
            </a:endParaRPr>
          </a:p>
        </p:txBody>
      </p:sp>
      <p:sp>
        <p:nvSpPr>
          <p:cNvPr id="10" name="正方形/長方形 9">
            <a:extLst>
              <a:ext uri="{FF2B5EF4-FFF2-40B4-BE49-F238E27FC236}">
                <a16:creationId xmlns:a16="http://schemas.microsoft.com/office/drawing/2014/main" id="{70EE0227-C6A2-58D2-6DBC-10770769A932}"/>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四角形: 上の 2 つの角を丸める 11">
            <a:extLst>
              <a:ext uri="{FF2B5EF4-FFF2-40B4-BE49-F238E27FC236}">
                <a16:creationId xmlns:a16="http://schemas.microsoft.com/office/drawing/2014/main" id="{87AFED76-8199-C950-58B5-316597A8515C}"/>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spTree>
    <p:extLst>
      <p:ext uri="{BB962C8B-B14F-4D97-AF65-F5344CB8AC3E}">
        <p14:creationId xmlns:p14="http://schemas.microsoft.com/office/powerpoint/2010/main" val="26207061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457983" y="1500625"/>
            <a:ext cx="103258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Digi Kyokasho NK-R"/>
                <a:ea typeface="UD Digi Kyokasho NK-R"/>
                <a:cs typeface="Calibri"/>
              </a:rPr>
              <a:t>『処理』にもお金が…</a:t>
            </a: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417997"/>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3" name="テキスト ボックス 2">
            <a:extLst>
              <a:ext uri="{FF2B5EF4-FFF2-40B4-BE49-F238E27FC236}">
                <a16:creationId xmlns:a16="http://schemas.microsoft.com/office/drawing/2014/main" id="{B18272DD-8D6E-D74B-817B-CE62099CCB3F}"/>
              </a:ext>
            </a:extLst>
          </p:cNvPr>
          <p:cNvSpPr txBox="1"/>
          <p:nvPr/>
        </p:nvSpPr>
        <p:spPr>
          <a:xfrm>
            <a:off x="305656" y="2340037"/>
            <a:ext cx="2304654" cy="35394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a:latin typeface="UD Digi Kyokasho NK-R"/>
                <a:ea typeface="UD Digi Kyokasho NK-R"/>
                <a:cs typeface="+mn-lt"/>
              </a:rPr>
              <a:t>家庭からの</a:t>
            </a:r>
            <a:endParaRPr lang="en-US" altLang="ja-JP" sz="2800">
              <a:latin typeface="UD Digi Kyokasho NK-R"/>
              <a:ea typeface="UD Digi Kyokasho NK-R"/>
              <a:cs typeface="+mn-lt"/>
            </a:endParaRPr>
          </a:p>
          <a:p>
            <a:r>
              <a:rPr lang="ja-JP" sz="2800">
                <a:latin typeface="UD Digi Kyokasho NK-R"/>
                <a:ea typeface="UD Digi Kyokasho NK-R"/>
                <a:cs typeface="+mn-lt"/>
              </a:rPr>
              <a:t>食品</a:t>
            </a:r>
            <a:r>
              <a:rPr lang="ja-JP" altLang="en-US" sz="2800">
                <a:latin typeface="UD Digi Kyokasho NK-R"/>
                <a:ea typeface="UD Digi Kyokasho NK-R"/>
                <a:cs typeface="+mn-lt"/>
              </a:rPr>
              <a:t>ロス</a:t>
            </a:r>
            <a:r>
              <a:rPr lang="ja-JP" sz="2800">
                <a:latin typeface="UD Digi Kyokasho NK-R"/>
                <a:ea typeface="UD Digi Kyokasho NK-R"/>
                <a:cs typeface="+mn-lt"/>
              </a:rPr>
              <a:t>は、</a:t>
            </a:r>
            <a:endParaRPr lang="en-US" altLang="ja-JP" sz="2800">
              <a:latin typeface="UD Digi Kyokasho NK-R"/>
              <a:ea typeface="UD Digi Kyokasho NK-R"/>
              <a:cs typeface="+mn-lt"/>
            </a:endParaRPr>
          </a:p>
          <a:p>
            <a:r>
              <a:rPr lang="ja-JP" sz="2800" b="1">
                <a:latin typeface="UD Digi Kyokasho NK-R"/>
                <a:ea typeface="UD Digi Kyokasho NK-R"/>
                <a:cs typeface="+mn-lt"/>
              </a:rPr>
              <a:t>一般廃棄</a:t>
            </a:r>
            <a:r>
              <a:rPr lang="ja-JP" altLang="en-US" sz="2800" b="1">
                <a:latin typeface="UD Digi Kyokasho NK-R"/>
                <a:ea typeface="UD Digi Kyokasho NK-R"/>
                <a:cs typeface="+mn-lt"/>
              </a:rPr>
              <a:t>物</a:t>
            </a:r>
            <a:endParaRPr lang="en-US" altLang="ja-JP" sz="2800" b="1">
              <a:latin typeface="UD Digi Kyokasho NK-R"/>
              <a:ea typeface="UD Digi Kyokasho NK-R"/>
              <a:cs typeface="+mn-lt"/>
            </a:endParaRPr>
          </a:p>
          <a:p>
            <a:r>
              <a:rPr lang="ja-JP" altLang="en-US" sz="2800">
                <a:latin typeface="UD Digi Kyokasho NK-R"/>
                <a:ea typeface="UD Digi Kyokasho NK-R"/>
                <a:cs typeface="+mn-lt"/>
              </a:rPr>
              <a:t>として処理</a:t>
            </a:r>
            <a:r>
              <a:rPr lang="ja-JP" sz="2800">
                <a:latin typeface="UD Digi Kyokasho NK-R"/>
                <a:ea typeface="UD Digi Kyokasho NK-R"/>
                <a:cs typeface="+mn-lt"/>
              </a:rPr>
              <a:t>。</a:t>
            </a:r>
            <a:endParaRPr lang="en-US" sz="2800">
              <a:latin typeface="UD Digi Kyokasho NK-R"/>
              <a:ea typeface="UD Digi Kyokasho NK-R"/>
              <a:cs typeface="+mn-lt"/>
            </a:endParaRPr>
          </a:p>
          <a:p>
            <a:endParaRPr lang="en-US" altLang="ja-JP" sz="2800">
              <a:solidFill>
                <a:srgbClr val="808080"/>
              </a:solidFill>
              <a:latin typeface="UD Digi Kyokasho NK-R"/>
              <a:ea typeface="+mn-lt"/>
              <a:cs typeface="+mn-lt"/>
            </a:endParaRPr>
          </a:p>
          <a:p>
            <a:r>
              <a:rPr lang="ja-JP" sz="2800">
                <a:latin typeface="UD Digi Kyokasho NK-R"/>
                <a:ea typeface="UD Digi Kyokasho NK-R"/>
                <a:cs typeface="+mn-lt"/>
              </a:rPr>
              <a:t>焼却処分する</a:t>
            </a:r>
            <a:endParaRPr lang="en-US" altLang="ja-JP" sz="2800">
              <a:latin typeface="UD Digi Kyokasho NK-R"/>
              <a:ea typeface="UD Digi Kyokasho NK-R"/>
              <a:cs typeface="+mn-lt"/>
            </a:endParaRPr>
          </a:p>
          <a:p>
            <a:r>
              <a:rPr lang="ja-JP" sz="2800">
                <a:latin typeface="UD Digi Kyokasho NK-R"/>
                <a:ea typeface="UD Digi Kyokasho NK-R"/>
                <a:cs typeface="+mn-lt"/>
              </a:rPr>
              <a:t>ための経費は</a:t>
            </a:r>
            <a:endParaRPr lang="en-US" sz="2800">
              <a:latin typeface="UD Digi Kyokasho NK-R"/>
              <a:ea typeface="UD Digi Kyokasho NK-R"/>
              <a:cs typeface="+mn-lt"/>
            </a:endParaRPr>
          </a:p>
          <a:p>
            <a:r>
              <a:rPr lang="ja-JP" sz="2800" b="1" u="sng">
                <a:solidFill>
                  <a:srgbClr val="FF00A2"/>
                </a:solidFill>
                <a:latin typeface="UD Digi Kyokasho NK-R"/>
                <a:ea typeface="UD Digi Kyokasho NK-R"/>
                <a:cs typeface="+mn-lt"/>
              </a:rPr>
              <a:t>私たちの税金</a:t>
            </a:r>
            <a:endParaRPr lang="ja-JP" sz="2800">
              <a:solidFill>
                <a:srgbClr val="FF00A2"/>
              </a:solidFill>
              <a:latin typeface="UD Digi Kyokasho NK-R"/>
              <a:ea typeface="UD Digi Kyokasho NK-R"/>
              <a:cs typeface="+mn-lt"/>
            </a:endParaRPr>
          </a:p>
        </p:txBody>
      </p:sp>
      <p:sp>
        <p:nvSpPr>
          <p:cNvPr id="16" name="正方形/長方形 15">
            <a:extLst>
              <a:ext uri="{FF2B5EF4-FFF2-40B4-BE49-F238E27FC236}">
                <a16:creationId xmlns:a16="http://schemas.microsoft.com/office/drawing/2014/main" id="{FC6805F5-C5E6-F98B-44DA-11F458337F80}"/>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pic>
        <p:nvPicPr>
          <p:cNvPr id="17" name="図 16" descr="グラフ, 棒グラフ&#10;&#10;説明は自動で生成されたものです">
            <a:extLst>
              <a:ext uri="{FF2B5EF4-FFF2-40B4-BE49-F238E27FC236}">
                <a16:creationId xmlns:a16="http://schemas.microsoft.com/office/drawing/2014/main" id="{50D7A3A6-B277-471D-EA07-B08636FCFD4E}"/>
              </a:ext>
            </a:extLst>
          </p:cNvPr>
          <p:cNvPicPr>
            <a:picLocks noChangeAspect="1"/>
          </p:cNvPicPr>
          <p:nvPr/>
        </p:nvPicPr>
        <p:blipFill>
          <a:blip r:embed="rId3"/>
          <a:stretch>
            <a:fillRect/>
          </a:stretch>
        </p:blipFill>
        <p:spPr>
          <a:xfrm>
            <a:off x="2947469" y="2168027"/>
            <a:ext cx="9117026" cy="4078661"/>
          </a:xfrm>
          <a:prstGeom prst="rect">
            <a:avLst/>
          </a:prstGeom>
        </p:spPr>
      </p:pic>
      <p:sp>
        <p:nvSpPr>
          <p:cNvPr id="4" name="テキスト ボックス 3">
            <a:extLst>
              <a:ext uri="{FF2B5EF4-FFF2-40B4-BE49-F238E27FC236}">
                <a16:creationId xmlns:a16="http://schemas.microsoft.com/office/drawing/2014/main" id="{FAA38FEC-361B-8919-C888-738270D4A0C3}"/>
              </a:ext>
            </a:extLst>
          </p:cNvPr>
          <p:cNvSpPr txBox="1"/>
          <p:nvPr/>
        </p:nvSpPr>
        <p:spPr>
          <a:xfrm>
            <a:off x="354330" y="6271614"/>
            <a:ext cx="1172718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200">
                <a:latin typeface="UD Digi Kyokasho NK-R"/>
                <a:ea typeface="UD Digi Kyokasho NK-R"/>
                <a:cs typeface="Calibri"/>
              </a:rPr>
              <a:t>出</a:t>
            </a:r>
            <a:r>
              <a:rPr lang="ja-JP" sz="1200">
                <a:latin typeface="UD Digi Kyokasho NK-R"/>
                <a:ea typeface="UD Digi Kyokasho NK-R"/>
                <a:cs typeface="Calibri"/>
              </a:rPr>
              <a:t>典</a:t>
            </a:r>
            <a:r>
              <a:rPr lang="ja-JP" altLang="en-US" sz="1200">
                <a:latin typeface="UD Digi Kyokasho NK-R"/>
                <a:ea typeface="UD Digi Kyokasho NK-R"/>
                <a:cs typeface="Calibri"/>
              </a:rPr>
              <a:t>：</a:t>
            </a:r>
            <a:r>
              <a:rPr lang="en-US" altLang="ja-JP" sz="1200">
                <a:latin typeface="UD Digi Kyokasho NK-R"/>
                <a:ea typeface="UD デジタル 教科書体 NK-R"/>
                <a:cs typeface="Calibri"/>
              </a:rPr>
              <a:t>「食品ロス削減ガイドブック（令和５年度版）」</a:t>
            </a:r>
            <a:r>
              <a:rPr lang="ja-JP" altLang="en-US" sz="1200">
                <a:latin typeface="UD Digi Kyokasho NK-R"/>
                <a:ea typeface="UD Digi Kyokasho NK-R"/>
                <a:cs typeface="Calibri"/>
              </a:rPr>
              <a:t>（消費者庁）</a:t>
            </a:r>
            <a:endParaRPr lang="en-US" altLang="ja-JP" sz="1200">
              <a:latin typeface="UD デジタル 教科書体 NK-R"/>
              <a:ea typeface="UD デジタル 教科書体 NK-R"/>
              <a:cs typeface="Calibri"/>
            </a:endParaRPr>
          </a:p>
          <a:p>
            <a:r>
              <a:rPr lang="ja-JP" altLang="en-US" sz="1200">
                <a:latin typeface="UD Digi Kyokasho NK-R"/>
                <a:ea typeface="UD Digi Kyokasho NK-R"/>
                <a:cs typeface="Calibri"/>
              </a:rPr>
              <a:t>（</a:t>
            </a:r>
            <a:r>
              <a:rPr lang="af-ZA" altLang="ja-JP" sz="1200">
                <a:latin typeface="UD Digi Kyokasho NK-R"/>
                <a:ea typeface="UD デジタル 教科書体 NK-R"/>
                <a:cs typeface="Calibri"/>
              </a:rPr>
              <a:t>https://www.caa.go.jp/policies/policy/consumer_policy/information/food_loss/pamphlet/assets/2023_food_loss_guide_book_231117_01.pdf</a:t>
            </a:r>
            <a:r>
              <a:rPr lang="ja-JP" altLang="en-US" sz="1200">
                <a:latin typeface="UD Digi Kyokasho NK-R"/>
                <a:ea typeface="UD Digi Kyokasho NK-R"/>
                <a:cs typeface="Calibri"/>
              </a:rPr>
              <a:t>）</a:t>
            </a:r>
            <a:endParaRPr lang="en-US" altLang="ja-JP" sz="1200">
              <a:latin typeface="UD デジタル 教科書体 NK-R"/>
              <a:ea typeface="UD デジタル 教科書体 NK-R"/>
              <a:cs typeface="Calibri"/>
            </a:endParaRPr>
          </a:p>
        </p:txBody>
      </p:sp>
      <p:sp>
        <p:nvSpPr>
          <p:cNvPr id="9" name="正方形/長方形 8">
            <a:extLst>
              <a:ext uri="{FF2B5EF4-FFF2-40B4-BE49-F238E27FC236}">
                <a16:creationId xmlns:a16="http://schemas.microsoft.com/office/drawing/2014/main" id="{830A5A85-FFCB-C735-A3FD-1622222001C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四角形: 上の 2 つの角を丸める 10">
            <a:extLst>
              <a:ext uri="{FF2B5EF4-FFF2-40B4-BE49-F238E27FC236}">
                <a16:creationId xmlns:a16="http://schemas.microsoft.com/office/drawing/2014/main" id="{1FF06C5C-DFFE-1597-94DD-0C64F64EAE69}"/>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spTree>
    <p:extLst>
      <p:ext uri="{BB962C8B-B14F-4D97-AF65-F5344CB8AC3E}">
        <p14:creationId xmlns:p14="http://schemas.microsoft.com/office/powerpoint/2010/main" val="1835833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457983" y="1500625"/>
            <a:ext cx="103258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Digi Kyokasho NK-R"/>
                <a:ea typeface="UD Digi Kyokasho NK-R"/>
                <a:cs typeface="Calibri"/>
              </a:rPr>
              <a:t>食品ロスが増えるとどんな問題があるの？</a:t>
            </a: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417997"/>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pic>
        <p:nvPicPr>
          <p:cNvPr id="2" name="図 1" descr="持つ, リモコン, 時計 が含まれている画像&#10;&#10;説明は自動で生成されたものです">
            <a:extLst>
              <a:ext uri="{FF2B5EF4-FFF2-40B4-BE49-F238E27FC236}">
                <a16:creationId xmlns:a16="http://schemas.microsoft.com/office/drawing/2014/main" id="{1AE2F9FF-AACD-B0EB-AF6B-E488E902C318}"/>
              </a:ext>
            </a:extLst>
          </p:cNvPr>
          <p:cNvPicPr>
            <a:picLocks noChangeAspect="1"/>
          </p:cNvPicPr>
          <p:nvPr/>
        </p:nvPicPr>
        <p:blipFill>
          <a:blip r:embed="rId3"/>
          <a:stretch>
            <a:fillRect/>
          </a:stretch>
        </p:blipFill>
        <p:spPr>
          <a:xfrm>
            <a:off x="9184764" y="3641457"/>
            <a:ext cx="3715557" cy="3565901"/>
          </a:xfrm>
          <a:prstGeom prst="rect">
            <a:avLst/>
          </a:prstGeom>
        </p:spPr>
      </p:pic>
      <p:sp>
        <p:nvSpPr>
          <p:cNvPr id="47" name="二等辺三角形 46">
            <a:extLst>
              <a:ext uri="{FF2B5EF4-FFF2-40B4-BE49-F238E27FC236}">
                <a16:creationId xmlns:a16="http://schemas.microsoft.com/office/drawing/2014/main" id="{8B93E7E5-6334-3CF9-F0DF-94EE4C54EFCE}"/>
              </a:ext>
            </a:extLst>
          </p:cNvPr>
          <p:cNvSpPr/>
          <p:nvPr/>
        </p:nvSpPr>
        <p:spPr>
          <a:xfrm rot="10800000">
            <a:off x="9862669" y="3691073"/>
            <a:ext cx="439020" cy="32016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48" name="四角形: 角を丸くする 47">
            <a:extLst>
              <a:ext uri="{FF2B5EF4-FFF2-40B4-BE49-F238E27FC236}">
                <a16:creationId xmlns:a16="http://schemas.microsoft.com/office/drawing/2014/main" id="{DF1F3604-3445-B8E2-C5C1-C26E5404C987}"/>
              </a:ext>
            </a:extLst>
          </p:cNvPr>
          <p:cNvSpPr/>
          <p:nvPr/>
        </p:nvSpPr>
        <p:spPr>
          <a:xfrm>
            <a:off x="9268335" y="1413081"/>
            <a:ext cx="2630873" cy="2268688"/>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51" name="テキスト ボックス 29">
            <a:extLst>
              <a:ext uri="{FF2B5EF4-FFF2-40B4-BE49-F238E27FC236}">
                <a16:creationId xmlns:a16="http://schemas.microsoft.com/office/drawing/2014/main" id="{7FE94930-A8E0-3E04-993F-6E460341F8DA}"/>
              </a:ext>
            </a:extLst>
          </p:cNvPr>
          <p:cNvSpPr txBox="1"/>
          <p:nvPr/>
        </p:nvSpPr>
        <p:spPr>
          <a:xfrm>
            <a:off x="9473480" y="1712256"/>
            <a:ext cx="2312134" cy="163121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2000">
                <a:latin typeface="UD Digi Kyokasho NK-R"/>
                <a:ea typeface="UD Digi Kyokasho NK-R"/>
                <a:cs typeface="+mn-lt"/>
              </a:rPr>
              <a:t>そもそも</a:t>
            </a:r>
            <a:r>
              <a:rPr lang="ja-JP" sz="2000" u="sng">
                <a:latin typeface="UD Digi Kyokasho NK-R"/>
                <a:ea typeface="UD Digi Kyokasho NK-R"/>
                <a:cs typeface="+mn-lt"/>
              </a:rPr>
              <a:t>ロスになる食べ物を手に入れなければ</a:t>
            </a:r>
            <a:r>
              <a:rPr lang="ja-JP" sz="2000">
                <a:latin typeface="UD Digi Kyokasho NK-R"/>
                <a:ea typeface="UD Digi Kyokasho NK-R"/>
                <a:cs typeface="+mn-lt"/>
              </a:rPr>
              <a:t>、</a:t>
            </a:r>
            <a:endParaRPr lang="en-US" altLang="ja-JP" sz="2000">
              <a:solidFill>
                <a:srgbClr val="808080"/>
              </a:solidFill>
              <a:latin typeface="UD Digi Kyokasho NK-R"/>
              <a:ea typeface="UD Digi Kyokasho NK-R"/>
              <a:cs typeface="+mn-lt"/>
            </a:endParaRPr>
          </a:p>
          <a:p>
            <a:r>
              <a:rPr lang="ja-JP" sz="2000" b="1">
                <a:solidFill>
                  <a:srgbClr val="FF00A2"/>
                </a:solidFill>
                <a:latin typeface="UD Digi Kyokasho NK-R"/>
                <a:ea typeface="UD Digi Kyokasho NK-R"/>
                <a:cs typeface="+mn-lt"/>
              </a:rPr>
              <a:t>地球温暖化対策にも効果的！！</a:t>
            </a:r>
            <a:endParaRPr lang="ja-JP" sz="2000">
              <a:solidFill>
                <a:srgbClr val="FF00A2"/>
              </a:solidFill>
              <a:latin typeface="UD Digi Kyokasho NK-R"/>
              <a:ea typeface="UD Digi Kyokasho NK-R"/>
              <a:cs typeface="+mn-lt"/>
            </a:endParaRPr>
          </a:p>
        </p:txBody>
      </p:sp>
      <p:sp>
        <p:nvSpPr>
          <p:cNvPr id="11" name="正方形/長方形 10">
            <a:extLst>
              <a:ext uri="{FF2B5EF4-FFF2-40B4-BE49-F238E27FC236}">
                <a16:creationId xmlns:a16="http://schemas.microsoft.com/office/drawing/2014/main" id="{E5D5C5B1-8EC0-95B6-CF70-B333B68EA26B}"/>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sp>
        <p:nvSpPr>
          <p:cNvPr id="5" name="テキスト ボックス 4">
            <a:extLst>
              <a:ext uri="{FF2B5EF4-FFF2-40B4-BE49-F238E27FC236}">
                <a16:creationId xmlns:a16="http://schemas.microsoft.com/office/drawing/2014/main" id="{220EE042-B26D-2ED2-F61C-23665CA50C4F}"/>
              </a:ext>
            </a:extLst>
          </p:cNvPr>
          <p:cNvSpPr txBox="1"/>
          <p:nvPr/>
        </p:nvSpPr>
        <p:spPr>
          <a:xfrm>
            <a:off x="933869" y="6085847"/>
            <a:ext cx="786384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200">
                <a:latin typeface="UD Digi Kyokasho NK-R"/>
                <a:ea typeface="UD Digi Kyokasho NK-R"/>
                <a:cs typeface="Calibri"/>
              </a:rPr>
              <a:t>出</a:t>
            </a:r>
            <a:r>
              <a:rPr lang="ja-JP" sz="1200">
                <a:latin typeface="UD Digi Kyokasho NK-R"/>
                <a:ea typeface="UD Digi Kyokasho NK-R"/>
                <a:cs typeface="Calibri"/>
              </a:rPr>
              <a:t>典</a:t>
            </a:r>
            <a:r>
              <a:rPr lang="ja-JP" altLang="en-US" sz="1200">
                <a:latin typeface="UD Digi Kyokasho NK-R"/>
                <a:ea typeface="UD Digi Kyokasho NK-R"/>
                <a:cs typeface="Calibri"/>
              </a:rPr>
              <a:t>：</a:t>
            </a:r>
            <a:r>
              <a:rPr lang="en-US" altLang="ja-JP" sz="1200">
                <a:latin typeface="UD Digi Kyokasho NK-R"/>
                <a:ea typeface="UD デジタル 教科書体 NK-R"/>
                <a:cs typeface="Calibri"/>
              </a:rPr>
              <a:t>「食品ロス削減ガイドブック（令和５年度版）」</a:t>
            </a:r>
            <a:r>
              <a:rPr lang="ja-JP" altLang="en-US" sz="1200">
                <a:latin typeface="UD Digi Kyokasho NK-R"/>
                <a:ea typeface="UD Digi Kyokasho NK-R"/>
                <a:cs typeface="Calibri"/>
              </a:rPr>
              <a:t>（消費者庁）</a:t>
            </a:r>
            <a:endParaRPr lang="en-US" altLang="ja-JP" sz="1200">
              <a:latin typeface="UD Digi Kyokasho NK-R"/>
              <a:ea typeface="UD Digi Kyokasho NK-R"/>
              <a:cs typeface="Calibri"/>
            </a:endParaRPr>
          </a:p>
          <a:p>
            <a:r>
              <a:rPr lang="ja-JP" altLang="en-US" sz="1200">
                <a:latin typeface="UD Digi Kyokasho NK-R"/>
                <a:ea typeface="UD Digi Kyokasho NK-R"/>
                <a:cs typeface="Calibri"/>
              </a:rPr>
              <a:t>（</a:t>
            </a:r>
            <a:r>
              <a:rPr lang="af-ZA" altLang="ja-JP" sz="1200">
                <a:latin typeface="UD Digi Kyokasho NK-R"/>
                <a:ea typeface="UD デジタル 教科書体 NK-R"/>
                <a:cs typeface="Calibri"/>
              </a:rPr>
              <a:t>https://www.caa.go.jp/policies/policy/consumer_policy/information/food_loss/pamphlet/assets/</a:t>
            </a:r>
          </a:p>
          <a:p>
            <a:r>
              <a:rPr lang="af-ZA" altLang="ja-JP" sz="1200">
                <a:latin typeface="UD Digi Kyokasho NK-R"/>
                <a:ea typeface="UD デジタル 教科書体 NK-R"/>
                <a:cs typeface="Calibri"/>
              </a:rPr>
              <a:t>2023_food_loss_guide_book_231117_01.pdf</a:t>
            </a:r>
            <a:r>
              <a:rPr lang="ja-JP" altLang="en-US" sz="1200">
                <a:latin typeface="UD Digi Kyokasho NK-R"/>
                <a:ea typeface="UD Digi Kyokasho NK-R"/>
                <a:cs typeface="Calibri"/>
              </a:rPr>
              <a:t>）</a:t>
            </a:r>
            <a:endParaRPr lang="en-US" altLang="ja-JP" sz="1200">
              <a:latin typeface="UD Digi Kyokasho NK-R"/>
              <a:ea typeface="UD Digi Kyokasho NK-R"/>
              <a:cs typeface="Calibri"/>
            </a:endParaRPr>
          </a:p>
        </p:txBody>
      </p:sp>
      <p:pic>
        <p:nvPicPr>
          <p:cNvPr id="7" name="図 6">
            <a:extLst>
              <a:ext uri="{FF2B5EF4-FFF2-40B4-BE49-F238E27FC236}">
                <a16:creationId xmlns:a16="http://schemas.microsoft.com/office/drawing/2014/main" id="{3CD00C86-A17E-33B9-B6AA-1EB17C632C4A}"/>
              </a:ext>
            </a:extLst>
          </p:cNvPr>
          <p:cNvPicPr>
            <a:picLocks noChangeAspect="1"/>
          </p:cNvPicPr>
          <p:nvPr/>
        </p:nvPicPr>
        <p:blipFill rotWithShape="1">
          <a:blip r:embed="rId4"/>
          <a:srcRect l="-53" r="1178" b="296"/>
          <a:stretch/>
        </p:blipFill>
        <p:spPr>
          <a:xfrm>
            <a:off x="933869" y="2420938"/>
            <a:ext cx="7103139" cy="3561310"/>
          </a:xfrm>
          <a:prstGeom prst="rect">
            <a:avLst/>
          </a:prstGeom>
        </p:spPr>
      </p:pic>
      <p:sp>
        <p:nvSpPr>
          <p:cNvPr id="10" name="正方形/長方形 9">
            <a:extLst>
              <a:ext uri="{FF2B5EF4-FFF2-40B4-BE49-F238E27FC236}">
                <a16:creationId xmlns:a16="http://schemas.microsoft.com/office/drawing/2014/main" id="{11F8A501-E49B-AF4D-DB77-612A349DBE72}"/>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四角形: 上の 2 つの角を丸める 12">
            <a:extLst>
              <a:ext uri="{FF2B5EF4-FFF2-40B4-BE49-F238E27FC236}">
                <a16:creationId xmlns:a16="http://schemas.microsoft.com/office/drawing/2014/main" id="{3E1062DD-A678-73DA-42ED-9A2553CC4EA6}"/>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spTree>
    <p:extLst>
      <p:ext uri="{BB962C8B-B14F-4D97-AF65-F5344CB8AC3E}">
        <p14:creationId xmlns:p14="http://schemas.microsoft.com/office/powerpoint/2010/main" val="1736296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457983" y="1500625"/>
            <a:ext cx="5359210"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Digi Kyokasho NK-R"/>
                <a:ea typeface="UD Digi Kyokasho NK-R"/>
                <a:cs typeface="Calibri"/>
              </a:rPr>
              <a:t>食品ロス削減貢献度チェック</a:t>
            </a: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417997"/>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3" name="テキスト ボックス 6">
            <a:extLst>
              <a:ext uri="{FF2B5EF4-FFF2-40B4-BE49-F238E27FC236}">
                <a16:creationId xmlns:a16="http://schemas.microsoft.com/office/drawing/2014/main" id="{51C1D4EB-469B-0891-1C35-B19D4506AD09}"/>
              </a:ext>
            </a:extLst>
          </p:cNvPr>
          <p:cNvSpPr txBox="1"/>
          <p:nvPr/>
        </p:nvSpPr>
        <p:spPr>
          <a:xfrm>
            <a:off x="1513416" y="2513082"/>
            <a:ext cx="5518403" cy="31700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4000">
                <a:latin typeface="UD Digi Kyokasho NK-R"/>
                <a:ea typeface="UD Digi Kyokasho NK-R"/>
              </a:rPr>
              <a:t>あなたの普段の行動について、当てはまるものをチェックして、食品ロス削減に向けての貢献度を計算してみよう​</a:t>
            </a:r>
            <a:endParaRPr lang="ja-JP" altLang="en-US" sz="4000">
              <a:latin typeface="UD Digi Kyokasho NK-R"/>
              <a:ea typeface="UD Digi Kyokasho NK-R"/>
            </a:endParaRPr>
          </a:p>
        </p:txBody>
      </p:sp>
      <p:pic>
        <p:nvPicPr>
          <p:cNvPr id="7" name="図 6" descr="グラフィカル ユーザー インターフェイス, アプリケーション, アイコン&#10;&#10;説明は自動で生成されたものです">
            <a:extLst>
              <a:ext uri="{FF2B5EF4-FFF2-40B4-BE49-F238E27FC236}">
                <a16:creationId xmlns:a16="http://schemas.microsoft.com/office/drawing/2014/main" id="{B0CFB282-3F1A-7F92-4F23-FF8691BFCA05}"/>
              </a:ext>
            </a:extLst>
          </p:cNvPr>
          <p:cNvPicPr>
            <a:picLocks noChangeAspect="1"/>
          </p:cNvPicPr>
          <p:nvPr/>
        </p:nvPicPr>
        <p:blipFill>
          <a:blip r:embed="rId3"/>
          <a:stretch>
            <a:fillRect/>
          </a:stretch>
        </p:blipFill>
        <p:spPr>
          <a:xfrm>
            <a:off x="7107464" y="2393043"/>
            <a:ext cx="4203700" cy="3149600"/>
          </a:xfrm>
          <a:prstGeom prst="rect">
            <a:avLst/>
          </a:prstGeom>
        </p:spPr>
      </p:pic>
      <p:sp>
        <p:nvSpPr>
          <p:cNvPr id="13" name="正方形/長方形 12">
            <a:extLst>
              <a:ext uri="{FF2B5EF4-FFF2-40B4-BE49-F238E27FC236}">
                <a16:creationId xmlns:a16="http://schemas.microsoft.com/office/drawing/2014/main" id="{1FC86574-C138-591B-8CD1-5BC4F1B08A1F}"/>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sp>
        <p:nvSpPr>
          <p:cNvPr id="9" name="正方形/長方形 8">
            <a:extLst>
              <a:ext uri="{FF2B5EF4-FFF2-40B4-BE49-F238E27FC236}">
                <a16:creationId xmlns:a16="http://schemas.microsoft.com/office/drawing/2014/main" id="{DA1B367D-C104-DB50-F550-A3B670C943DA}"/>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四角形: 上の 2 つの角を丸める 10">
            <a:extLst>
              <a:ext uri="{FF2B5EF4-FFF2-40B4-BE49-F238E27FC236}">
                <a16:creationId xmlns:a16="http://schemas.microsoft.com/office/drawing/2014/main" id="{4022CA43-F233-B0E3-4418-9C53AAFC1530}"/>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spTree>
    <p:extLst>
      <p:ext uri="{BB962C8B-B14F-4D97-AF65-F5344CB8AC3E}">
        <p14:creationId xmlns:p14="http://schemas.microsoft.com/office/powerpoint/2010/main" val="1706456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457983" y="1500625"/>
            <a:ext cx="5359210"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Digi Kyokasho NK-R"/>
                <a:ea typeface="UD Digi Kyokasho NK-R"/>
                <a:cs typeface="Calibri"/>
              </a:rPr>
              <a:t>食品ロス削減貢献度チェック</a:t>
            </a: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417997"/>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2" name="テキスト ボックス 10">
            <a:extLst>
              <a:ext uri="{FF2B5EF4-FFF2-40B4-BE49-F238E27FC236}">
                <a16:creationId xmlns:a16="http://schemas.microsoft.com/office/drawing/2014/main" id="{23452A29-1DBD-426D-2897-8378D56FD487}"/>
              </a:ext>
            </a:extLst>
          </p:cNvPr>
          <p:cNvSpPr txBox="1"/>
          <p:nvPr/>
        </p:nvSpPr>
        <p:spPr>
          <a:xfrm>
            <a:off x="605754" y="2312789"/>
            <a:ext cx="11546117" cy="353943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800">
                <a:latin typeface="UD Digi Kyokasho NK-R"/>
                <a:ea typeface="UD Digi Kyokasho NK-R"/>
                <a:cs typeface="+mn-lt"/>
              </a:rPr>
              <a:t>①　食べ物は、残さず食べることを心がけている。</a:t>
            </a:r>
            <a:endParaRPr lang="ja-JP" altLang="en-US" sz="2800">
              <a:latin typeface="UD Digi Kyokasho NK-R"/>
              <a:ea typeface="UD Digi Kyokasho NK-R"/>
            </a:endParaRPr>
          </a:p>
          <a:p>
            <a:r>
              <a:rPr lang="ja-JP" altLang="en-US" sz="2800">
                <a:latin typeface="UD Digi Kyokasho NK-R"/>
                <a:ea typeface="UD Digi Kyokasho NK-R"/>
                <a:cs typeface="+mn-lt"/>
              </a:rPr>
              <a:t>②　食欲のないときは、最初から少な目に盛り付けてもらう。</a:t>
            </a:r>
            <a:endParaRPr lang="ja-JP" altLang="en-US" sz="2800">
              <a:latin typeface="UD Digi Kyokasho NK-R"/>
              <a:ea typeface="UD Digi Kyokasho NK-R"/>
            </a:endParaRPr>
          </a:p>
          <a:p>
            <a:r>
              <a:rPr lang="ja-JP" altLang="en-US" sz="2800">
                <a:latin typeface="UD Digi Kyokasho NK-R"/>
                <a:ea typeface="UD Digi Kyokasho NK-R"/>
                <a:cs typeface="+mn-lt"/>
              </a:rPr>
              <a:t>③　消費期限が近いも</a:t>
            </a:r>
            <a:r>
              <a:rPr lang="ja-JP" sz="2800">
                <a:latin typeface="UD Digi Kyokasho NK-R"/>
                <a:ea typeface="UD Digi Kyokasho NK-R"/>
                <a:cs typeface="+mn-lt"/>
              </a:rPr>
              <a:t>のがないか</a:t>
            </a:r>
            <a:r>
              <a:rPr lang="ja-JP" altLang="en-US" sz="2800">
                <a:latin typeface="UD Digi Kyokasho NK-R"/>
                <a:ea typeface="UD Digi Kyokasho NK-R"/>
                <a:cs typeface="+mn-lt"/>
              </a:rPr>
              <a:t>を確認し、期限内に食べるようにしている。</a:t>
            </a:r>
            <a:endParaRPr lang="en-US" altLang="ja-JP" sz="2800">
              <a:latin typeface="UD Digi Kyokasho NK-R"/>
              <a:ea typeface="UD Digi Kyokasho NK-R"/>
              <a:cs typeface="+mn-lt"/>
            </a:endParaRPr>
          </a:p>
          <a:p>
            <a:r>
              <a:rPr lang="ja-JP" altLang="en-US" sz="2800">
                <a:latin typeface="UD Digi Kyokasho NK-R"/>
                <a:ea typeface="UD Digi Kyokasho NK-R"/>
                <a:cs typeface="+mn-lt"/>
              </a:rPr>
              <a:t>④　賞味期限が切れていても、食べられるかどうかを確認し、すぐに捨て</a:t>
            </a:r>
            <a:r>
              <a:rPr lang="ja-JP" altLang="ja-JP" sz="2800">
                <a:latin typeface="UD Digi Kyokasho NK-R"/>
                <a:ea typeface="UD Digi Kyokasho NK-R"/>
                <a:cs typeface="+mn-lt"/>
              </a:rPr>
              <a:t>ない。</a:t>
            </a:r>
            <a:endParaRPr lang="ja-JP" altLang="ja-JP" sz="2800">
              <a:latin typeface="UD Digi Kyokasho NK-R"/>
              <a:ea typeface="UD Digi Kyokasho NK-R"/>
            </a:endParaRPr>
          </a:p>
          <a:p>
            <a:r>
              <a:rPr lang="ja-JP" altLang="ja-JP" sz="2800">
                <a:latin typeface="UD Digi Kyokasho NK-R"/>
                <a:ea typeface="UD Digi Kyokasho NK-R"/>
                <a:cs typeface="+mn-lt"/>
              </a:rPr>
              <a:t>⑤　すぐに食べるものを買うときには、消費期限の短いものを積極的に選ぶ。</a:t>
            </a:r>
            <a:endParaRPr lang="ja-JP" altLang="ja-JP" sz="2800">
              <a:latin typeface="UD Digi Kyokasho NK-R"/>
              <a:ea typeface="UD Digi Kyokasho NK-R"/>
            </a:endParaRPr>
          </a:p>
          <a:p>
            <a:r>
              <a:rPr lang="ja-JP" altLang="ja-JP" sz="2800">
                <a:latin typeface="UD Digi Kyokasho NK-R"/>
                <a:ea typeface="UD Digi Kyokasho NK-R"/>
                <a:cs typeface="+mn-lt"/>
              </a:rPr>
              <a:t>⑥　家の冷蔵庫の整理整頓に協力している。</a:t>
            </a:r>
            <a:endParaRPr lang="ja-JP" altLang="ja-JP" sz="2800">
              <a:latin typeface="UD Digi Kyokasho NK-R"/>
              <a:ea typeface="UD Digi Kyokasho NK-R"/>
            </a:endParaRPr>
          </a:p>
          <a:p>
            <a:r>
              <a:rPr lang="ja-JP" altLang="ja-JP" sz="2800">
                <a:latin typeface="UD Digi Kyokasho NK-R"/>
                <a:ea typeface="UD Digi Kyokasho NK-R"/>
                <a:cs typeface="+mn-lt"/>
              </a:rPr>
              <a:t>⑦　食材を無駄なく使い切るアイディアを知っている。</a:t>
            </a:r>
            <a:endParaRPr lang="ja-JP" altLang="ja-JP" sz="2800">
              <a:latin typeface="UD Digi Kyokasho NK-R"/>
              <a:ea typeface="UD Digi Kyokasho NK-R"/>
            </a:endParaRPr>
          </a:p>
          <a:p>
            <a:r>
              <a:rPr lang="ja-JP" altLang="ja-JP" sz="2800">
                <a:latin typeface="UD Digi Kyokasho NK-R"/>
                <a:ea typeface="UD Digi Kyokasho NK-R"/>
                <a:cs typeface="+mn-lt"/>
              </a:rPr>
              <a:t>⑧　できるだけ生ゴミを出さないような調理方法の工夫を知っている。</a:t>
            </a:r>
            <a:endParaRPr lang="ja-JP" altLang="ja-JP" sz="2800">
              <a:latin typeface="UD Digi Kyokasho NK-R"/>
              <a:ea typeface="UD Digi Kyokasho NK-R"/>
            </a:endParaRPr>
          </a:p>
        </p:txBody>
      </p:sp>
      <p:sp>
        <p:nvSpPr>
          <p:cNvPr id="5" name="四角形: 角を丸くする 4">
            <a:extLst>
              <a:ext uri="{FF2B5EF4-FFF2-40B4-BE49-F238E27FC236}">
                <a16:creationId xmlns:a16="http://schemas.microsoft.com/office/drawing/2014/main" id="{9F41451D-FA82-16F4-6F7D-F2256293ABAE}"/>
              </a:ext>
            </a:extLst>
          </p:cNvPr>
          <p:cNvSpPr/>
          <p:nvPr/>
        </p:nvSpPr>
        <p:spPr>
          <a:xfrm>
            <a:off x="853892" y="6090427"/>
            <a:ext cx="3049895" cy="597740"/>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ja-JP" altLang="en-US" sz="2400">
                <a:latin typeface="UD Digi Kyokasho NK-R"/>
                <a:ea typeface="UD Digi Kyokasho NK-R"/>
                <a:cs typeface="Calibri"/>
              </a:rPr>
              <a:t>A：いつも（3点）</a:t>
            </a:r>
          </a:p>
        </p:txBody>
      </p:sp>
      <p:sp>
        <p:nvSpPr>
          <p:cNvPr id="9" name="四角形: 角を丸くする 8">
            <a:extLst>
              <a:ext uri="{FF2B5EF4-FFF2-40B4-BE49-F238E27FC236}">
                <a16:creationId xmlns:a16="http://schemas.microsoft.com/office/drawing/2014/main" id="{6266E272-7BC0-2EE8-8271-4BDBEC222B47}"/>
              </a:ext>
            </a:extLst>
          </p:cNvPr>
          <p:cNvSpPr/>
          <p:nvPr/>
        </p:nvSpPr>
        <p:spPr>
          <a:xfrm>
            <a:off x="3973011" y="6086616"/>
            <a:ext cx="3049895" cy="597740"/>
          </a:xfrm>
          <a:prstGeom prst="round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ja-JP" altLang="en-US" sz="2400">
                <a:latin typeface="UD Digi Kyokasho NK-R"/>
                <a:ea typeface="UD Digi Kyokasho NK-R"/>
                <a:cs typeface="Calibri"/>
              </a:rPr>
              <a:t>B：ときどき（2点）</a:t>
            </a:r>
          </a:p>
        </p:txBody>
      </p:sp>
      <p:sp>
        <p:nvSpPr>
          <p:cNvPr id="11" name="四角形: 角を丸くする 10">
            <a:extLst>
              <a:ext uri="{FF2B5EF4-FFF2-40B4-BE49-F238E27FC236}">
                <a16:creationId xmlns:a16="http://schemas.microsoft.com/office/drawing/2014/main" id="{9F3A733F-1903-3BE4-F1D2-EB372E231335}"/>
              </a:ext>
            </a:extLst>
          </p:cNvPr>
          <p:cNvSpPr/>
          <p:nvPr/>
        </p:nvSpPr>
        <p:spPr>
          <a:xfrm>
            <a:off x="7081973" y="6092967"/>
            <a:ext cx="3689974" cy="597740"/>
          </a:xfrm>
          <a:prstGeom prst="round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ja-JP" altLang="en-US" sz="2400">
                <a:latin typeface="UD Digi Kyokasho NK-R"/>
                <a:ea typeface="UD Digi Kyokasho NK-R"/>
                <a:cs typeface="Calibri"/>
              </a:rPr>
              <a:t>C：ほとんどない（1点）</a:t>
            </a:r>
          </a:p>
        </p:txBody>
      </p:sp>
      <p:sp>
        <p:nvSpPr>
          <p:cNvPr id="16" name="正方形/長方形 15">
            <a:extLst>
              <a:ext uri="{FF2B5EF4-FFF2-40B4-BE49-F238E27FC236}">
                <a16:creationId xmlns:a16="http://schemas.microsoft.com/office/drawing/2014/main" id="{2E162803-475D-42C3-AEE7-CDAF2C34DE21}"/>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sp>
        <p:nvSpPr>
          <p:cNvPr id="10" name="正方形/長方形 9">
            <a:extLst>
              <a:ext uri="{FF2B5EF4-FFF2-40B4-BE49-F238E27FC236}">
                <a16:creationId xmlns:a16="http://schemas.microsoft.com/office/drawing/2014/main" id="{79B47C50-3165-639C-8776-E978585DA318}"/>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四角形: 上の 2 つの角を丸める 12">
            <a:extLst>
              <a:ext uri="{FF2B5EF4-FFF2-40B4-BE49-F238E27FC236}">
                <a16:creationId xmlns:a16="http://schemas.microsoft.com/office/drawing/2014/main" id="{F0CD9933-926D-B3F4-E0EC-C53D5635ECAF}"/>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spTree>
    <p:extLst>
      <p:ext uri="{BB962C8B-B14F-4D97-AF65-F5344CB8AC3E}">
        <p14:creationId xmlns:p14="http://schemas.microsoft.com/office/powerpoint/2010/main" val="4147339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457983" y="1500625"/>
            <a:ext cx="5359210"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Digi Kyokasho NK-R"/>
                <a:ea typeface="UD Digi Kyokasho NK-R"/>
                <a:cs typeface="Calibri"/>
              </a:rPr>
              <a:t>食品ロス削減貢献度チェック</a:t>
            </a: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417997"/>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3" name="テキスト ボックス 6">
            <a:extLst>
              <a:ext uri="{FF2B5EF4-FFF2-40B4-BE49-F238E27FC236}">
                <a16:creationId xmlns:a16="http://schemas.microsoft.com/office/drawing/2014/main" id="{51C1D4EB-469B-0891-1C35-B19D4506AD09}"/>
              </a:ext>
            </a:extLst>
          </p:cNvPr>
          <p:cNvSpPr txBox="1"/>
          <p:nvPr/>
        </p:nvSpPr>
        <p:spPr>
          <a:xfrm>
            <a:off x="1458987" y="2254546"/>
            <a:ext cx="5518403" cy="107721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latin typeface="UD Digi Kyokasho NK-R"/>
                <a:ea typeface="UD Digi Kyokasho NK-R"/>
              </a:rPr>
              <a:t>あなたの食品ロス削減に向けての貢献度</a:t>
            </a:r>
            <a:r>
              <a:rPr lang="ja-JP" altLang="en-US" sz="3200">
                <a:latin typeface="UD Digi Kyokasho NK-R"/>
                <a:ea typeface="UD Digi Kyokasho NK-R"/>
              </a:rPr>
              <a:t>は？</a:t>
            </a:r>
            <a:r>
              <a:rPr lang="ja-JP" sz="3200">
                <a:latin typeface="UD Digi Kyokasho NK-R"/>
                <a:ea typeface="UD Digi Kyokasho NK-R"/>
              </a:rPr>
              <a:t>​</a:t>
            </a:r>
            <a:endParaRPr lang="ja-JP" altLang="en-US" sz="3200">
              <a:latin typeface="UD Digi Kyokasho NK-R"/>
              <a:ea typeface="UD Digi Kyokasho NK-R"/>
            </a:endParaRPr>
          </a:p>
        </p:txBody>
      </p:sp>
      <p:pic>
        <p:nvPicPr>
          <p:cNvPr id="7" name="図 6" descr="グラフィカル ユーザー インターフェイス, アプリケーション, アイコン&#10;&#10;説明は自動で生成されたものです">
            <a:extLst>
              <a:ext uri="{FF2B5EF4-FFF2-40B4-BE49-F238E27FC236}">
                <a16:creationId xmlns:a16="http://schemas.microsoft.com/office/drawing/2014/main" id="{B0CFB282-3F1A-7F92-4F23-FF8691BFCA05}"/>
              </a:ext>
            </a:extLst>
          </p:cNvPr>
          <p:cNvPicPr>
            <a:picLocks noChangeAspect="1"/>
          </p:cNvPicPr>
          <p:nvPr/>
        </p:nvPicPr>
        <p:blipFill>
          <a:blip r:embed="rId3"/>
          <a:stretch>
            <a:fillRect/>
          </a:stretch>
        </p:blipFill>
        <p:spPr>
          <a:xfrm>
            <a:off x="8048171" y="2355850"/>
            <a:ext cx="4203700" cy="3149600"/>
          </a:xfrm>
          <a:prstGeom prst="rect">
            <a:avLst/>
          </a:prstGeom>
        </p:spPr>
      </p:pic>
      <p:sp>
        <p:nvSpPr>
          <p:cNvPr id="15" name="四角形: 角を丸くする 14">
            <a:extLst>
              <a:ext uri="{FF2B5EF4-FFF2-40B4-BE49-F238E27FC236}">
                <a16:creationId xmlns:a16="http://schemas.microsoft.com/office/drawing/2014/main" id="{741A856D-BCEB-AF68-C827-E551A9C8ABC3}"/>
              </a:ext>
            </a:extLst>
          </p:cNvPr>
          <p:cNvSpPr/>
          <p:nvPr/>
        </p:nvSpPr>
        <p:spPr>
          <a:xfrm>
            <a:off x="1518281" y="3431772"/>
            <a:ext cx="559788" cy="2830581"/>
          </a:xfrm>
          <a:prstGeom prst="roundRect">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lang="ja-JP" altLang="en-US" sz="2800">
                <a:latin typeface="UD Digi Kyokasho NK-R"/>
                <a:ea typeface="UD Digi Kyokasho NK-R"/>
                <a:cs typeface="Calibri"/>
              </a:rPr>
              <a:t>判定法</a:t>
            </a:r>
          </a:p>
        </p:txBody>
      </p:sp>
      <p:graphicFrame>
        <p:nvGraphicFramePr>
          <p:cNvPr id="16" name="表 15">
            <a:extLst>
              <a:ext uri="{FF2B5EF4-FFF2-40B4-BE49-F238E27FC236}">
                <a16:creationId xmlns:a16="http://schemas.microsoft.com/office/drawing/2014/main" id="{7B185D68-6EED-8B98-0361-0ABE2E077D6F}"/>
              </a:ext>
            </a:extLst>
          </p:cNvPr>
          <p:cNvGraphicFramePr>
            <a:graphicFrameLocks noGrp="1"/>
          </p:cNvGraphicFramePr>
          <p:nvPr>
            <p:extLst>
              <p:ext uri="{D42A27DB-BD31-4B8C-83A1-F6EECF244321}">
                <p14:modId xmlns:p14="http://schemas.microsoft.com/office/powerpoint/2010/main" val="1310913945"/>
              </p:ext>
            </p:extLst>
          </p:nvPr>
        </p:nvGraphicFramePr>
        <p:xfrm>
          <a:off x="2365466" y="3498233"/>
          <a:ext cx="5485802" cy="2751816"/>
        </p:xfrm>
        <a:graphic>
          <a:graphicData uri="http://schemas.openxmlformats.org/drawingml/2006/table">
            <a:tbl>
              <a:tblPr bandRow="1">
                <a:tableStyleId>{073A0DAA-6AF3-43AB-8588-CEC1D06C72B9}</a:tableStyleId>
              </a:tblPr>
              <a:tblGrid>
                <a:gridCol w="3763896">
                  <a:extLst>
                    <a:ext uri="{9D8B030D-6E8A-4147-A177-3AD203B41FA5}">
                      <a16:colId xmlns:a16="http://schemas.microsoft.com/office/drawing/2014/main" val="697902725"/>
                    </a:ext>
                  </a:extLst>
                </a:gridCol>
                <a:gridCol w="1721906">
                  <a:extLst>
                    <a:ext uri="{9D8B030D-6E8A-4147-A177-3AD203B41FA5}">
                      <a16:colId xmlns:a16="http://schemas.microsoft.com/office/drawing/2014/main" val="1990865426"/>
                    </a:ext>
                  </a:extLst>
                </a:gridCol>
              </a:tblGrid>
              <a:tr h="687954">
                <a:tc>
                  <a:txBody>
                    <a:bodyPr/>
                    <a:lstStyle/>
                    <a:p>
                      <a:r>
                        <a:rPr lang="ja-JP" altLang="en-US" sz="2800">
                          <a:latin typeface="UD Digi Kyokasho NK-R"/>
                          <a:ea typeface="UD Digi Kyokasho NK-R"/>
                        </a:rPr>
                        <a:t>A：いつも（3点）</a:t>
                      </a:r>
                      <a:endParaRPr kumimoji="1" lang="ja-JP" altLang="en-US" sz="2800">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r"/>
                      <a:r>
                        <a:rPr lang="ja-JP" altLang="en-US" sz="2800">
                          <a:latin typeface="UD Digi Kyokasho NK-R"/>
                          <a:ea typeface="UD Digi Kyokasho NK-R"/>
                        </a:rPr>
                        <a:t>個</a:t>
                      </a:r>
                      <a:endParaRPr kumimoji="1" lang="ja-JP" altLang="en-US" sz="2800">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2498551147"/>
                  </a:ext>
                </a:extLst>
              </a:tr>
              <a:tr h="687954">
                <a:tc>
                  <a:txBody>
                    <a:bodyPr/>
                    <a:lstStyle/>
                    <a:p>
                      <a:r>
                        <a:rPr lang="ja-JP" altLang="en-US" sz="2800">
                          <a:latin typeface="UD Digi Kyokasho NK-R"/>
                          <a:ea typeface="UD Digi Kyokasho NK-R"/>
                        </a:rPr>
                        <a:t>B：ときどき（２点）</a:t>
                      </a:r>
                      <a:endParaRPr kumimoji="1" lang="ja-JP" altLang="en-US" sz="2800">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r"/>
                      <a:r>
                        <a:rPr lang="ja-JP" altLang="en-US" sz="2800">
                          <a:latin typeface="UD Digi Kyokasho NK-R"/>
                          <a:ea typeface="UD Digi Kyokasho NK-R"/>
                        </a:rPr>
                        <a:t>個</a:t>
                      </a:r>
                      <a:endParaRPr kumimoji="1" lang="ja-JP" altLang="en-US" sz="2800">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3920768405"/>
                  </a:ext>
                </a:extLst>
              </a:tr>
              <a:tr h="687954">
                <a:tc>
                  <a:txBody>
                    <a:bodyPr/>
                    <a:lstStyle/>
                    <a:p>
                      <a:r>
                        <a:rPr lang="ja-JP" altLang="en-US" sz="2800">
                          <a:latin typeface="UD Digi Kyokasho NK-R"/>
                          <a:ea typeface="UD Digi Kyokasho NK-R"/>
                        </a:rPr>
                        <a:t>C：ほとんどない（１点）</a:t>
                      </a:r>
                      <a:endParaRPr kumimoji="1" lang="ja-JP" altLang="en-US" sz="2800">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r"/>
                      <a:r>
                        <a:rPr lang="ja-JP" altLang="en-US" sz="2800">
                          <a:latin typeface="UD Digi Kyokasho NK-R"/>
                          <a:ea typeface="UD Digi Kyokasho NK-R"/>
                        </a:rPr>
                        <a:t>個</a:t>
                      </a:r>
                      <a:endParaRPr kumimoji="1" lang="ja-JP" altLang="en-US" sz="2800">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3498694001"/>
                  </a:ext>
                </a:extLst>
              </a:tr>
              <a:tr h="687954">
                <a:tc>
                  <a:txBody>
                    <a:bodyPr/>
                    <a:lstStyle/>
                    <a:p>
                      <a:pPr algn="r"/>
                      <a:r>
                        <a:rPr lang="ja-JP" altLang="en-US" sz="2800">
                          <a:latin typeface="UD Digi Kyokasho NK-R"/>
                          <a:ea typeface="UD Digi Kyokasho NK-R"/>
                        </a:rPr>
                        <a:t>合計</a:t>
                      </a:r>
                      <a:endParaRPr kumimoji="1" lang="ja-JP" altLang="en-US" sz="2800">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accent1">
                        <a:lumMod val="20000"/>
                        <a:lumOff val="80000"/>
                      </a:schemeClr>
                    </a:solidFill>
                  </a:tcPr>
                </a:tc>
                <a:tc>
                  <a:txBody>
                    <a:bodyPr/>
                    <a:lstStyle/>
                    <a:p>
                      <a:pPr algn="r"/>
                      <a:r>
                        <a:rPr lang="ja-JP" altLang="en-US" sz="2800">
                          <a:latin typeface="UD Digi Kyokasho NK-R"/>
                          <a:ea typeface="UD Digi Kyokasho NK-R"/>
                        </a:rPr>
                        <a:t>点</a:t>
                      </a:r>
                      <a:endParaRPr kumimoji="1" lang="ja-JP" altLang="en-US" sz="2800">
                        <a:latin typeface="UD Digi Kyokasho NK-R"/>
                        <a:ea typeface="UD Digi Kyokasho NK-R"/>
                      </a:endParaRPr>
                    </a:p>
                  </a:txBody>
                  <a:tcPr anchor="ctr">
                    <a:lnL w="12700">
                      <a:solidFill>
                        <a:schemeClr val="tx1"/>
                      </a:solidFill>
                    </a:lnL>
                    <a:lnR w="12700">
                      <a:solidFill>
                        <a:schemeClr val="tx1"/>
                      </a:solidFill>
                    </a:lnR>
                    <a:lnT w="12700">
                      <a:solidFill>
                        <a:schemeClr val="tx1"/>
                      </a:solidFill>
                    </a:lnT>
                    <a:lnB w="12700">
                      <a:solidFill>
                        <a:schemeClr val="tx1"/>
                      </a:solidFill>
                    </a:lnB>
                    <a:solidFill>
                      <a:schemeClr val="accent1">
                        <a:lumMod val="20000"/>
                        <a:lumOff val="80000"/>
                      </a:schemeClr>
                    </a:solidFill>
                  </a:tcPr>
                </a:tc>
                <a:extLst>
                  <a:ext uri="{0D108BD9-81ED-4DB2-BD59-A6C34878D82A}">
                    <a16:rowId xmlns:a16="http://schemas.microsoft.com/office/drawing/2014/main" val="2115540233"/>
                  </a:ext>
                </a:extLst>
              </a:tr>
            </a:tbl>
          </a:graphicData>
        </a:graphic>
      </p:graphicFrame>
      <p:sp>
        <p:nvSpPr>
          <p:cNvPr id="19" name="正方形/長方形 18">
            <a:extLst>
              <a:ext uri="{FF2B5EF4-FFF2-40B4-BE49-F238E27FC236}">
                <a16:creationId xmlns:a16="http://schemas.microsoft.com/office/drawing/2014/main" id="{59B1F609-7320-87BE-3A99-1850E1ED29E0}"/>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sz="2400" b="1">
                <a:solidFill>
                  <a:schemeClr val="tx1">
                    <a:lumMod val="75000"/>
                    <a:lumOff val="25000"/>
                  </a:schemeClr>
                </a:solidFill>
                <a:latin typeface="UD Digi Kyokasho NK-R"/>
                <a:ea typeface="UD Digi Kyokasho NK-R"/>
                <a:cs typeface="+mn-lt"/>
              </a:rPr>
              <a:t>食品ロス削減</a:t>
            </a:r>
            <a:endParaRPr lang="ja-JP" sz="2400" b="1">
              <a:solidFill>
                <a:schemeClr val="tx1">
                  <a:lumMod val="75000"/>
                  <a:lumOff val="25000"/>
                </a:schemeClr>
              </a:solidFill>
              <a:latin typeface="UD Digi Kyokasho NK-R"/>
              <a:ea typeface="UD Digi Kyokasho NK-R"/>
              <a:cs typeface="+mn-lt"/>
            </a:endParaRPr>
          </a:p>
        </p:txBody>
      </p:sp>
      <p:sp>
        <p:nvSpPr>
          <p:cNvPr id="9" name="正方形/長方形 8">
            <a:extLst>
              <a:ext uri="{FF2B5EF4-FFF2-40B4-BE49-F238E27FC236}">
                <a16:creationId xmlns:a16="http://schemas.microsoft.com/office/drawing/2014/main" id="{CEA78D4C-4FD6-8C14-A8C9-D05F2D8BEE58}"/>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四角形: 上の 2 つの角を丸める 10">
            <a:extLst>
              <a:ext uri="{FF2B5EF4-FFF2-40B4-BE49-F238E27FC236}">
                <a16:creationId xmlns:a16="http://schemas.microsoft.com/office/drawing/2014/main" id="{EFB74EBA-4EF1-1F98-2E5E-C3DD35424746}"/>
              </a:ext>
            </a:extLst>
          </p:cNvPr>
          <p:cNvSpPr/>
          <p:nvPr/>
        </p:nvSpPr>
        <p:spPr>
          <a:xfrm>
            <a:off x="0" y="-1"/>
            <a:ext cx="2690466" cy="481686"/>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第２章応用編</a:t>
            </a:r>
            <a:endParaRPr lang="ja-JP" altLang="en-US">
              <a:latin typeface="UD Digi Kyokasho NK-R"/>
              <a:ea typeface="UD Digi Kyokasho NK-R"/>
              <a:cs typeface="Calibri" panose="020F0502020204030204"/>
            </a:endParaRPr>
          </a:p>
        </p:txBody>
      </p:sp>
    </p:spTree>
    <p:extLst>
      <p:ext uri="{BB962C8B-B14F-4D97-AF65-F5344CB8AC3E}">
        <p14:creationId xmlns:p14="http://schemas.microsoft.com/office/powerpoint/2010/main" val="319024048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2205</Words>
  <Application>Microsoft Office PowerPoint</Application>
  <PresentationFormat>ワイド画面</PresentationFormat>
  <Paragraphs>228</Paragraphs>
  <Slides>17</Slides>
  <Notes>17</Notes>
  <HiddenSlides>0</HiddenSlides>
  <MMClips>0</MMClips>
  <ScaleCrop>false</ScaleCrop>
  <HeadingPairs>
    <vt:vector size="8" baseType="variant">
      <vt:variant>
        <vt:lpstr>使用されているフォント</vt:lpstr>
      </vt:variant>
      <vt:variant>
        <vt:i4>7</vt:i4>
      </vt:variant>
      <vt:variant>
        <vt:lpstr>テーマ</vt:lpstr>
      </vt:variant>
      <vt:variant>
        <vt:i4>1</vt:i4>
      </vt:variant>
      <vt:variant>
        <vt:lpstr>埋め込まれた OLE サーバー</vt:lpstr>
      </vt:variant>
      <vt:variant>
        <vt:i4>1</vt:i4>
      </vt:variant>
      <vt:variant>
        <vt:lpstr>スライド タイトル</vt:lpstr>
      </vt:variant>
      <vt:variant>
        <vt:i4>17</vt:i4>
      </vt:variant>
    </vt:vector>
  </HeadingPairs>
  <TitlesOfParts>
    <vt:vector size="26" baseType="lpstr">
      <vt:lpstr>UD Digi Kyokasho NK-B</vt:lpstr>
      <vt:lpstr>UD デジタル 教科書体 NK-R</vt:lpstr>
      <vt:lpstr>UD デジタル 教科書体 NK-R</vt:lpstr>
      <vt:lpstr>游ゴシック</vt:lpstr>
      <vt:lpstr>Arial</vt:lpstr>
      <vt:lpstr>Calibri</vt:lpstr>
      <vt:lpstr>Calibri Light</vt:lpstr>
      <vt:lpstr>Office テーマ</vt:lpstr>
      <vt:lpstr>Microsoft Word 文書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isogawa kazuya</cp:lastModifiedBy>
  <cp:revision>3</cp:revision>
  <cp:lastPrinted>2024-02-26T05:32:05Z</cp:lastPrinted>
  <dcterms:created xsi:type="dcterms:W3CDTF">2023-04-25T00:33:40Z</dcterms:created>
  <dcterms:modified xsi:type="dcterms:W3CDTF">2024-04-01T10:03:10Z</dcterms:modified>
</cp:coreProperties>
</file>