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27" r:id="rId3"/>
    <p:sldId id="261" r:id="rId4"/>
    <p:sldId id="293" r:id="rId5"/>
    <p:sldId id="263" r:id="rId6"/>
    <p:sldId id="311" r:id="rId7"/>
    <p:sldId id="328" r:id="rId8"/>
    <p:sldId id="265" r:id="rId9"/>
    <p:sldId id="266" r:id="rId10"/>
    <p:sldId id="305" r:id="rId11"/>
    <p:sldId id="296" r:id="rId12"/>
    <p:sldId id="297" r:id="rId1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0CBE6E-24F1-85E4-385B-83023C13B789}" name="坂本 有芳" initials="YS" userId="S::41273009@naruto-u.ac.jp::b318f32e-d6ef-4f03-aef1-707da2bec1c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FFFF2"/>
    <a:srgbClr val="F5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8F781D-7C97-4B21-BEF8-5741DB33A9BE}" v="2" dt="2024-03-07T08:57:16.53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rgbClr val="00000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rgbClr val="00000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rgbClr val="00000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06"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LiveId" clId="{6A4FA51B-0B94-4212-AFB1-2623407E6032}"/>
    <pc:docChg chg="custSel modSld">
      <pc:chgData name="沙織 浅野" userId="50989c1ea3c4bf50" providerId="LiveId" clId="{6A4FA51B-0B94-4212-AFB1-2623407E6032}" dt="2024-02-28T02:47:11.723" v="5" actId="1076"/>
      <pc:docMkLst>
        <pc:docMk/>
      </pc:docMkLst>
      <pc:sldChg chg="addSp delSp modSp mod">
        <pc:chgData name="沙織 浅野" userId="50989c1ea3c4bf50" providerId="LiveId" clId="{6A4FA51B-0B94-4212-AFB1-2623407E6032}" dt="2024-02-28T02:47:11.723" v="5" actId="1076"/>
        <pc:sldMkLst>
          <pc:docMk/>
          <pc:sldMk cId="1566003329" sldId="311"/>
        </pc:sldMkLst>
        <pc:graphicFrameChg chg="add mod">
          <ac:chgData name="沙織 浅野" userId="50989c1ea3c4bf50" providerId="LiveId" clId="{6A4FA51B-0B94-4212-AFB1-2623407E6032}" dt="2024-02-28T02:47:11.723" v="5" actId="1076"/>
          <ac:graphicFrameMkLst>
            <pc:docMk/>
            <pc:sldMk cId="1566003329" sldId="311"/>
            <ac:graphicFrameMk id="2" creationId="{40A716C1-96B3-4D0A-B8DC-5917C3778064}"/>
          </ac:graphicFrameMkLst>
        </pc:graphicFrameChg>
        <pc:graphicFrameChg chg="del">
          <ac:chgData name="沙織 浅野" userId="50989c1ea3c4bf50" providerId="LiveId" clId="{6A4FA51B-0B94-4212-AFB1-2623407E6032}" dt="2024-02-28T02:44:56.114" v="0" actId="478"/>
          <ac:graphicFrameMkLst>
            <pc:docMk/>
            <pc:sldMk cId="1566003329" sldId="311"/>
            <ac:graphicFrameMk id="1232" creationId="{00000000-0000-0000-0000-000000000000}"/>
          </ac:graphicFrameMkLst>
        </pc:graphicFrameChg>
        <pc:picChg chg="mod">
          <ac:chgData name="沙織 浅野" userId="50989c1ea3c4bf50" providerId="LiveId" clId="{6A4FA51B-0B94-4212-AFB1-2623407E6032}" dt="2024-02-28T02:47:06.610" v="2" actId="1076"/>
          <ac:picMkLst>
            <pc:docMk/>
            <pc:sldMk cId="1566003329" sldId="311"/>
            <ac:picMk id="1231" creationId="{00000000-0000-0000-0000-000000000000}"/>
          </ac:picMkLst>
        </pc:picChg>
      </pc:sldChg>
    </pc:docChg>
  </pc:docChgLst>
  <pc:docChgLst>
    <pc:chgData name="沙織 浅野" userId="50989c1ea3c4bf50" providerId="LiveId" clId="{488F781D-7C97-4B21-BEF8-5741DB33A9BE}"/>
    <pc:docChg chg="modSld">
      <pc:chgData name="沙織 浅野" userId="50989c1ea3c4bf50" providerId="LiveId" clId="{488F781D-7C97-4B21-BEF8-5741DB33A9BE}" dt="2024-03-07T09:03:51.433" v="1"/>
      <pc:docMkLst>
        <pc:docMk/>
      </pc:docMkLst>
      <pc:sldChg chg="modSp">
        <pc:chgData name="沙織 浅野" userId="50989c1ea3c4bf50" providerId="LiveId" clId="{488F781D-7C97-4B21-BEF8-5741DB33A9BE}" dt="2024-03-07T09:03:51.433" v="1"/>
        <pc:sldMkLst>
          <pc:docMk/>
          <pc:sldMk cId="1566003329" sldId="311"/>
        </pc:sldMkLst>
        <pc:graphicFrameChg chg="mod">
          <ac:chgData name="沙織 浅野" userId="50989c1ea3c4bf50" providerId="LiveId" clId="{488F781D-7C97-4B21-BEF8-5741DB33A9BE}" dt="2024-03-07T09:03:51.433" v="1"/>
          <ac:graphicFrameMkLst>
            <pc:docMk/>
            <pc:sldMk cId="1566003329" sldId="311"/>
            <ac:graphicFrameMk id="2" creationId="{40A716C1-96B3-4D0A-B8DC-5917C3778064}"/>
          </ac:graphicFrameMkLst>
        </pc:graphicFrameChg>
      </pc:sldChg>
    </pc:docChg>
  </pc:docChgLst>
  <pc:docChgLst>
    <pc:chgData name="沙織 浅野" userId="50989c1ea3c4bf50" providerId="Windows Live" clId="Web-{32A262BE-0BA5-46A5-B229-9E53F5EE1628}"/>
    <pc:docChg chg="modSld">
      <pc:chgData name="沙織 浅野" userId="50989c1ea3c4bf50" providerId="Windows Live" clId="Web-{32A262BE-0BA5-46A5-B229-9E53F5EE1628}" dt="2024-02-28T02:44:11.212" v="5"/>
      <pc:docMkLst>
        <pc:docMk/>
      </pc:docMkLst>
      <pc:sldChg chg="delCm">
        <pc:chgData name="沙織 浅野" userId="50989c1ea3c4bf50" providerId="Windows Live" clId="Web-{32A262BE-0BA5-46A5-B229-9E53F5EE1628}" dt="2024-02-28T02:43:54.149" v="4"/>
        <pc:sldMkLst>
          <pc:docMk/>
          <pc:sldMk cId="283124964" sldId="263"/>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32A262BE-0BA5-46A5-B229-9E53F5EE1628}" dt="2024-02-28T02:43:54.149" v="4"/>
              <pc2:cmMkLst xmlns:pc2="http://schemas.microsoft.com/office/powerpoint/2019/9/main/command">
                <pc:docMk/>
                <pc:sldMk cId="283124964" sldId="263"/>
                <pc2:cmMk id="{1ABA9858-BBC1-473C-8421-39A8D21F0EB7}"/>
              </pc2:cmMkLst>
            </pc226:cmChg>
          </p:ext>
        </pc:extLst>
      </pc:sldChg>
      <pc:sldChg chg="delCm">
        <pc:chgData name="沙織 浅野" userId="50989c1ea3c4bf50" providerId="Windows Live" clId="Web-{32A262BE-0BA5-46A5-B229-9E53F5EE1628}" dt="2024-02-28T02:43:42.274" v="3"/>
        <pc:sldMkLst>
          <pc:docMk/>
          <pc:sldMk cId="164002445" sldId="265"/>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32A262BE-0BA5-46A5-B229-9E53F5EE1628}" dt="2024-02-28T02:43:42.274" v="3"/>
              <pc2:cmMkLst xmlns:pc2="http://schemas.microsoft.com/office/powerpoint/2019/9/main/command">
                <pc:docMk/>
                <pc:sldMk cId="164002445" sldId="265"/>
                <pc2:cmMk id="{1358A28E-B866-4A92-BA66-A5F56E069341}"/>
              </pc2:cmMkLst>
            </pc226:cmChg>
          </p:ext>
        </pc:extLst>
      </pc:sldChg>
      <pc:sldChg chg="modSp delCm">
        <pc:chgData name="沙織 浅野" userId="50989c1ea3c4bf50" providerId="Windows Live" clId="Web-{32A262BE-0BA5-46A5-B229-9E53F5EE1628}" dt="2024-02-28T02:43:36.180" v="2" actId="14100"/>
        <pc:sldMkLst>
          <pc:docMk/>
          <pc:sldMk cId="4206288101" sldId="266"/>
        </pc:sldMkLst>
        <pc:spChg chg="mod">
          <ac:chgData name="沙織 浅野" userId="50989c1ea3c4bf50" providerId="Windows Live" clId="Web-{32A262BE-0BA5-46A5-B229-9E53F5EE1628}" dt="2024-02-28T02:43:36.180" v="2" actId="14100"/>
          <ac:spMkLst>
            <pc:docMk/>
            <pc:sldMk cId="4206288101" sldId="266"/>
            <ac:spMk id="1287" creationId="{00000000-0000-0000-0000-000000000000}"/>
          </ac:spMkLst>
        </pc:spChg>
        <pc:extLst>
          <p:ext xmlns:p="http://schemas.openxmlformats.org/presentationml/2006/main" uri="{D6D511B9-2390-475A-947B-AFAB55BFBCF1}">
            <pc226:cmChg xmlns:pc226="http://schemas.microsoft.com/office/powerpoint/2022/06/main/command" chg="del">
              <pc226:chgData name="沙織 浅野" userId="50989c1ea3c4bf50" providerId="Windows Live" clId="Web-{32A262BE-0BA5-46A5-B229-9E53F5EE1628}" dt="2024-02-28T02:43:10.351" v="0"/>
              <pc2:cmMkLst xmlns:pc2="http://schemas.microsoft.com/office/powerpoint/2019/9/main/command">
                <pc:docMk/>
                <pc:sldMk cId="4206288101" sldId="266"/>
                <pc2:cmMk id="{4CE43BC1-E4CB-4988-9101-B7CCEBE25FC8}"/>
              </pc2:cmMkLst>
            </pc226:cmChg>
          </p:ext>
        </pc:extLst>
      </pc:sldChg>
      <pc:sldChg chg="delCm">
        <pc:chgData name="沙織 浅野" userId="50989c1ea3c4bf50" providerId="Windows Live" clId="Web-{32A262BE-0BA5-46A5-B229-9E53F5EE1628}" dt="2024-02-28T02:44:11.212" v="5"/>
        <pc:sldMkLst>
          <pc:docMk/>
          <pc:sldMk cId="1760692755" sldId="297"/>
        </pc:sldMkLst>
        <pc:extLst>
          <p:ext xmlns:p="http://schemas.openxmlformats.org/presentationml/2006/main" uri="{D6D511B9-2390-475A-947B-AFAB55BFBCF1}">
            <pc226:cmChg xmlns:pc226="http://schemas.microsoft.com/office/powerpoint/2022/06/main/command" chg="del">
              <pc226:chgData name="沙織 浅野" userId="50989c1ea3c4bf50" providerId="Windows Live" clId="Web-{32A262BE-0BA5-46A5-B229-9E53F5EE1628}" dt="2024-02-28T02:44:11.212" v="5"/>
              <pc2:cmMkLst xmlns:pc2="http://schemas.microsoft.com/office/powerpoint/2019/9/main/command">
                <pc:docMk/>
                <pc:sldMk cId="1760692755" sldId="297"/>
                <pc2:cmMk id="{41637558-AC7A-42F9-BD05-0A091E244FEE}"/>
              </pc2:cmMkLst>
            </pc226:cmChg>
          </p:ext>
        </pc:extLst>
      </pc:sldChg>
    </pc:docChg>
  </pc:docChgLst>
  <pc:docChgLst>
    <pc:chgData name="沙織 浅野" userId="50989c1ea3c4bf50" providerId="Windows Live" clId="Web-{FF096CFE-B352-4FDA-ADD1-BA7CD5CB06B0}"/>
    <pc:docChg chg="modSld">
      <pc:chgData name="沙織 浅野" userId="50989c1ea3c4bf50" providerId="Windows Live" clId="Web-{FF096CFE-B352-4FDA-ADD1-BA7CD5CB06B0}" dt="2024-02-29T01:04:57.043" v="367"/>
      <pc:docMkLst>
        <pc:docMk/>
      </pc:docMkLst>
      <pc:sldChg chg="modSp">
        <pc:chgData name="沙織 浅野" userId="50989c1ea3c4bf50" providerId="Windows Live" clId="Web-{FF096CFE-B352-4FDA-ADD1-BA7CD5CB06B0}" dt="2024-02-29T00:56:06.791" v="27" actId="20577"/>
        <pc:sldMkLst>
          <pc:docMk/>
          <pc:sldMk cId="164002445" sldId="265"/>
        </pc:sldMkLst>
        <pc:spChg chg="mod">
          <ac:chgData name="沙織 浅野" userId="50989c1ea3c4bf50" providerId="Windows Live" clId="Web-{FF096CFE-B352-4FDA-ADD1-BA7CD5CB06B0}" dt="2024-02-29T00:56:06.791" v="27" actId="20577"/>
          <ac:spMkLst>
            <pc:docMk/>
            <pc:sldMk cId="164002445" sldId="265"/>
            <ac:spMk id="1263" creationId="{00000000-0000-0000-0000-000000000000}"/>
          </ac:spMkLst>
        </pc:spChg>
      </pc:sldChg>
      <pc:sldChg chg="modNotes">
        <pc:chgData name="沙織 浅野" userId="50989c1ea3c4bf50" providerId="Windows Live" clId="Web-{FF096CFE-B352-4FDA-ADD1-BA7CD5CB06B0}" dt="2024-02-29T01:04:57.043" v="367"/>
        <pc:sldMkLst>
          <pc:docMk/>
          <pc:sldMk cId="1187332821" sldId="296"/>
        </pc:sldMkLst>
      </pc:sldChg>
      <pc:sldChg chg="modNotes">
        <pc:chgData name="沙織 浅野" userId="50989c1ea3c4bf50" providerId="Windows Live" clId="Web-{FF096CFE-B352-4FDA-ADD1-BA7CD5CB06B0}" dt="2024-02-29T00:58:20.670" v="201"/>
        <pc:sldMkLst>
          <pc:docMk/>
          <pc:sldMk cId="3761711236" sldId="305"/>
        </pc:sldMkLst>
      </pc:sldChg>
      <pc:sldChg chg="modNotes">
        <pc:chgData name="沙織 浅野" userId="50989c1ea3c4bf50" providerId="Windows Live" clId="Web-{FF096CFE-B352-4FDA-ADD1-BA7CD5CB06B0}" dt="2024-02-29T00:55:41.900" v="21"/>
        <pc:sldMkLst>
          <pc:docMk/>
          <pc:sldMk cId="1566003329" sldId="311"/>
        </pc:sldMkLst>
      </pc:sldChg>
    </pc:docChg>
  </pc:docChgLst>
  <pc:docChgLst>
    <pc:chgData name="沙織 浅野" userId="50989c1ea3c4bf50" providerId="Windows Live" clId="Web-{A5C161FE-30B7-422A-A608-7E944A978E3D}"/>
    <pc:docChg chg="modSld">
      <pc:chgData name="沙織 浅野" userId="50989c1ea3c4bf50" providerId="Windows Live" clId="Web-{A5C161FE-30B7-422A-A608-7E944A978E3D}" dt="2024-02-29T23:59:17.112" v="1"/>
      <pc:docMkLst>
        <pc:docMk/>
      </pc:docMkLst>
      <pc:sldChg chg="modNotes">
        <pc:chgData name="沙織 浅野" userId="50989c1ea3c4bf50" providerId="Windows Live" clId="Web-{A5C161FE-30B7-422A-A608-7E944A978E3D}" dt="2024-02-29T23:59:17.112" v="1"/>
        <pc:sldMkLst>
          <pc:docMk/>
          <pc:sldMk cId="1566003329" sldId="311"/>
        </pc:sldMkLst>
      </pc:sldChg>
    </pc:docChg>
  </pc:docChgLst>
  <pc:docChgLst>
    <pc:chgData name="沙織 浅野" userId="50989c1ea3c4bf50" providerId="LiveId" clId="{0CA77001-9019-4428-A7A3-E79C882FE466}"/>
    <pc:docChg chg="modSld">
      <pc:chgData name="沙織 浅野" userId="50989c1ea3c4bf50" providerId="LiveId" clId="{0CA77001-9019-4428-A7A3-E79C882FE466}" dt="2024-03-01T00:00:59.544" v="0" actId="255"/>
      <pc:docMkLst>
        <pc:docMk/>
      </pc:docMkLst>
      <pc:sldChg chg="modNotesTx">
        <pc:chgData name="沙織 浅野" userId="50989c1ea3c4bf50" providerId="LiveId" clId="{0CA77001-9019-4428-A7A3-E79C882FE466}" dt="2024-03-01T00:00:59.544" v="0" actId="255"/>
        <pc:sldMkLst>
          <pc:docMk/>
          <pc:sldMk cId="132292723" sldId="32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00" name="ヘッダー プレースホルダー 1"/>
          <p:cNvSpPr>
            <a:spLocks noGrp="1"/>
          </p:cNvSpPr>
          <p:nvPr>
            <p:ph type="hdr" sz="quarter"/>
          </p:nvPr>
        </p:nvSpPr>
        <p:spPr>
          <a:xfrm>
            <a:off x="3" y="0"/>
            <a:ext cx="2918830" cy="495029"/>
          </a:xfrm>
          <a:prstGeom prst="rect">
            <a:avLst/>
          </a:prstGeom>
        </p:spPr>
        <p:txBody>
          <a:bodyPr vert="horz" lIns="90762" tIns="45381" rIns="90762" bIns="45381" rtlCol="0"/>
          <a:lstStyle>
            <a:lvl1pPr algn="l">
              <a:defRPr sz="1100"/>
            </a:lvl1pPr>
          </a:lstStyle>
          <a:p>
            <a:endParaRPr kumimoji="1" lang="ja-JP" altLang="en-US"/>
          </a:p>
        </p:txBody>
      </p:sp>
      <p:sp>
        <p:nvSpPr>
          <p:cNvPr id="1101" name="日付プレースホルダー 2"/>
          <p:cNvSpPr>
            <a:spLocks noGrp="1"/>
          </p:cNvSpPr>
          <p:nvPr>
            <p:ph type="dt" idx="1"/>
          </p:nvPr>
        </p:nvSpPr>
        <p:spPr>
          <a:xfrm>
            <a:off x="3815376" y="0"/>
            <a:ext cx="2918830" cy="495029"/>
          </a:xfrm>
          <a:prstGeom prst="rect">
            <a:avLst/>
          </a:prstGeom>
        </p:spPr>
        <p:txBody>
          <a:bodyPr vert="horz" lIns="90762" tIns="45381" rIns="90762" bIns="45381" rtlCol="0"/>
          <a:lstStyle>
            <a:lvl1pPr algn="r">
              <a:defRPr sz="1100"/>
            </a:lvl1pPr>
          </a:lstStyle>
          <a:p>
            <a:fld id="{76D264B6-3CAE-48BA-8DCA-A1AF95CCFF6B}" type="datetimeFigureOut">
              <a:t>2024/3/7</a:t>
            </a:fld>
            <a:endParaRPr kumimoji="1" lang="ja-JP" altLang="en-US"/>
          </a:p>
        </p:txBody>
      </p:sp>
      <p:sp>
        <p:nvSpPr>
          <p:cNvPr id="1102"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762" tIns="45381" rIns="90762" bIns="45381" rtlCol="0" anchor="ctr"/>
          <a:lstStyle/>
          <a:p>
            <a:endParaRPr lang="ja-JP" altLang="en-US"/>
          </a:p>
        </p:txBody>
      </p:sp>
      <p:sp>
        <p:nvSpPr>
          <p:cNvPr id="1103" name="ノート プレースホルダー 4"/>
          <p:cNvSpPr>
            <a:spLocks noGrp="1"/>
          </p:cNvSpPr>
          <p:nvPr>
            <p:ph type="body" sz="quarter" idx="3"/>
          </p:nvPr>
        </p:nvSpPr>
        <p:spPr>
          <a:xfrm>
            <a:off x="673577" y="4748164"/>
            <a:ext cx="5388610" cy="3884861"/>
          </a:xfrm>
          <a:prstGeom prst="rect">
            <a:avLst/>
          </a:prstGeom>
        </p:spPr>
        <p:txBody>
          <a:bodyPr vert="horz" lIns="90762" tIns="45381" rIns="90762" bIns="4538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4" name="フッター プレースホルダー 5"/>
          <p:cNvSpPr>
            <a:spLocks noGrp="1"/>
          </p:cNvSpPr>
          <p:nvPr>
            <p:ph type="ftr" sz="quarter" idx="4"/>
          </p:nvPr>
        </p:nvSpPr>
        <p:spPr>
          <a:xfrm>
            <a:off x="3" y="9371287"/>
            <a:ext cx="2918830" cy="495028"/>
          </a:xfrm>
          <a:prstGeom prst="rect">
            <a:avLst/>
          </a:prstGeom>
        </p:spPr>
        <p:txBody>
          <a:bodyPr vert="horz" lIns="90762" tIns="45381" rIns="90762" bIns="45381" rtlCol="0" anchor="b"/>
          <a:lstStyle>
            <a:lvl1pPr algn="l">
              <a:defRPr sz="1100"/>
            </a:lvl1pPr>
          </a:lstStyle>
          <a:p>
            <a:endParaRPr kumimoji="1" lang="ja-JP" altLang="en-US"/>
          </a:p>
        </p:txBody>
      </p:sp>
      <p:sp>
        <p:nvSpPr>
          <p:cNvPr id="1105" name="スライド番号プレースホルダー 6"/>
          <p:cNvSpPr>
            <a:spLocks noGrp="1"/>
          </p:cNvSpPr>
          <p:nvPr>
            <p:ph type="sldNum" sz="quarter" idx="5"/>
          </p:nvPr>
        </p:nvSpPr>
        <p:spPr>
          <a:xfrm>
            <a:off x="3815376" y="9371287"/>
            <a:ext cx="2918830" cy="495028"/>
          </a:xfrm>
          <a:prstGeom prst="rect">
            <a:avLst/>
          </a:prstGeom>
        </p:spPr>
        <p:txBody>
          <a:bodyPr vert="horz" lIns="90762" tIns="45381" rIns="90762" bIns="45381" rtlCol="0" anchor="b"/>
          <a:lstStyle>
            <a:lvl1pPr algn="r">
              <a:defRPr sz="11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 name="スライド イメージ プレースホルダー 1"/>
          <p:cNvSpPr>
            <a:spLocks noGrp="1" noRot="1" noChangeAspect="1"/>
          </p:cNvSpPr>
          <p:nvPr>
            <p:ph type="sldImg"/>
          </p:nvPr>
        </p:nvSpPr>
        <p:spPr/>
      </p:sp>
      <p:sp>
        <p:nvSpPr>
          <p:cNvPr id="1115"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・学習内容：本授業では、毎日多くの消費行動がおこなわれていることと、“契約”とは何かを学んでいくことを理解する。</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a:t>
            </a:r>
            <a:r>
              <a:rPr lang="ja-JP" altLang="en-US" b="1" i="1" u="sng" err="1">
                <a:latin typeface="UD デジタル 教科書体 NK-R" panose="02020400000000000000" pitchFamily="18" charset="-128"/>
                <a:ea typeface="UD デジタル 教科書体 NK-R" panose="02020400000000000000" pitchFamily="18" charset="-128"/>
              </a:rPr>
              <a:t>め</a:t>
            </a:r>
            <a:r>
              <a:rPr lang="ja-JP" altLang="en-US" b="1" i="1" u="sng">
                <a:latin typeface="UD デジタル 教科書体 NK-R" panose="02020400000000000000" pitchFamily="18" charset="-128"/>
                <a:ea typeface="UD デジタル 教科書体 NK-R" panose="02020400000000000000" pitchFamily="18" charset="-128"/>
              </a:rPr>
              <a:t>あてを示し、この時間に学習することを理解させる。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この</a:t>
            </a:r>
            <a:r>
              <a:rPr lang="ja-JP" altLang="en-US">
                <a:latin typeface="UD デジタル 教科書体 NK-R" panose="02020400000000000000" pitchFamily="18" charset="-128"/>
                <a:ea typeface="UD デジタル 教科書体 NK-R" panose="02020400000000000000" pitchFamily="18" charset="-128"/>
              </a:rPr>
              <a:t>授業</a:t>
            </a:r>
            <a:r>
              <a:rPr lang="ja-JP">
                <a:latin typeface="UD デジタル 教科書体 NK-R" panose="02020400000000000000" pitchFamily="18" charset="-128"/>
                <a:ea typeface="UD デジタル 教科書体 NK-R" panose="02020400000000000000" pitchFamily="18" charset="-128"/>
              </a:rPr>
              <a:t>では、自分や家族の生活のなかで多くの消費行動が行われていることに気付き、その消費行動で最も大切な“契約”について考えていきたいと思います。</a:t>
            </a:r>
          </a:p>
        </p:txBody>
      </p:sp>
      <p:sp>
        <p:nvSpPr>
          <p:cNvPr id="1116" name="スライド番号プレースホルダー 3"/>
          <p:cNvSpPr>
            <a:spLocks noGrp="1"/>
          </p:cNvSpPr>
          <p:nvPr>
            <p:ph type="sldNum" sz="quarter" idx="5"/>
          </p:nvPr>
        </p:nvSpPr>
        <p:spPr/>
        <p:txBody>
          <a:bodyPr/>
          <a:lstStyle/>
          <a:p>
            <a:fld id="{56309CEA-355C-49A5-ABEF-E451EC98F822}" type="slidenum">
              <a:t>1</a:t>
            </a:fld>
            <a:endParaRPr kumimoji="1" lang="ja-JP" altLang="en-US"/>
          </a:p>
        </p:txBody>
      </p:sp>
    </p:spTree>
    <p:extLst>
      <p:ext uri="{BB962C8B-B14F-4D97-AF65-F5344CB8AC3E}">
        <p14:creationId xmlns:p14="http://schemas.microsoft.com/office/powerpoint/2010/main" val="3484189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5" name="スライド イメージ プレースホルダー 1"/>
          <p:cNvSpPr>
            <a:spLocks noGrp="1" noRot="1" noChangeAspect="1"/>
          </p:cNvSpPr>
          <p:nvPr>
            <p:ph type="sldImg"/>
          </p:nvPr>
        </p:nvSpPr>
        <p:spPr/>
      </p:sp>
      <p:sp>
        <p:nvSpPr>
          <p:cNvPr id="1346"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・学習内容：買った商品が返品できる場合と、できない場合を考え、発表する。</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a:latin typeface="UD デジタル 教科書体 NK-R"/>
                <a:ea typeface="UD デジタル 教科書体 NK-R"/>
              </a:rPr>
              <a:t>買った商品は、返品ができない場合もあります。</a:t>
            </a:r>
            <a:r>
              <a:rPr lang="ja-JP">
                <a:latin typeface="UD デジタル 教科書体 NK-R"/>
                <a:ea typeface="UD デジタル 教科書体 NK-R"/>
              </a:rPr>
              <a:t>次の３つ</a:t>
            </a:r>
            <a:r>
              <a:rPr lang="ja-JP" altLang="en-US">
                <a:latin typeface="UD デジタル 教科書体 NK-R"/>
                <a:ea typeface="UD デジタル 教科書体 NK-R"/>
              </a:rPr>
              <a:t>のうち、返品できるものに〇、そうでないものに</a:t>
            </a:r>
            <a:r>
              <a:rPr lang="en-US" altLang="ja-JP">
                <a:latin typeface="UD デジタル 教科書体 NK-R"/>
                <a:ea typeface="UD デジタル 教科書体 NK-R"/>
              </a:rPr>
              <a:t>×</a:t>
            </a:r>
            <a:r>
              <a:rPr lang="ja-JP" altLang="en-US">
                <a:latin typeface="UD デジタル 教科書体 NK-R"/>
                <a:ea typeface="UD デジタル 教科書体 NK-R"/>
              </a:rPr>
              <a:t>を記入して</a:t>
            </a:r>
            <a:r>
              <a:rPr lang="ja-JP">
                <a:latin typeface="UD デジタル 教科書体 NK-R"/>
                <a:ea typeface="UD デジタル 教科書体 NK-R"/>
              </a:rPr>
              <a:t>ください。</a:t>
            </a:r>
            <a:endParaRPr lang="en-US" altLang="ja-JP">
              <a:latin typeface="UD デジタル 教科書体 NK-R"/>
              <a:ea typeface="UD デジタル 教科書体 NK-R"/>
            </a:endParaRPr>
          </a:p>
          <a:p>
            <a:r>
              <a:rPr lang="ja-JP">
                <a:latin typeface="UD デジタル 教科書体 NK-R" panose="02020400000000000000" pitchFamily="18" charset="-128"/>
                <a:ea typeface="UD デジタル 教科書体 NK-R" panose="02020400000000000000" pitchFamily="18" charset="-128"/>
              </a:rPr>
              <a:t>①箱に“青色”と書かれている</a:t>
            </a:r>
            <a:r>
              <a:rPr lang="ja-JP" altLang="en-US">
                <a:latin typeface="UD デジタル 教科書体 NK-R" panose="02020400000000000000" pitchFamily="18" charset="-128"/>
                <a:ea typeface="UD デジタル 教科書体 NK-R" panose="02020400000000000000" pitchFamily="18" charset="-128"/>
              </a:rPr>
              <a:t>カップを買った</a:t>
            </a:r>
            <a:r>
              <a:rPr lang="ja-JP">
                <a:latin typeface="UD デジタル 教科書体 NK-R" panose="02020400000000000000" pitchFamily="18" charset="-128"/>
                <a:ea typeface="UD デジタル 教科書体 NK-R" panose="02020400000000000000" pitchFamily="18" charset="-128"/>
              </a:rPr>
              <a:t>のに、赤色の</a:t>
            </a:r>
            <a:r>
              <a:rPr lang="ja-JP" altLang="en-US">
                <a:latin typeface="UD デジタル 教科書体 NK-R" panose="02020400000000000000" pitchFamily="18" charset="-128"/>
                <a:ea typeface="UD デジタル 教科書体 NK-R" panose="02020400000000000000" pitchFamily="18" charset="-128"/>
              </a:rPr>
              <a:t>カップ</a:t>
            </a:r>
            <a:r>
              <a:rPr lang="ja-JP">
                <a:latin typeface="UD デジタル 教科書体 NK-R" panose="02020400000000000000" pitchFamily="18" charset="-128"/>
                <a:ea typeface="UD デジタル 教科書体 NK-R" panose="02020400000000000000" pitchFamily="18" charset="-128"/>
              </a:rPr>
              <a:t>が入っていた。</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②</a:t>
            </a:r>
            <a:r>
              <a:rPr lang="ja-JP" altLang="en-US">
                <a:latin typeface="UD デジタル 教科書体 NK-R" panose="02020400000000000000" pitchFamily="18" charset="-128"/>
                <a:ea typeface="UD デジタル 教科書体 NK-R" panose="02020400000000000000" pitchFamily="18" charset="-128"/>
              </a:rPr>
              <a:t>スマートフォンを契約した後に</a:t>
            </a:r>
            <a:r>
              <a:rPr lang="ja-JP">
                <a:latin typeface="UD デジタル 教科書体 NK-R" panose="02020400000000000000" pitchFamily="18" charset="-128"/>
                <a:ea typeface="UD デジタル 教科書体 NK-R" panose="02020400000000000000" pitchFamily="18" charset="-128"/>
              </a:rPr>
              <a:t>、もうすぐ最新版が</a:t>
            </a:r>
            <a:r>
              <a:rPr lang="ja-JP" altLang="en-US">
                <a:latin typeface="UD デジタル 教科書体 NK-R" panose="02020400000000000000" pitchFamily="18" charset="-128"/>
                <a:ea typeface="UD デジタル 教科書体 NK-R" panose="02020400000000000000" pitchFamily="18" charset="-128"/>
              </a:rPr>
              <a:t>出ることが分かり、返したくなった（その後最新版を購入する予定）</a:t>
            </a:r>
            <a:r>
              <a:rPr lang="ja-JP">
                <a:latin typeface="UD デジタル 教科書体 NK-R" panose="02020400000000000000" pitchFamily="18" charset="-128"/>
                <a:ea typeface="UD デジタル 教科書体 NK-R" panose="02020400000000000000" pitchFamily="18" charset="-128"/>
              </a:rPr>
              <a:t>。</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③買った</a:t>
            </a:r>
            <a:r>
              <a:rPr lang="ja-JP" altLang="en-US">
                <a:latin typeface="UD デジタル 教科書体 NK-R" panose="02020400000000000000" pitchFamily="18" charset="-128"/>
                <a:ea typeface="UD デジタル 教科書体 NK-R" panose="02020400000000000000" pitchFamily="18" charset="-128"/>
              </a:rPr>
              <a:t>後に袋から取り出すと</a:t>
            </a:r>
            <a:r>
              <a:rPr lang="ja-JP">
                <a:latin typeface="UD デジタル 教科書体 NK-R" panose="02020400000000000000" pitchFamily="18" charset="-128"/>
                <a:ea typeface="UD デジタル 教科書体 NK-R" panose="02020400000000000000" pitchFamily="18" charset="-128"/>
              </a:rPr>
              <a:t>服の</a:t>
            </a:r>
            <a:r>
              <a:rPr lang="ja-JP" altLang="en-US">
                <a:latin typeface="UD デジタル 教科書体 NK-R" panose="02020400000000000000" pitchFamily="18" charset="-128"/>
                <a:ea typeface="UD デジタル 教科書体 NK-R" panose="02020400000000000000" pitchFamily="18" charset="-128"/>
              </a:rPr>
              <a:t>一部がほつれていた</a:t>
            </a:r>
            <a:r>
              <a:rPr lang="ja-JP">
                <a:latin typeface="UD デジタル 教科書体 NK-R" panose="02020400000000000000" pitchFamily="18" charset="-128"/>
                <a:ea typeface="UD デジタル 教科書体 NK-R" panose="02020400000000000000" pitchFamily="18" charset="-128"/>
              </a:rPr>
              <a:t>。</a:t>
            </a:r>
            <a:endParaRPr lang="en-US" altLang="ja-JP">
              <a:latin typeface="UD デジタル 教科書体 NK-R" panose="02020400000000000000" pitchFamily="18" charset="-128"/>
              <a:ea typeface="UD デジタル 教科書体 NK-R" panose="02020400000000000000" pitchFamily="18" charset="-128"/>
            </a:endParaRPr>
          </a:p>
          <a:p>
            <a:endParaRPr lang="ja-JP" altLang="en-US">
              <a:latin typeface="UD デジタル 教科書体 NK-R"/>
              <a:ea typeface="UD デジタル 教科書体 NK-R"/>
            </a:endParaRPr>
          </a:p>
          <a:p>
            <a:pPr>
              <a:defRPr/>
            </a:pPr>
            <a:r>
              <a:rPr lang="ja-JP" altLang="en-US">
                <a:latin typeface="UD デジタル 教科書体 NK-R"/>
                <a:ea typeface="UD デジタル 教科書体 NK-R"/>
              </a:rPr>
              <a:t>（クリック）①と③は売った側が契約どおりの内容をしていないことが原因なので、返品できます。</a:t>
            </a:r>
          </a:p>
          <a:p>
            <a:pPr>
              <a:defRPr/>
            </a:pPr>
            <a:r>
              <a:rPr lang="ja-JP" altLang="en-US">
                <a:latin typeface="UD デジタル 教科書体 NK-R"/>
                <a:ea typeface="UD デジタル 教科書体 NK-R"/>
              </a:rPr>
              <a:t>②は買った人の一方的な都合なので、基本的には返品できません。（お店の人が合意すれば返品できることもあります）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a:ea typeface="游ゴシック"/>
            </a:endParaRPr>
          </a:p>
        </p:txBody>
      </p:sp>
      <p:sp>
        <p:nvSpPr>
          <p:cNvPr id="1347" name="スライド番号プレースホルダー 3"/>
          <p:cNvSpPr>
            <a:spLocks noGrp="1"/>
          </p:cNvSpPr>
          <p:nvPr>
            <p:ph type="sldNum" sz="quarter" idx="5"/>
          </p:nvPr>
        </p:nvSpPr>
        <p:spPr/>
        <p:txBody>
          <a:bodyPr/>
          <a:lstStyle/>
          <a:p>
            <a:fld id="{56309CEA-355C-49A5-ABEF-E451EC98F822}" type="slidenum">
              <a:t>10</a:t>
            </a:fld>
            <a:endParaRPr kumimoji="1" lang="ja-JP" altLang="en-US"/>
          </a:p>
        </p:txBody>
      </p:sp>
    </p:spTree>
    <p:extLst>
      <p:ext uri="{BB962C8B-B14F-4D97-AF65-F5344CB8AC3E}">
        <p14:creationId xmlns:p14="http://schemas.microsoft.com/office/powerpoint/2010/main" val="836843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 name="スライド イメージ プレースホルダー 1"/>
          <p:cNvSpPr>
            <a:spLocks noGrp="1" noRot="1" noChangeAspect="1"/>
          </p:cNvSpPr>
          <p:nvPr>
            <p:ph type="sldImg"/>
          </p:nvPr>
        </p:nvSpPr>
        <p:spPr/>
      </p:sp>
      <p:sp>
        <p:nvSpPr>
          <p:cNvPr id="1321"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・学習内容：成立した契約のルールを確認する。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a:ea typeface="UD デジタル 教科書体 NK-R"/>
              </a:rPr>
              <a:t>買い物という、私たちの生活で一番身近な“契約”のルールについて</a:t>
            </a:r>
            <a:r>
              <a:rPr lang="ja-JP" altLang="en-US">
                <a:latin typeface="UD デジタル 教科書体 NK-R"/>
                <a:ea typeface="UD デジタル 教科書体 NK-R"/>
              </a:rPr>
              <a:t>確認し</a:t>
            </a:r>
            <a:r>
              <a:rPr lang="ja-JP">
                <a:latin typeface="UD デジタル 教科書体 NK-R"/>
                <a:ea typeface="UD デジタル 教科書体 NK-R"/>
              </a:rPr>
              <a:t>ましょう。</a:t>
            </a:r>
            <a:endParaRPr lang="ja-JP" altLang="en-US">
              <a:latin typeface="UD デジタル 教科書体 NK-R"/>
              <a:ea typeface="UD デジタル 教科書体 NK-R"/>
            </a:endParaRPr>
          </a:p>
          <a:p>
            <a:endParaRPr lang="ja-JP" altLang="en-US">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・教師の支援：意見が出やすいよう、机間指導しながらヒントを出す。</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a:ea typeface="UD デジタル 教科書体 NK-R"/>
              </a:rPr>
              <a:t>ヒント例「フリーマーケットで、</a:t>
            </a:r>
            <a:r>
              <a:rPr lang="en-US" altLang="ja-JP" b="1" i="1" u="sng">
                <a:latin typeface="UD デジタル 教科書体 NK-R"/>
                <a:ea typeface="UD デジタル 教科書体 NK-R"/>
              </a:rPr>
              <a:t>『</a:t>
            </a:r>
            <a:r>
              <a:rPr lang="ja-JP" altLang="en-US" b="1" i="1" u="sng">
                <a:latin typeface="UD デジタル 教科書体 NK-R"/>
                <a:ea typeface="UD デジタル 教科書体 NK-R"/>
              </a:rPr>
              <a:t>後で買いに来るから他の人に売らないで</a:t>
            </a:r>
            <a:r>
              <a:rPr lang="en-US" altLang="ja-JP" b="1" i="1" u="sng">
                <a:latin typeface="UD デジタル 教科書体 NK-R"/>
                <a:ea typeface="UD デジタル 教科書体 NK-R"/>
              </a:rPr>
              <a:t>』</a:t>
            </a:r>
            <a:r>
              <a:rPr lang="ja-JP" altLang="en-US" b="1" i="1" u="sng">
                <a:latin typeface="UD デジタル 教科書体 NK-R"/>
                <a:ea typeface="UD デジタル 教科書体 NK-R"/>
              </a:rPr>
              <a:t>と言われたので売らずに待っていたのに、</a:t>
            </a:r>
            <a:r>
              <a:rPr lang="en-US" altLang="ja-JP" b="1" i="1" u="sng">
                <a:latin typeface="UD デジタル 教科書体 NK-R"/>
                <a:ea typeface="UD デジタル 教科書体 NK-R"/>
              </a:rPr>
              <a:t>『</a:t>
            </a:r>
            <a:r>
              <a:rPr lang="ja-JP" altLang="en-US" b="1" i="1" u="sng">
                <a:latin typeface="UD デジタル 教科書体 NK-R"/>
                <a:ea typeface="UD デジタル 教科書体 NK-R"/>
              </a:rPr>
              <a:t>やっぱりいらない</a:t>
            </a:r>
            <a:r>
              <a:rPr lang="en-US" altLang="ja-JP" b="1" i="1" u="sng">
                <a:latin typeface="UD デジタル 教科書体 NK-R"/>
                <a:ea typeface="UD デジタル 教科書体 NK-R"/>
              </a:rPr>
              <a:t>』</a:t>
            </a:r>
            <a:r>
              <a:rPr lang="ja-JP" altLang="en-US" b="1" i="1" u="sng">
                <a:latin typeface="UD デジタル 教科書体 NK-R"/>
                <a:ea typeface="UD デジタル 教科書体 NK-R"/>
              </a:rPr>
              <a:t>と言われたらどうだろう」</a:t>
            </a:r>
          </a:p>
          <a:p>
            <a:endParaRPr lang="ja-JP" altLang="en-US">
              <a:latin typeface="UD デジタル 教科書体 NK-R"/>
              <a:ea typeface="UD デジタル 教科書体 NK-R"/>
            </a:endParaRPr>
          </a:p>
          <a:p>
            <a:r>
              <a:rPr lang="ja-JP" altLang="en-US">
                <a:latin typeface="UD デジタル 教科書体 NK-R"/>
                <a:ea typeface="UD デジタル 教科書体 NK-R"/>
              </a:rPr>
              <a:t>契約はお互いの合意で決めた内容なので、守ることが基本です。「消費者、販売者どちらか一方の都合だけでやめることはできない」ことが基本ルールです。しかし、お互いが合意すれば、やめることもできます。</a:t>
            </a:r>
            <a:endParaRPr lang="ja-JP" altLang="en-US" b="1" i="1" u="sng">
              <a:latin typeface="UD デジタル 教科書体 NK-R"/>
              <a:ea typeface="UD デジタル 教科書体 NK-R"/>
            </a:endParaRPr>
          </a:p>
        </p:txBody>
      </p:sp>
      <p:sp>
        <p:nvSpPr>
          <p:cNvPr id="1322" name="スライド番号プレースホルダー 3"/>
          <p:cNvSpPr>
            <a:spLocks noGrp="1"/>
          </p:cNvSpPr>
          <p:nvPr>
            <p:ph type="sldNum" sz="quarter" idx="5"/>
          </p:nvPr>
        </p:nvSpPr>
        <p:spPr/>
        <p:txBody>
          <a:bodyPr/>
          <a:lstStyle/>
          <a:p>
            <a:fld id="{56309CEA-355C-49A5-ABEF-E451EC98F822}" type="slidenum">
              <a:t>11</a:t>
            </a:fld>
            <a:endParaRPr kumimoji="1" lang="ja-JP" altLang="en-US"/>
          </a:p>
        </p:txBody>
      </p:sp>
    </p:spTree>
    <p:extLst>
      <p:ext uri="{BB962C8B-B14F-4D97-AF65-F5344CB8AC3E}">
        <p14:creationId xmlns:p14="http://schemas.microsoft.com/office/powerpoint/2010/main" val="53857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0" name="スライド イメージ プレースホルダー 1"/>
          <p:cNvSpPr>
            <a:spLocks noGrp="1" noRot="1" noChangeAspect="1"/>
          </p:cNvSpPr>
          <p:nvPr>
            <p:ph type="sldImg"/>
          </p:nvPr>
        </p:nvSpPr>
        <p:spPr/>
      </p:sp>
      <p:sp>
        <p:nvSpPr>
          <p:cNvPr id="1401"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・学習内容：契約する前に、よく確認したり考えたりすることが大切であることを理解する。</a:t>
            </a:r>
            <a:endParaRPr lang="en-US" altLang="ja-JP" b="1" u="sng">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それでは、</a:t>
            </a:r>
            <a:r>
              <a:rPr lang="ja-JP" altLang="en-US">
                <a:latin typeface="UD デジタル 教科書体 NK-R" panose="02020400000000000000" pitchFamily="18" charset="-128"/>
                <a:ea typeface="UD デジタル 教科書体 NK-R" panose="02020400000000000000" pitchFamily="18" charset="-128"/>
              </a:rPr>
              <a:t>契約するとき</a:t>
            </a:r>
            <a:r>
              <a:rPr lang="ja-JP">
                <a:latin typeface="UD デジタル 教科書体 NK-R" panose="02020400000000000000" pitchFamily="18" charset="-128"/>
                <a:ea typeface="UD デジタル 教科書体 NK-R" panose="02020400000000000000" pitchFamily="18" charset="-128"/>
              </a:rPr>
              <a:t>に何が必要なのか、考えてみましょう。</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・教師の支援：意見が出やすいよう、机間指導しながら授業の振り返りを行う。</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b="1" i="1" u="sng">
                <a:latin typeface="UD デジタル 教科書体 NK-R" panose="02020400000000000000" pitchFamily="18" charset="-128"/>
                <a:ea typeface="UD デジタル 教科書体 NK-R" panose="02020400000000000000" pitchFamily="18" charset="-128"/>
              </a:rPr>
              <a:t>例：一度購入すれば原則として返品できないことを知っておく、買う前に本当に必要なものか考える、返品のルールを確認しておく、</a:t>
            </a:r>
            <a:r>
              <a:rPr lang="ja-JP" altLang="en-US" b="1" i="1" u="sng">
                <a:latin typeface="UD デジタル 教科書体 NK-R" panose="02020400000000000000" pitchFamily="18" charset="-128"/>
                <a:ea typeface="UD デジタル 教科書体 NK-R" panose="02020400000000000000" pitchFamily="18" charset="-128"/>
              </a:rPr>
              <a:t>分からないことは質問するなど納得するまで確認する、</a:t>
            </a:r>
            <a:r>
              <a:rPr lang="ja-JP" b="1" i="1" u="sng">
                <a:latin typeface="UD デジタル 教科書体 NK-R" panose="02020400000000000000" pitchFamily="18" charset="-128"/>
                <a:ea typeface="UD デジタル 教科書体 NK-R" panose="02020400000000000000" pitchFamily="18" charset="-128"/>
              </a:rPr>
              <a:t>など。</a:t>
            </a:r>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考えている途中でクリックし、授業のポイントを確認する。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a:latin typeface="UD デジタル 教科書体 NK-R" panose="02020400000000000000" pitchFamily="18" charset="-128"/>
                <a:ea typeface="UD デジタル 教科書体 NK-R" panose="02020400000000000000" pitchFamily="18" charset="-128"/>
              </a:rPr>
              <a:t>契約のときには、事前によく考えたり、確認したりすることが大切です。</a:t>
            </a:r>
            <a:r>
              <a:rPr lang="ja-JP">
                <a:latin typeface="UD デジタル 教科書体 NK-R" panose="02020400000000000000" pitchFamily="18" charset="-128"/>
                <a:ea typeface="UD デジタル 教科書体 NK-R" panose="02020400000000000000" pitchFamily="18" charset="-128"/>
              </a:rPr>
              <a:t>この時間に学んだ事を、これからの消費生活に活かしていきましょう。</a:t>
            </a:r>
            <a:endParaRPr lang="en-US" altLang="ja-JP">
              <a:latin typeface="UD デジタル 教科書体 NK-R" panose="02020400000000000000" pitchFamily="18" charset="-128"/>
              <a:ea typeface="UD デジタル 教科書体 NK-R" panose="02020400000000000000" pitchFamily="18" charset="-128"/>
            </a:endParaRPr>
          </a:p>
          <a:p>
            <a:endParaRPr lang="ja-JP">
              <a:latin typeface="UD デジタル 教科書体 NK-R" panose="02020400000000000000" pitchFamily="18" charset="-128"/>
              <a:ea typeface="UD デジタル 教科書体 NK-R" panose="02020400000000000000" pitchFamily="18" charset="-128"/>
            </a:endParaRPr>
          </a:p>
          <a:p>
            <a:endParaRPr lang="en-US" altLang="ja-JP">
              <a:latin typeface="Calibri"/>
              <a:cs typeface="Calibri"/>
            </a:endParaRPr>
          </a:p>
        </p:txBody>
      </p:sp>
      <p:sp>
        <p:nvSpPr>
          <p:cNvPr id="1402" name="スライド番号プレースホルダー 3"/>
          <p:cNvSpPr>
            <a:spLocks noGrp="1"/>
          </p:cNvSpPr>
          <p:nvPr>
            <p:ph type="sldNum" sz="quarter" idx="5"/>
          </p:nvPr>
        </p:nvSpPr>
        <p:spPr/>
        <p:txBody>
          <a:bodyPr/>
          <a:lstStyle/>
          <a:p>
            <a:fld id="{56309CEA-355C-49A5-ABEF-E451EC98F822}" type="slidenum">
              <a:t>12</a:t>
            </a:fld>
            <a:endParaRPr kumimoji="1" lang="ja-JP" altLang="en-US"/>
          </a:p>
        </p:txBody>
      </p:sp>
    </p:spTree>
    <p:extLst>
      <p:ext uri="{BB962C8B-B14F-4D97-AF65-F5344CB8AC3E}">
        <p14:creationId xmlns:p14="http://schemas.microsoft.com/office/powerpoint/2010/main" val="1544375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 name="スライド イメージ プレースホルダー 1"/>
          <p:cNvSpPr>
            <a:spLocks noGrp="1" noRot="1" noChangeAspect="1"/>
          </p:cNvSpPr>
          <p:nvPr>
            <p:ph type="sldImg"/>
          </p:nvPr>
        </p:nvSpPr>
        <p:spPr/>
      </p:sp>
      <p:sp>
        <p:nvSpPr>
          <p:cNvPr id="1115" name="ノート プレースホルダー 2"/>
          <p:cNvSpPr>
            <a:spLocks noGrp="1"/>
          </p:cNvSpPr>
          <p:nvPr>
            <p:ph type="body" idx="1"/>
          </p:nvPr>
        </p:nvSpPr>
        <p:spPr/>
        <p:txBody>
          <a:bodyPr/>
          <a:lstStyle/>
          <a:p>
            <a:r>
              <a:rPr lang="ja-JP" altLang="en-US" sz="1200" b="1" i="1" u="sng">
                <a:latin typeface="UD デジタル 教科書体 NK-R" panose="02020400000000000000" pitchFamily="18" charset="-128"/>
                <a:ea typeface="UD デジタル 教科書体 NK-R" panose="02020400000000000000" pitchFamily="18" charset="-128"/>
              </a:rPr>
              <a:t>・教師の支援：この時間に学習する内容を示す。</a:t>
            </a:r>
            <a:endParaRPr lang="en-US" altLang="ja-JP" sz="1200" b="1" i="1" u="sng">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b="1" i="0" u="none" strike="noStrike" baseline="0">
              <a:solidFill>
                <a:srgbClr val="000000"/>
              </a:solidFill>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「契約って何？」、「契約の基本」、という内容です。では最初に、「契約って何？」について学んでいきましょう。</a:t>
            </a:r>
          </a:p>
          <a:p>
            <a:endParaRPr lang="en-US" altLang="ja-JP" sz="1200"/>
          </a:p>
        </p:txBody>
      </p:sp>
      <p:sp>
        <p:nvSpPr>
          <p:cNvPr id="1116" name="スライド番号プレースホルダー 3"/>
          <p:cNvSpPr>
            <a:spLocks noGrp="1"/>
          </p:cNvSpPr>
          <p:nvPr>
            <p:ph type="sldNum" sz="quarter" idx="5"/>
          </p:nvPr>
        </p:nvSpPr>
        <p:spPr/>
        <p:txBody>
          <a:bodyPr/>
          <a:lstStyle/>
          <a:p>
            <a:fld id="{56309CEA-355C-49A5-ABEF-E451EC98F822}" type="slidenum">
              <a:t>2</a:t>
            </a:fld>
            <a:endParaRPr kumimoji="1" lang="ja-JP" altLang="en-US"/>
          </a:p>
        </p:txBody>
      </p:sp>
    </p:spTree>
    <p:extLst>
      <p:ext uri="{BB962C8B-B14F-4D97-AF65-F5344CB8AC3E}">
        <p14:creationId xmlns:p14="http://schemas.microsoft.com/office/powerpoint/2010/main" val="2706186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 name="スライド イメージ プレースホルダー 1"/>
          <p:cNvSpPr>
            <a:spLocks noGrp="1" noRot="1" noChangeAspect="1"/>
          </p:cNvSpPr>
          <p:nvPr>
            <p:ph type="sldImg"/>
          </p:nvPr>
        </p:nvSpPr>
        <p:spPr/>
      </p:sp>
      <p:sp>
        <p:nvSpPr>
          <p:cNvPr id="1145"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・学習内容：“契約”という言葉がどのような場面で使われているかを考え、発表する。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はじめに、“契約”という言葉はどのような時に使われているのか、探してみましょう。</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a:t>
            </a:r>
            <a:r>
              <a:rPr lang="ja-JP" b="1" i="1" u="sng">
                <a:latin typeface="UD デジタル 教科書体 NK-R" panose="02020400000000000000" pitchFamily="18" charset="-128"/>
                <a:ea typeface="UD デジタル 教科書体 NK-R" panose="02020400000000000000" pitchFamily="18" charset="-128"/>
              </a:rPr>
              <a:t>考えている時間中は机間</a:t>
            </a:r>
            <a:r>
              <a:rPr lang="ja-JP" altLang="en-US" b="1" i="1" u="sng">
                <a:latin typeface="UD デジタル 教科書体 NK-R" panose="02020400000000000000" pitchFamily="18" charset="-128"/>
                <a:ea typeface="UD デジタル 教科書体 NK-R" panose="02020400000000000000" pitchFamily="18" charset="-128"/>
              </a:rPr>
              <a:t>指導</a:t>
            </a:r>
            <a:r>
              <a:rPr lang="ja-JP" b="1" i="1" u="sng">
                <a:latin typeface="UD デジタル 教科書体 NK-R" panose="02020400000000000000" pitchFamily="18" charset="-128"/>
                <a:ea typeface="UD デジタル 教科書体 NK-R" panose="02020400000000000000" pitchFamily="18" charset="-128"/>
              </a:rPr>
              <a:t>し、ヒントを与える</a:t>
            </a:r>
            <a:r>
              <a:rPr lang="ja-JP" altLang="en-US" b="1" i="1" u="sng">
                <a:latin typeface="UD デジタル 教科書体 NK-R" panose="02020400000000000000" pitchFamily="18" charset="-128"/>
                <a:ea typeface="UD デジタル 教科書体 NK-R" panose="02020400000000000000" pitchFamily="18" charset="-128"/>
              </a:rPr>
              <a:t>。クリックし、イラスト１・２挿入。ニュースの他にも身近な事例を紹介し、日常生活で使われていることに気づかせる。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b="1" u="sng">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例えば、</a:t>
            </a:r>
            <a:r>
              <a:rPr lang="ja-JP" altLang="en-US">
                <a:latin typeface="UD デジタル 教科書体 NK-R" panose="02020400000000000000" pitchFamily="18" charset="-128"/>
                <a:ea typeface="UD デジタル 教科書体 NK-R" panose="02020400000000000000" pitchFamily="18" charset="-128"/>
              </a:rPr>
              <a:t>最初のイラストのような「契約書」という言葉を聞いたことはあると思います。他にも、身近なところではスマートフォンの売買契約や保険の契約、２枚目のイラストのように「２つの会社の間で契約が成立した」というニュースを聞いたことがある、という人もいるかもしれませんね。</a:t>
            </a:r>
            <a:endParaRPr lang="ja-JP">
              <a:latin typeface="UD デジタル 教科書体 NK-R" panose="02020400000000000000" pitchFamily="18" charset="-128"/>
              <a:ea typeface="UD デジタル 教科書体 NK-R" panose="02020400000000000000" pitchFamily="18" charset="-128"/>
            </a:endParaRPr>
          </a:p>
        </p:txBody>
      </p:sp>
      <p:sp>
        <p:nvSpPr>
          <p:cNvPr id="1146" name="スライド番号プレースホルダー 3"/>
          <p:cNvSpPr>
            <a:spLocks noGrp="1"/>
          </p:cNvSpPr>
          <p:nvPr>
            <p:ph type="sldNum" sz="quarter" idx="5"/>
          </p:nvPr>
        </p:nvSpPr>
        <p:spPr/>
        <p:txBody>
          <a:bodyPr/>
          <a:lstStyle/>
          <a:p>
            <a:fld id="{56309CEA-355C-49A5-ABEF-E451EC98F822}" type="slidenum">
              <a:t>3</a:t>
            </a:fld>
            <a:endParaRPr kumimoji="1" lang="ja-JP" altLang="en-US"/>
          </a:p>
        </p:txBody>
      </p:sp>
    </p:spTree>
    <p:extLst>
      <p:ext uri="{BB962C8B-B14F-4D97-AF65-F5344CB8AC3E}">
        <p14:creationId xmlns:p14="http://schemas.microsoft.com/office/powerpoint/2010/main" val="1500033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 name="スライド イメージ プレースホルダー 1"/>
          <p:cNvSpPr>
            <a:spLocks noGrp="1" noRot="1" noChangeAspect="1"/>
          </p:cNvSpPr>
          <p:nvPr>
            <p:ph type="sldImg"/>
          </p:nvPr>
        </p:nvSpPr>
        <p:spPr/>
      </p:sp>
      <p:sp>
        <p:nvSpPr>
          <p:cNvPr id="1172"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・学習内容：身近な５つの事例から、“契約”に当たるものがどれかを考える。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次の５つの例のうち、“契約”に当たるのはどれでしょう。考えてみましょう。</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①友達と週末に遊びに行く約束をする。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②電話でピザを注文する。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③妹におやつを多くあげる約束をする。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④コンビニエンスストアでおにぎりを買う。</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⑤インターネットで有料の動画配信を見る。</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・教師の支援：机間指導を行い、必要に応じて助言する。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b="1" i="1" u="sng">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UD デジタル 教科書体 NK-R" panose="02020400000000000000" pitchFamily="18" charset="-128"/>
                <a:ea typeface="UD デジタル 教科書体 NK-R" panose="02020400000000000000" pitchFamily="18" charset="-128"/>
              </a:rPr>
              <a:t>（クリック）正解は、</a:t>
            </a:r>
            <a:r>
              <a:rPr lang="ja-JP" altLang="ja-JP">
                <a:latin typeface="UD デジタル 教科書体 NK-R" panose="02020400000000000000" pitchFamily="18" charset="-128"/>
                <a:ea typeface="UD デジタル 教科書体 NK-R" panose="02020400000000000000" pitchFamily="18" charset="-128"/>
              </a:rPr>
              <a:t>②</a:t>
            </a:r>
            <a:r>
              <a:rPr lang="ja-JP" altLang="en-US">
                <a:latin typeface="UD デジタル 教科書体 NK-R" panose="02020400000000000000" pitchFamily="18" charset="-128"/>
                <a:ea typeface="UD デジタル 教科書体 NK-R" panose="02020400000000000000" pitchFamily="18" charset="-128"/>
              </a:rPr>
              <a:t>、</a:t>
            </a:r>
            <a:r>
              <a:rPr lang="ja-JP" altLang="ja-JP">
                <a:latin typeface="UD デジタル 教科書体 NK-R" panose="02020400000000000000" pitchFamily="18" charset="-128"/>
                <a:ea typeface="UD デジタル 教科書体 NK-R" panose="02020400000000000000" pitchFamily="18" charset="-128"/>
              </a:rPr>
              <a:t>④</a:t>
            </a:r>
            <a:r>
              <a:rPr lang="ja-JP" altLang="en-US">
                <a:latin typeface="UD デジタル 教科書体 NK-R" panose="02020400000000000000" pitchFamily="18" charset="-128"/>
                <a:ea typeface="UD デジタル 教科書体 NK-R" panose="02020400000000000000" pitchFamily="18" charset="-128"/>
              </a:rPr>
              <a:t>、</a:t>
            </a:r>
            <a:r>
              <a:rPr lang="ja-JP" altLang="ja-JP">
                <a:latin typeface="UD デジタル 教科書体 NK-R" panose="02020400000000000000" pitchFamily="18" charset="-128"/>
                <a:ea typeface="UD デジタル 教科書体 NK-R" panose="02020400000000000000" pitchFamily="18" charset="-128"/>
              </a:rPr>
              <a:t>⑤</a:t>
            </a:r>
            <a:r>
              <a:rPr lang="ja-JP" altLang="en-US">
                <a:latin typeface="UD デジタル 教科書体 NK-R" panose="02020400000000000000" pitchFamily="18" charset="-128"/>
                <a:ea typeface="UD デジタル 教科書体 NK-R" panose="02020400000000000000" pitchFamily="18" charset="-128"/>
              </a:rPr>
              <a:t>です</a:t>
            </a:r>
            <a:r>
              <a:rPr lang="ja-JP" altLang="ja-JP">
                <a:latin typeface="UD デジタル 教科書体 NK-R" panose="02020400000000000000" pitchFamily="18" charset="-128"/>
                <a:ea typeface="UD デジタル 教科書体 NK-R" panose="02020400000000000000" pitchFamily="18" charset="-128"/>
              </a:rPr>
              <a:t>。</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b="1" i="1" u="sng"/>
          </a:p>
        </p:txBody>
      </p:sp>
      <p:sp>
        <p:nvSpPr>
          <p:cNvPr id="1173" name="スライド番号プレースホルダー 3"/>
          <p:cNvSpPr>
            <a:spLocks noGrp="1"/>
          </p:cNvSpPr>
          <p:nvPr>
            <p:ph type="sldNum" sz="quarter" idx="5"/>
          </p:nvPr>
        </p:nvSpPr>
        <p:spPr/>
        <p:txBody>
          <a:bodyPr/>
          <a:lstStyle/>
          <a:p>
            <a:fld id="{56309CEA-355C-49A5-ABEF-E451EC98F822}" type="slidenum">
              <a:t>4</a:t>
            </a:fld>
            <a:endParaRPr kumimoji="1" lang="ja-JP" altLang="en-US"/>
          </a:p>
        </p:txBody>
      </p:sp>
    </p:spTree>
    <p:extLst>
      <p:ext uri="{BB962C8B-B14F-4D97-AF65-F5344CB8AC3E}">
        <p14:creationId xmlns:p14="http://schemas.microsoft.com/office/powerpoint/2010/main" val="936779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6" name="スライド イメージ プレースホルダー 1"/>
          <p:cNvSpPr>
            <a:spLocks noGrp="1" noRot="1" noChangeAspect="1"/>
          </p:cNvSpPr>
          <p:nvPr>
            <p:ph type="sldImg"/>
          </p:nvPr>
        </p:nvSpPr>
        <p:spPr/>
      </p:sp>
      <p:sp>
        <p:nvSpPr>
          <p:cNvPr id="1217"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・学習内容：“約束”と“契約”の事例の特徴を考え、発表する。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それでは、“</a:t>
            </a:r>
            <a:r>
              <a:rPr lang="ja-JP" altLang="en-US">
                <a:latin typeface="UD デジタル 教科書体 NK-R" panose="02020400000000000000" pitchFamily="18" charset="-128"/>
                <a:ea typeface="UD デジタル 教科書体 NK-R" panose="02020400000000000000" pitchFamily="18" charset="-128"/>
              </a:rPr>
              <a:t>約束</a:t>
            </a:r>
            <a:r>
              <a:rPr lang="ja-JP">
                <a:latin typeface="UD デジタル 教科書体 NK-R" panose="02020400000000000000" pitchFamily="18" charset="-128"/>
                <a:ea typeface="UD デジタル 教科書体 NK-R" panose="02020400000000000000" pitchFamily="18" charset="-128"/>
              </a:rPr>
              <a:t>”と“</a:t>
            </a:r>
            <a:r>
              <a:rPr lang="ja-JP" altLang="en-US">
                <a:latin typeface="UD デジタル 教科書体 NK-R" panose="02020400000000000000" pitchFamily="18" charset="-128"/>
                <a:ea typeface="UD デジタル 教科書体 NK-R" panose="02020400000000000000" pitchFamily="18" charset="-128"/>
              </a:rPr>
              <a:t>契約</a:t>
            </a:r>
            <a:r>
              <a:rPr lang="ja-JP">
                <a:latin typeface="UD デジタル 教科書体 NK-R" panose="02020400000000000000" pitchFamily="18" charset="-128"/>
                <a:ea typeface="UD デジタル 教科書体 NK-R" panose="02020400000000000000" pitchFamily="18" charset="-128"/>
              </a:rPr>
              <a:t>”は、何が違うのでしょうか。 </a:t>
            </a:r>
            <a:r>
              <a:rPr lang="ja-JP" altLang="ja-JP">
                <a:latin typeface="UD デジタル 教科書体 NK-R" panose="02020400000000000000" pitchFamily="18" charset="-128"/>
                <a:ea typeface="UD デジタル 教科書体 NK-R" panose="02020400000000000000" pitchFamily="18" charset="-128"/>
              </a:rPr>
              <a:t>“約束”に当たる①</a:t>
            </a:r>
            <a:r>
              <a:rPr lang="ja-JP" altLang="en-US">
                <a:latin typeface="UD デジタル 教科書体 NK-R" panose="02020400000000000000" pitchFamily="18" charset="-128"/>
                <a:ea typeface="UD デジタル 教科書体 NK-R" panose="02020400000000000000" pitchFamily="18" charset="-128"/>
              </a:rPr>
              <a:t>・</a:t>
            </a:r>
            <a:r>
              <a:rPr lang="ja-JP" altLang="ja-JP">
                <a:latin typeface="UD デジタル 教科書体 NK-R" panose="02020400000000000000" pitchFamily="18" charset="-128"/>
                <a:ea typeface="UD デジタル 教科書体 NK-R" panose="02020400000000000000" pitchFamily="18" charset="-128"/>
              </a:rPr>
              <a:t>③ </a:t>
            </a:r>
            <a:r>
              <a:rPr lang="ja-JP">
                <a:latin typeface="UD デジタル 教科書体 NK-R" panose="02020400000000000000" pitchFamily="18" charset="-128"/>
                <a:ea typeface="UD デジタル 教科書体 NK-R" panose="02020400000000000000" pitchFamily="18" charset="-128"/>
              </a:rPr>
              <a:t>と、</a:t>
            </a:r>
            <a:r>
              <a:rPr lang="ja-JP" altLang="ja-JP">
                <a:latin typeface="UD デジタル 教科書体 NK-R" panose="02020400000000000000" pitchFamily="18" charset="-128"/>
                <a:ea typeface="UD デジタル 教科書体 NK-R" panose="02020400000000000000" pitchFamily="18" charset="-128"/>
              </a:rPr>
              <a:t>“契約”に当たる②</a:t>
            </a:r>
            <a:r>
              <a:rPr lang="ja-JP" altLang="en-US">
                <a:latin typeface="UD デジタル 教科書体 NK-R" panose="02020400000000000000" pitchFamily="18" charset="-128"/>
                <a:ea typeface="UD デジタル 教科書体 NK-R" panose="02020400000000000000" pitchFamily="18" charset="-128"/>
              </a:rPr>
              <a:t>・</a:t>
            </a:r>
            <a:r>
              <a:rPr lang="ja-JP" altLang="ja-JP">
                <a:latin typeface="UD デジタル 教科書体 NK-R" panose="02020400000000000000" pitchFamily="18" charset="-128"/>
                <a:ea typeface="UD デジタル 教科書体 NK-R" panose="02020400000000000000" pitchFamily="18" charset="-128"/>
              </a:rPr>
              <a:t>④</a:t>
            </a:r>
            <a:r>
              <a:rPr lang="ja-JP" altLang="en-US">
                <a:latin typeface="UD デジタル 教科書体 NK-R" panose="02020400000000000000" pitchFamily="18" charset="-128"/>
                <a:ea typeface="UD デジタル 教科書体 NK-R" panose="02020400000000000000" pitchFamily="18" charset="-128"/>
              </a:rPr>
              <a:t>・</a:t>
            </a:r>
            <a:r>
              <a:rPr lang="ja-JP" altLang="ja-JP">
                <a:latin typeface="UD デジタル 教科書体 NK-R" panose="02020400000000000000" pitchFamily="18" charset="-128"/>
                <a:ea typeface="UD デジタル 教科書体 NK-R" panose="02020400000000000000" pitchFamily="18" charset="-128"/>
              </a:rPr>
              <a:t>⑤</a:t>
            </a:r>
            <a:r>
              <a:rPr lang="ja-JP">
                <a:latin typeface="UD デジタル 教科書体 NK-R" panose="02020400000000000000" pitchFamily="18" charset="-128"/>
                <a:ea typeface="UD デジタル 教科書体 NK-R" panose="02020400000000000000" pitchFamily="18" charset="-128"/>
              </a:rPr>
              <a:t>には、それぞれどのような特徴がありますか？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考えてみましょう（グループで話し合いましょう）。</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・教師の支援：約束と契約の違いを考えさせる際にはヒントを与え、答えが出るよう促す（「お金払って</a:t>
            </a:r>
            <a:r>
              <a:rPr lang="ja-JP" altLang="en-US" b="1" i="1" u="sng" err="1">
                <a:latin typeface="UD デジタル 教科書体 NK-R" panose="02020400000000000000" pitchFamily="18" charset="-128"/>
                <a:ea typeface="UD デジタル 教科書体 NK-R" panose="02020400000000000000" pitchFamily="18" charset="-128"/>
              </a:rPr>
              <a:t>いるの</a:t>
            </a:r>
            <a:r>
              <a:rPr lang="ja-JP" altLang="en-US" b="1" i="1" u="sng">
                <a:latin typeface="UD デジタル 教科書体 NK-R" panose="02020400000000000000" pitchFamily="18" charset="-128"/>
                <a:ea typeface="UD デジタル 教科書体 NK-R" panose="02020400000000000000" pitchFamily="18" charset="-128"/>
              </a:rPr>
              <a:t>どっち？」など）。</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答えの例１</a:t>
            </a:r>
            <a:r>
              <a:rPr lang="ja-JP" altLang="en-US">
                <a:latin typeface="UD デジタル 教科書体 NK-R" panose="02020400000000000000" pitchFamily="18" charset="-128"/>
                <a:ea typeface="UD デジタル 教科書体 NK-R" panose="02020400000000000000" pitchFamily="18" charset="-128"/>
              </a:rPr>
              <a:t>（お金のやり取りの有無）</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　そうですね、</a:t>
            </a:r>
            <a:r>
              <a:rPr lang="ja-JP" altLang="en-US">
                <a:latin typeface="UD デジタル 教科書体 NK-R" panose="02020400000000000000" pitchFamily="18" charset="-128"/>
                <a:ea typeface="UD デジタル 教科書体 NK-R" panose="02020400000000000000" pitchFamily="18" charset="-128"/>
              </a:rPr>
              <a:t>①と③にはお金のやり取りはないですが、</a:t>
            </a:r>
            <a:r>
              <a:rPr lang="ja-JP">
                <a:latin typeface="UD デジタル 教科書体 NK-R" panose="02020400000000000000" pitchFamily="18" charset="-128"/>
                <a:ea typeface="UD デジタル 教科書体 NK-R" panose="02020400000000000000" pitchFamily="18" charset="-128"/>
              </a:rPr>
              <a:t>②と④と⑤はお店でピザやおにぎりを買ったり、有料のサービスを受けていますね。</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答えの例２</a:t>
            </a:r>
            <a:r>
              <a:rPr lang="ja-JP" altLang="en-US">
                <a:latin typeface="UD デジタル 教科書体 NK-R" panose="02020400000000000000" pitchFamily="18" charset="-128"/>
                <a:ea typeface="UD デジタル 教科書体 NK-R" panose="02020400000000000000" pitchFamily="18" charset="-128"/>
              </a:rPr>
              <a:t>（相手との関係性）</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　なるほど、</a:t>
            </a:r>
            <a:r>
              <a:rPr lang="ja-JP" altLang="en-US">
                <a:latin typeface="UD デジタル 教科書体 NK-R" panose="02020400000000000000" pitchFamily="18" charset="-128"/>
                <a:ea typeface="UD デジタル 教科書体 NK-R" panose="02020400000000000000" pitchFamily="18" charset="-128"/>
              </a:rPr>
              <a:t>①と③は友達や妹など身近な人とのやりとりですが、</a:t>
            </a:r>
            <a:r>
              <a:rPr lang="ja-JP">
                <a:latin typeface="UD デジタル 教科書体 NK-R" panose="02020400000000000000" pitchFamily="18" charset="-128"/>
                <a:ea typeface="UD デジタル 教科書体 NK-R" panose="02020400000000000000" pitchFamily="18" charset="-128"/>
              </a:rPr>
              <a:t>②と④と⑤はお店や業者さんとのやりとりですね。</a:t>
            </a:r>
            <a:endParaRPr lang="en-US" altLang="ja-JP">
              <a:latin typeface="UD デジタル 教科書体 NK-R" panose="02020400000000000000" pitchFamily="18" charset="-128"/>
              <a:ea typeface="UD デジタル 教科書体 NK-R" panose="02020400000000000000" pitchFamily="18" charset="-128"/>
            </a:endParaRPr>
          </a:p>
          <a:p>
            <a:endParaRPr lang="ja-JP"/>
          </a:p>
        </p:txBody>
      </p:sp>
      <p:sp>
        <p:nvSpPr>
          <p:cNvPr id="1218" name="スライド番号プレースホルダー 3"/>
          <p:cNvSpPr>
            <a:spLocks noGrp="1"/>
          </p:cNvSpPr>
          <p:nvPr>
            <p:ph type="sldNum" sz="quarter" idx="5"/>
          </p:nvPr>
        </p:nvSpPr>
        <p:spPr/>
        <p:txBody>
          <a:bodyPr/>
          <a:lstStyle/>
          <a:p>
            <a:fld id="{56309CEA-355C-49A5-ABEF-E451EC98F822}" type="slidenum">
              <a:t>5</a:t>
            </a:fld>
            <a:endParaRPr kumimoji="1" lang="ja-JP" altLang="en-US"/>
          </a:p>
        </p:txBody>
      </p:sp>
    </p:spTree>
    <p:extLst>
      <p:ext uri="{BB962C8B-B14F-4D97-AF65-F5344CB8AC3E}">
        <p14:creationId xmlns:p14="http://schemas.microsoft.com/office/powerpoint/2010/main" val="1419849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 name="スライド イメージ プレースホルダー 1"/>
          <p:cNvSpPr>
            <a:spLocks noGrp="1" noRot="1" noChangeAspect="1"/>
          </p:cNvSpPr>
          <p:nvPr>
            <p:ph type="sldImg"/>
          </p:nvPr>
        </p:nvSpPr>
        <p:spPr/>
      </p:sp>
      <p:sp>
        <p:nvSpPr>
          <p:cNvPr id="1235"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・学習内容：“契約”が法律によって保護された約束であること、違反すれば法律で罰せられることを知る。また、スライド例以外にも様々な契約があることに気付く。</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それは、両者で決めた内容が法律で保護されているかいないか、の違いです。</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“契約”で決めたことは、法律によって保護されています。契約を守らなければ「契約違反」となり、法律で罰せられます。</a:t>
            </a:r>
            <a:endParaRPr lang="en-US" altLang="ja-JP">
              <a:latin typeface="UD デジタル 教科書体 NK-R" panose="02020400000000000000" pitchFamily="18" charset="-128"/>
              <a:ea typeface="UD デジタル 教科書体 NK-R" panose="02020400000000000000" pitchFamily="18" charset="-128"/>
            </a:endParaRPr>
          </a:p>
          <a:p>
            <a:r>
              <a:rPr lang="ja-JP" altLang="en-US">
                <a:ea typeface="游ゴシック"/>
              </a:rPr>
              <a:t>“</a:t>
            </a:r>
            <a:r>
              <a:rPr lang="ja-JP">
                <a:latin typeface="UD デジタル 教科書体 NK-R"/>
                <a:ea typeface="UD デジタル 教科書体 NK-R"/>
              </a:rPr>
              <a:t>約束</a:t>
            </a:r>
            <a:r>
              <a:rPr lang="ja-JP" altLang="en-US"/>
              <a:t>”</a:t>
            </a:r>
            <a:r>
              <a:rPr lang="ja-JP">
                <a:latin typeface="UD デジタル 教科書体 NK-R"/>
                <a:ea typeface="UD デジタル 教科書体 NK-R"/>
              </a:rPr>
              <a:t>であれば、約束した両者の話し合いで、その都度、決めたことの内容を変更することもできます。</a:t>
            </a:r>
            <a:endParaRPr lang="en-US" altLang="ja-JP">
              <a:latin typeface="UD デジタル 教科書体 NK-R"/>
              <a:ea typeface="UD デジタル 教科書体 NK-R"/>
            </a:endParaRPr>
          </a:p>
          <a:p>
            <a:r>
              <a:rPr lang="ja-JP">
                <a:latin typeface="UD デジタル 教科書体 NK-R" panose="02020400000000000000" pitchFamily="18" charset="-128"/>
                <a:ea typeface="UD デジタル 教科書体 NK-R" panose="02020400000000000000" pitchFamily="18" charset="-128"/>
              </a:rPr>
              <a:t>もし、約束を守らなかったとしても、そのために法律で罰せられることはありません。</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私たちは毎日、様々な場面で契約を結んでいます。</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・教師の支援：スライド以外の様々な契約事例を紹介し、契約が身近なものであることに気付かせる。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a:ea typeface="UD デジタル 教科書体 NK-R"/>
              </a:rPr>
              <a:t>先ほどの②</a:t>
            </a:r>
            <a:r>
              <a:rPr lang="ja-JP" altLang="en-US">
                <a:latin typeface="UD デジタル 教科書体 NK-R"/>
                <a:ea typeface="UD デジタル 教科書体 NK-R"/>
              </a:rPr>
              <a:t>・</a:t>
            </a:r>
            <a:r>
              <a:rPr lang="ja-JP">
                <a:latin typeface="UD デジタル 教科書体 NK-R"/>
                <a:ea typeface="UD デジタル 教科書体 NK-R"/>
              </a:rPr>
              <a:t>④</a:t>
            </a:r>
            <a:r>
              <a:rPr lang="ja-JP" altLang="en-US">
                <a:latin typeface="UD デジタル 教科書体 NK-R"/>
                <a:ea typeface="UD デジタル 教科書体 NK-R"/>
              </a:rPr>
              <a:t>・</a:t>
            </a:r>
            <a:r>
              <a:rPr lang="ja-JP">
                <a:latin typeface="UD デジタル 教科書体 NK-R"/>
                <a:ea typeface="UD デジタル 教科書体 NK-R"/>
              </a:rPr>
              <a:t>⑤の例以外にも、美容院で髪を切る</a:t>
            </a:r>
            <a:r>
              <a:rPr lang="ja-JP" altLang="en-US" b="1" i="1" u="sng">
                <a:latin typeface="UD デジタル 教科書体 NK-R"/>
                <a:ea typeface="UD デジタル 教科書体 NK-R"/>
              </a:rPr>
              <a:t>（クリックし、イラスト１挿入）</a:t>
            </a:r>
            <a:r>
              <a:rPr lang="ja-JP">
                <a:latin typeface="UD デジタル 教科書体 NK-R"/>
                <a:ea typeface="UD デジタル 教科書体 NK-R"/>
              </a:rPr>
              <a:t>、汽車やバスに乗る、レストランの予約をする</a:t>
            </a:r>
            <a:r>
              <a:rPr lang="ja-JP" altLang="en-US" b="1" i="1" u="sng">
                <a:latin typeface="UD デジタル 教科書体 NK-R"/>
                <a:ea typeface="UD デジタル 教科書体 NK-R"/>
              </a:rPr>
              <a:t>（クリックし、イラスト２挿入）</a:t>
            </a:r>
            <a:r>
              <a:rPr lang="ja-JP">
                <a:latin typeface="UD デジタル 教科書体 NK-R"/>
                <a:ea typeface="UD デジタル 教科書体 NK-R"/>
              </a:rPr>
              <a:t>、と</a:t>
            </a:r>
            <a:r>
              <a:rPr lang="ja-JP" altLang="en-US">
                <a:latin typeface="UD デジタル 教科書体 NK-R"/>
                <a:ea typeface="UD デジタル 教科書体 NK-R"/>
              </a:rPr>
              <a:t>いう</a:t>
            </a:r>
            <a:r>
              <a:rPr lang="ja-JP">
                <a:latin typeface="UD デジタル 教科書体 NK-R"/>
                <a:ea typeface="UD デジタル 教科書体 NK-R"/>
              </a:rPr>
              <a:t>行為も契約です。</a:t>
            </a:r>
            <a:endParaRPr lang="en-US" altLang="ja-JP">
              <a:latin typeface="UD デジタル 教科書体 NK-R"/>
              <a:ea typeface="UD デジタル 教科書体 NK-R"/>
            </a:endParaRPr>
          </a:p>
          <a:p>
            <a:r>
              <a:rPr lang="ja-JP" altLang="en-US">
                <a:latin typeface="UD デジタル 教科書体 NK-R"/>
                <a:ea typeface="UD デジタル 教科書体 NK-R"/>
              </a:rPr>
              <a:t>関連資料「契約について学ぼう」は、契約について詳しく記載しているので、資料を確認して、契約とは何か、記入してください。</a:t>
            </a:r>
            <a:r>
              <a:rPr lang="ja-JP" altLang="en-US" b="1" i="1" u="sng">
                <a:latin typeface="UD デジタル 教科書体 NK-R"/>
                <a:ea typeface="UD デジタル 教科書体 NK-R"/>
              </a:rPr>
              <a:t>（クリックし、関連資料提示）</a:t>
            </a:r>
            <a:endParaRPr lang="en-US" altLang="ja-JP" b="1" i="1" u="sng">
              <a:latin typeface="UD デジタル 教科書体 NK-R"/>
              <a:ea typeface="UD デジタル 教科書体 NK-R"/>
            </a:endParaRPr>
          </a:p>
        </p:txBody>
      </p:sp>
      <p:sp>
        <p:nvSpPr>
          <p:cNvPr id="1236" name="スライド番号プレースホルダー 3"/>
          <p:cNvSpPr>
            <a:spLocks noGrp="1"/>
          </p:cNvSpPr>
          <p:nvPr>
            <p:ph type="sldNum" sz="quarter" idx="5"/>
          </p:nvPr>
        </p:nvSpPr>
        <p:spPr/>
        <p:txBody>
          <a:bodyPr/>
          <a:lstStyle/>
          <a:p>
            <a:fld id="{56309CEA-355C-49A5-ABEF-E451EC98F822}" type="slidenum">
              <a:t>6</a:t>
            </a:fld>
            <a:endParaRPr kumimoji="1" lang="ja-JP" altLang="en-US"/>
          </a:p>
        </p:txBody>
      </p:sp>
    </p:spTree>
    <p:extLst>
      <p:ext uri="{BB962C8B-B14F-4D97-AF65-F5344CB8AC3E}">
        <p14:creationId xmlns:p14="http://schemas.microsoft.com/office/powerpoint/2010/main" val="2600171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 name="スライド イメージ プレースホルダー 1"/>
          <p:cNvSpPr>
            <a:spLocks noGrp="1" noRot="1" noChangeAspect="1"/>
          </p:cNvSpPr>
          <p:nvPr>
            <p:ph type="sldImg"/>
          </p:nvPr>
        </p:nvSpPr>
        <p:spPr/>
      </p:sp>
      <p:sp>
        <p:nvSpPr>
          <p:cNvPr id="1115"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b="0" i="0" u="none" strike="noStrike" baseline="0">
                <a:solidFill>
                  <a:srgbClr val="000000"/>
                </a:solidFill>
                <a:latin typeface="UD デジタル 教科書体 NK-R" panose="02020400000000000000" pitchFamily="18" charset="-128"/>
                <a:ea typeface="UD デジタル 教科書体 NK-R" panose="02020400000000000000" pitchFamily="18" charset="-128"/>
              </a:rPr>
              <a:t>続いて、「契約の基本」について学んでいきましょう。</a:t>
            </a:r>
          </a:p>
          <a:p>
            <a:endParaRPr lang="ja-JP"/>
          </a:p>
        </p:txBody>
      </p:sp>
      <p:sp>
        <p:nvSpPr>
          <p:cNvPr id="1116" name="スライド番号プレースホルダー 3"/>
          <p:cNvSpPr>
            <a:spLocks noGrp="1"/>
          </p:cNvSpPr>
          <p:nvPr>
            <p:ph type="sldNum" sz="quarter" idx="5"/>
          </p:nvPr>
        </p:nvSpPr>
        <p:spPr/>
        <p:txBody>
          <a:bodyPr/>
          <a:lstStyle/>
          <a:p>
            <a:fld id="{56309CEA-355C-49A5-ABEF-E451EC98F822}" type="slidenum">
              <a:t>7</a:t>
            </a:fld>
            <a:endParaRPr kumimoji="1" lang="ja-JP" altLang="en-US"/>
          </a:p>
        </p:txBody>
      </p:sp>
    </p:spTree>
    <p:extLst>
      <p:ext uri="{BB962C8B-B14F-4D97-AF65-F5344CB8AC3E}">
        <p14:creationId xmlns:p14="http://schemas.microsoft.com/office/powerpoint/2010/main" val="2612026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3" name="スライド イメージ プレースホルダー 1"/>
          <p:cNvSpPr>
            <a:spLocks noGrp="1" noRot="1" noChangeAspect="1"/>
          </p:cNvSpPr>
          <p:nvPr>
            <p:ph type="sldImg"/>
          </p:nvPr>
        </p:nvSpPr>
        <p:spPr/>
      </p:sp>
      <p:sp>
        <p:nvSpPr>
          <p:cNvPr id="1284"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・学習内容：買い物する時、どの時点で契約が成立するかを考え、発表する。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a:latin typeface="UD デジタル 教科書体 NK-R" panose="02020400000000000000" pitchFamily="18" charset="-128"/>
                <a:ea typeface="UD デジタル 教科書体 NK-R" panose="02020400000000000000" pitchFamily="18" charset="-128"/>
              </a:rPr>
              <a:t>先ほど、私たちは</a:t>
            </a:r>
            <a:r>
              <a:rPr lang="ja-JP">
                <a:latin typeface="UD デジタル 教科書体 NK-R" panose="02020400000000000000" pitchFamily="18" charset="-128"/>
                <a:ea typeface="UD デジタル 教科書体 NK-R" panose="02020400000000000000" pitchFamily="18" charset="-128"/>
              </a:rPr>
              <a:t>買い物</a:t>
            </a:r>
            <a:r>
              <a:rPr lang="ja-JP" altLang="en-US">
                <a:latin typeface="UD デジタル 教科書体 NK-R" panose="02020400000000000000" pitchFamily="18" charset="-128"/>
                <a:ea typeface="UD デジタル 教科書体 NK-R" panose="02020400000000000000" pitchFamily="18" charset="-128"/>
              </a:rPr>
              <a:t>のときに</a:t>
            </a:r>
            <a:r>
              <a:rPr lang="ja-JP">
                <a:latin typeface="UD デジタル 教科書体 NK-R" panose="02020400000000000000" pitchFamily="18" charset="-128"/>
                <a:ea typeface="UD デジタル 教科書体 NK-R" panose="02020400000000000000" pitchFamily="18" charset="-128"/>
              </a:rPr>
              <a:t>、“契約”</a:t>
            </a:r>
            <a:r>
              <a:rPr lang="ja-JP" altLang="en-US">
                <a:latin typeface="UD デジタル 教科書体 NK-R" panose="02020400000000000000" pitchFamily="18" charset="-128"/>
                <a:ea typeface="UD デジタル 教科書体 NK-R" panose="02020400000000000000" pitchFamily="18" charset="-128"/>
              </a:rPr>
              <a:t>していることを確認しました。</a:t>
            </a:r>
            <a:endParaRPr lang="en-US" altLang="ja-JP">
              <a:latin typeface="UD デジタル 教科書体 NK-R" panose="02020400000000000000" pitchFamily="18" charset="-128"/>
              <a:ea typeface="UD デジタル 教科書体 NK-R" panose="02020400000000000000" pitchFamily="18" charset="-128"/>
            </a:endParaRPr>
          </a:p>
          <a:p>
            <a:r>
              <a:rPr lang="ja-JP" altLang="en-US">
                <a:latin typeface="UD デジタル 教科書体 NK-R" panose="02020400000000000000" pitchFamily="18" charset="-128"/>
                <a:ea typeface="UD デジタル 教科書体 NK-R" panose="02020400000000000000" pitchFamily="18" charset="-128"/>
              </a:rPr>
              <a:t>では契約</a:t>
            </a:r>
            <a:r>
              <a:rPr lang="ja-JP">
                <a:latin typeface="UD デジタル 教科書体 NK-R" panose="02020400000000000000" pitchFamily="18" charset="-128"/>
                <a:ea typeface="UD デジタル 教科書体 NK-R" panose="02020400000000000000" pitchFamily="18" charset="-128"/>
              </a:rPr>
              <a:t>が成立する</a:t>
            </a:r>
            <a:r>
              <a:rPr lang="ja-JP" altLang="en-US">
                <a:latin typeface="UD デジタル 教科書体 NK-R" panose="02020400000000000000" pitchFamily="18" charset="-128"/>
                <a:ea typeface="UD デジタル 教科書体 NK-R" panose="02020400000000000000" pitchFamily="18" charset="-128"/>
              </a:rPr>
              <a:t>、つまりお互いの約束が成り立つ</a:t>
            </a:r>
            <a:r>
              <a:rPr lang="ja-JP">
                <a:latin typeface="UD デジタル 教科書体 NK-R" panose="02020400000000000000" pitchFamily="18" charset="-128"/>
                <a:ea typeface="UD デジタル 教科書体 NK-R" panose="02020400000000000000" pitchFamily="18" charset="-128"/>
              </a:rPr>
              <a:t>のは</a:t>
            </a:r>
            <a:r>
              <a:rPr lang="ja-JP" altLang="en-US">
                <a:latin typeface="UD デジタル 教科書体 NK-R" panose="02020400000000000000" pitchFamily="18" charset="-128"/>
                <a:ea typeface="UD デジタル 教科書体 NK-R" panose="02020400000000000000" pitchFamily="18" charset="-128"/>
              </a:rPr>
              <a:t>、この</a:t>
            </a:r>
            <a:r>
              <a:rPr lang="ja-JP">
                <a:latin typeface="UD デジタル 教科書体 NK-R" panose="02020400000000000000" pitchFamily="18" charset="-128"/>
                <a:ea typeface="UD デジタル 教科書体 NK-R" panose="02020400000000000000" pitchFamily="18" charset="-128"/>
              </a:rPr>
              <a:t>３つのうち、どの場面でしょうか？</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①消費者の買いたい意思と、販売者の売りたい意思が</a:t>
            </a:r>
            <a:r>
              <a:rPr lang="ja-JP" altLang="en-US">
                <a:latin typeface="UD デジタル 教科書体 NK-R" panose="02020400000000000000" pitchFamily="18" charset="-128"/>
                <a:ea typeface="UD デジタル 教科書体 NK-R" panose="02020400000000000000" pitchFamily="18" charset="-128"/>
              </a:rPr>
              <a:t>合致</a:t>
            </a:r>
            <a:r>
              <a:rPr lang="ja-JP">
                <a:latin typeface="UD デジタル 教科書体 NK-R" panose="02020400000000000000" pitchFamily="18" charset="-128"/>
                <a:ea typeface="UD デジタル 教科書体 NK-R" panose="02020400000000000000" pitchFamily="18" charset="-128"/>
              </a:rPr>
              <a:t>した時（</a:t>
            </a:r>
            <a:r>
              <a:rPr lang="ja-JP" altLang="en-US">
                <a:latin typeface="UD デジタル 教科書体 NK-R" panose="02020400000000000000" pitchFamily="18" charset="-128"/>
                <a:ea typeface="UD デジタル 教科書体 NK-R" panose="02020400000000000000" pitchFamily="18" charset="-128"/>
              </a:rPr>
              <a:t>意思の合致</a:t>
            </a:r>
            <a:r>
              <a:rPr lang="ja-JP">
                <a:latin typeface="UD デジタル 教科書体 NK-R" panose="02020400000000000000" pitchFamily="18" charset="-128"/>
                <a:ea typeface="UD デジタル 教科書体 NK-R" panose="02020400000000000000" pitchFamily="18" charset="-128"/>
              </a:rPr>
              <a:t>）。</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②</a:t>
            </a:r>
            <a:r>
              <a:rPr lang="ja-JP" altLang="en-US">
                <a:latin typeface="UD デジタル 教科書体 NK-R" panose="02020400000000000000" pitchFamily="18" charset="-128"/>
                <a:ea typeface="UD デジタル 教科書体 NK-R" panose="02020400000000000000" pitchFamily="18" charset="-128"/>
              </a:rPr>
              <a:t>意思の合致の</a:t>
            </a:r>
            <a:r>
              <a:rPr lang="ja-JP">
                <a:latin typeface="UD デジタル 教科書体 NK-R" panose="02020400000000000000" pitchFamily="18" charset="-128"/>
                <a:ea typeface="UD デジタル 教科書体 NK-R" panose="02020400000000000000" pitchFamily="18" charset="-128"/>
              </a:rPr>
              <a:t>後、お金の受け渡し（スライドはスマホ決済）が終了した時（支払い）。</a:t>
            </a:r>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③支払の後、販売者が消費者に商品を渡した時（商品引渡し）。</a:t>
            </a:r>
            <a:endParaRPr lang="en-US" altLang="ja-JP">
              <a:latin typeface="UD デジタル 教科書体 NK-R" panose="02020400000000000000" pitchFamily="18" charset="-128"/>
              <a:ea typeface="UD デジタル 教科書体 NK-R" panose="02020400000000000000" pitchFamily="18" charset="-128"/>
            </a:endParaRPr>
          </a:p>
        </p:txBody>
      </p:sp>
      <p:sp>
        <p:nvSpPr>
          <p:cNvPr id="1285" name="スライド番号プレースホルダー 3"/>
          <p:cNvSpPr>
            <a:spLocks noGrp="1"/>
          </p:cNvSpPr>
          <p:nvPr>
            <p:ph type="sldNum" sz="quarter" idx="5"/>
          </p:nvPr>
        </p:nvSpPr>
        <p:spPr/>
        <p:txBody>
          <a:bodyPr/>
          <a:lstStyle/>
          <a:p>
            <a:fld id="{56309CEA-355C-49A5-ABEF-E451EC98F822}" type="slidenum">
              <a:t>8</a:t>
            </a:fld>
            <a:endParaRPr kumimoji="1" lang="ja-JP" altLang="en-US"/>
          </a:p>
        </p:txBody>
      </p:sp>
    </p:spTree>
    <p:extLst>
      <p:ext uri="{BB962C8B-B14F-4D97-AF65-F5344CB8AC3E}">
        <p14:creationId xmlns:p14="http://schemas.microsoft.com/office/powerpoint/2010/main" val="3620751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スライド イメージ プレースホルダー 1"/>
          <p:cNvSpPr>
            <a:spLocks noGrp="1" noRot="1" noChangeAspect="1"/>
          </p:cNvSpPr>
          <p:nvPr>
            <p:ph type="sldImg"/>
          </p:nvPr>
        </p:nvSpPr>
        <p:spPr/>
      </p:sp>
      <p:sp>
        <p:nvSpPr>
          <p:cNvPr id="1306" name="ノート プレースホルダー 2"/>
          <p:cNvSpPr>
            <a:spLocks noGrp="1"/>
          </p:cNvSpPr>
          <p:nvPr>
            <p:ph type="body" idx="1"/>
          </p:nvPr>
        </p:nvSpPr>
        <p:spPr/>
        <p:txBody>
          <a:bodyPr/>
          <a:lstStyle/>
          <a:p>
            <a:r>
              <a:rPr lang="ja-JP" altLang="en-US" b="1" i="1" u="sng">
                <a:latin typeface="UD デジタル 教科書体 NK-R" panose="02020400000000000000" pitchFamily="18" charset="-128"/>
                <a:ea typeface="UD デジタル 教科書体 NK-R" panose="02020400000000000000" pitchFamily="18" charset="-128"/>
              </a:rPr>
              <a:t>・学習内容：消費者と販売者の意思の合致がなされた時点で契約が成立していることを理解する。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b="1" i="1" u="sng">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正解は①です。</a:t>
            </a:r>
            <a:r>
              <a:rPr lang="ja-JP" altLang="en-US">
                <a:latin typeface="UD デジタル 教科書体 NK-R" panose="02020400000000000000" pitchFamily="18" charset="-128"/>
                <a:ea typeface="UD デジタル 教科書体 NK-R" panose="02020400000000000000" pitchFamily="18" charset="-128"/>
              </a:rPr>
              <a:t>契約の成立とは、つまり取り決めの内容が決まるということです。このために必要なのは、</a:t>
            </a:r>
            <a:r>
              <a:rPr lang="ja-JP">
                <a:latin typeface="UD デジタル 教科書体 NK-R" panose="02020400000000000000" pitchFamily="18" charset="-128"/>
                <a:ea typeface="UD デジタル 教科書体 NK-R" panose="02020400000000000000" pitchFamily="18" charset="-128"/>
              </a:rPr>
              <a:t>意思の合致</a:t>
            </a:r>
            <a:r>
              <a:rPr lang="ja-JP" altLang="en-US">
                <a:latin typeface="UD デジタル 教科書体 NK-R" panose="02020400000000000000" pitchFamily="18" charset="-128"/>
                <a:ea typeface="UD デジタル 教科書体 NK-R" panose="02020400000000000000" pitchFamily="18" charset="-128"/>
              </a:rPr>
              <a:t>、つまりお互いが取り決めの内容に合意することです。</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b="1" i="1" u="sng">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・学習内容：消費者・販売者それぞれに権利と義務が生じることを確認する。</a:t>
            </a:r>
            <a:endParaRPr lang="en-US" altLang="ja-JP">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UD デジタル 教科書体 NK-R" panose="02020400000000000000" pitchFamily="18" charset="-128"/>
                <a:ea typeface="UD デジタル 教科書体 NK-R" panose="02020400000000000000" pitchFamily="18" charset="-128"/>
              </a:rPr>
              <a:t>契約が成立すると</a:t>
            </a:r>
            <a:r>
              <a:rPr lang="ja-JP" altLang="ja-JP">
                <a:latin typeface="UD デジタル 教科書体 NK-R" panose="02020400000000000000" pitchFamily="18" charset="-128"/>
                <a:ea typeface="UD デジタル 教科書体 NK-R" panose="02020400000000000000" pitchFamily="18" charset="-128"/>
              </a:rPr>
              <a:t>、</a:t>
            </a:r>
            <a:r>
              <a:rPr lang="ja-JP" altLang="en-US">
                <a:latin typeface="UD デジタル 教科書体 NK-R" panose="02020400000000000000" pitchFamily="18" charset="-128"/>
                <a:ea typeface="UD デジタル 教科書体 NK-R" panose="02020400000000000000" pitchFamily="18" charset="-128"/>
              </a:rPr>
              <a:t>その内容の実行について、お互いに義務と権利が生まれます。</a:t>
            </a:r>
            <a:endParaRPr lang="en-US" altLang="ja-JP">
              <a:latin typeface="UD デジタル 教科書体 NK-R" panose="02020400000000000000" pitchFamily="18" charset="-128"/>
              <a:ea typeface="UD デジタル 教科書体 NK-R" panose="020204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UD デジタル 教科書体 NK-R" panose="02020400000000000000" pitchFamily="18" charset="-128"/>
                <a:ea typeface="UD デジタル 教科書体 NK-R" panose="02020400000000000000" pitchFamily="18" charset="-128"/>
              </a:rPr>
              <a:t>買い物の場合は、</a:t>
            </a:r>
            <a:r>
              <a:rPr lang="ja-JP" altLang="ja-JP">
                <a:latin typeface="UD デジタル 教科書体 NK-R" panose="02020400000000000000" pitchFamily="18" charset="-128"/>
                <a:ea typeface="UD デジタル 教科書体 NK-R" panose="02020400000000000000" pitchFamily="18" charset="-128"/>
              </a:rPr>
              <a:t>消費者には商品を受け取る権利と代金を支払う義務、販売者には代金を受け取る権利と商品を渡す義務が発生します。</a:t>
            </a:r>
            <a:endParaRPr lang="en-US" altLang="ja-JP">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tLang="en-US" b="1" i="1" u="sng">
                <a:latin typeface="UD デジタル 教科書体 NK-R" panose="02020400000000000000" pitchFamily="18" charset="-128"/>
                <a:ea typeface="UD デジタル 教科書体 NK-R" panose="02020400000000000000" pitchFamily="18" charset="-128"/>
              </a:rPr>
              <a:t>・学習内容：契約書がなくても契約は有効であることを確認する。</a:t>
            </a:r>
            <a:endParaRPr lang="en-US" altLang="ja-JP" b="1" i="1" u="sng">
              <a:latin typeface="UD デジタル 教科書体 NK-R" panose="02020400000000000000" pitchFamily="18" charset="-128"/>
              <a:ea typeface="UD デジタル 教科書体 NK-R" panose="02020400000000000000" pitchFamily="18" charset="-128"/>
            </a:endParaRPr>
          </a:p>
          <a:p>
            <a:endParaRPr lang="en-US" altLang="ja-JP">
              <a:latin typeface="UD デジタル 教科書体 NK-R" panose="02020400000000000000" pitchFamily="18" charset="-128"/>
              <a:ea typeface="UD デジタル 教科書体 NK-R" panose="02020400000000000000" pitchFamily="18" charset="-128"/>
            </a:endParaRPr>
          </a:p>
          <a:p>
            <a:r>
              <a:rPr lang="ja-JP">
                <a:latin typeface="UD デジタル 教科書体 NK-R" panose="02020400000000000000" pitchFamily="18" charset="-128"/>
                <a:ea typeface="UD デジタル 教科書体 NK-R" panose="02020400000000000000" pitchFamily="18" charset="-128"/>
              </a:rPr>
              <a:t>契約書がなくても</a:t>
            </a:r>
            <a:r>
              <a:rPr lang="ja-JP" altLang="en-US">
                <a:solidFill>
                  <a:srgbClr val="FF0000"/>
                </a:solidFill>
                <a:latin typeface="UD デジタル 教科書体 NK-R" panose="02020400000000000000" pitchFamily="18" charset="-128"/>
                <a:ea typeface="UD デジタル 教科書体 NK-R" panose="02020400000000000000" pitchFamily="18" charset="-128"/>
              </a:rPr>
              <a:t>口頭で</a:t>
            </a:r>
            <a:r>
              <a:rPr lang="ja-JP">
                <a:latin typeface="UD デジタル 教科書体 NK-R" panose="02020400000000000000" pitchFamily="18" charset="-128"/>
                <a:ea typeface="UD デジタル 教科書体 NK-R" panose="02020400000000000000" pitchFamily="18" charset="-128"/>
              </a:rPr>
              <a:t>契約は成立します（有効です）。</a:t>
            </a:r>
            <a:r>
              <a:rPr lang="ja-JP" altLang="en-US">
                <a:latin typeface="UD デジタル 教科書体 NK-R" panose="02020400000000000000" pitchFamily="18" charset="-128"/>
                <a:ea typeface="UD デジタル 教科書体 NK-R" panose="02020400000000000000" pitchFamily="18" charset="-128"/>
              </a:rPr>
              <a:t>高額で複雑な契約の場合は、お互いに内容をしっかり確認できるよう、契約書を作ります。</a:t>
            </a:r>
            <a:endParaRPr lang="en-US" altLang="ja-JP">
              <a:latin typeface="UD デジタル 教科書体 NK-R" panose="02020400000000000000" pitchFamily="18" charset="-128"/>
              <a:ea typeface="UD デジタル 教科書体 NK-R" panose="02020400000000000000" pitchFamily="18" charset="-128"/>
            </a:endParaRPr>
          </a:p>
        </p:txBody>
      </p:sp>
      <p:sp>
        <p:nvSpPr>
          <p:cNvPr id="1307" name="スライド番号プレースホルダー 3"/>
          <p:cNvSpPr>
            <a:spLocks noGrp="1"/>
          </p:cNvSpPr>
          <p:nvPr>
            <p:ph type="sldNum" sz="quarter" idx="5"/>
          </p:nvPr>
        </p:nvSpPr>
        <p:spPr/>
        <p:txBody>
          <a:bodyPr/>
          <a:lstStyle/>
          <a:p>
            <a:fld id="{56309CEA-355C-49A5-ABEF-E451EC98F822}" type="slidenum">
              <a:t>9</a:t>
            </a:fld>
            <a:endParaRPr kumimoji="1" lang="ja-JP" altLang="en-US"/>
          </a:p>
        </p:txBody>
      </p:sp>
    </p:spTree>
    <p:extLst>
      <p:ext uri="{BB962C8B-B14F-4D97-AF65-F5344CB8AC3E}">
        <p14:creationId xmlns:p14="http://schemas.microsoft.com/office/powerpoint/2010/main" val="2532388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031"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1032"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1033"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a:t>マスター タイトルの書式設定</a:t>
            </a:r>
          </a:p>
        </p:txBody>
      </p:sp>
      <p:sp>
        <p:nvSpPr>
          <p:cNvPr id="1089"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0"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094"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1095"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6"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a:t>マスター タイトルの書式設定</a:t>
            </a:r>
          </a:p>
        </p:txBody>
      </p:sp>
      <p:sp>
        <p:nvSpPr>
          <p:cNvPr id="1038"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9"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40" name="フッター プレースホルダー 4"/>
          <p:cNvSpPr>
            <a:spLocks noGrp="1"/>
          </p:cNvSpPr>
          <p:nvPr>
            <p:ph type="ftr" sz="quarter" idx="11"/>
          </p:nvPr>
        </p:nvSpPr>
        <p:spPr/>
        <p:txBody>
          <a:bodyPr/>
          <a:lstStyle/>
          <a:p>
            <a:endParaRPr kumimoji="1" lang="ja-JP" altLang="en-US"/>
          </a:p>
        </p:txBody>
      </p:sp>
      <p:sp>
        <p:nvSpPr>
          <p:cNvPr id="1041"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43"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1044"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1045" name="日付プレースホルダー 3"/>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a:t>マスター タイトルの書式設定</a:t>
            </a:r>
          </a:p>
        </p:txBody>
      </p:sp>
      <p:sp>
        <p:nvSpPr>
          <p:cNvPr id="1050"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1"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2"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56"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1057"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058"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060"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61" name="日付プレースホルダー 6"/>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a:t>マスター タイトルの書式設定</a:t>
            </a:r>
          </a:p>
        </p:txBody>
      </p:sp>
      <p:sp>
        <p:nvSpPr>
          <p:cNvPr id="1066" name="日付プレースホルダー 2"/>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074"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1075"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6"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1077"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081"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1082"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1083"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1084" name="日付プレースホルダー 4"/>
          <p:cNvSpPr>
            <a:spLocks noGrp="1"/>
          </p:cNvSpPr>
          <p:nvPr>
            <p:ph type="dt" sz="half" idx="10"/>
          </p:nvPr>
        </p:nvSpPr>
        <p:spPr/>
        <p:txBody>
          <a:bodyPr/>
          <a:lstStyle/>
          <a:p>
            <a:fld id="{0E02A643-9BB0-4E02-80B2-2C0A5E5D738E}" type="datetimeFigureOut">
              <a:rPr kumimoji="1" lang="ja-JP" altLang="en-US" smtClean="0"/>
              <a:t>2024/3/7</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2024/3/7</a:t>
            </a:fld>
            <a:endParaRPr kumimoji="1" lang="ja-JP" altLang="en-US"/>
          </a:p>
        </p:txBody>
      </p:sp>
      <p:sp>
        <p:nvSpPr>
          <p:cNvPr id="1028"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1029"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package" Target="../embeddings/Microsoft_Word_Document.docx"/><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07" name="正方形/長方形 6"/>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08" name="四角形: 上の 2 つの角を丸める 5"/>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09" name="四角形: 上の 2 つの角を丸める 7"/>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110" name="正方形/長方形 10"/>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sp>
        <p:nvSpPr>
          <p:cNvPr id="1111" name="テキスト ボックス 11"/>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112" name="テキスト ボックス 12"/>
          <p:cNvSpPr txBox="1"/>
          <p:nvPr/>
        </p:nvSpPr>
        <p:spPr>
          <a:xfrm>
            <a:off x="1200150" y="3716111"/>
            <a:ext cx="980530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ja-JP" sz="4800">
                <a:latin typeface="UD Digi Kyokasho NK-R"/>
                <a:ea typeface="UD Digi Kyokasho NK-R"/>
                <a:cs typeface="+mn-lt"/>
              </a:rPr>
              <a:t>契約の成立について理解しよう</a:t>
            </a:r>
            <a:endParaRPr lang="ja-JP" sz="4800">
              <a:latin typeface="UD Digi Kyokasho NK-R"/>
              <a:ea typeface="UD Digi Kyokasho NK-R"/>
              <a:cs typeface="Calibri"/>
            </a:endParaRPr>
          </a:p>
        </p:txBody>
      </p:sp>
    </p:spTree>
    <p:extLst>
      <p:ext uri="{BB962C8B-B14F-4D97-AF65-F5344CB8AC3E}">
        <p14:creationId xmlns:p14="http://schemas.microsoft.com/office/powerpoint/2010/main" val="2128380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328" name="テキスト ボックス 15"/>
          <p:cNvSpPr txBox="1"/>
          <p:nvPr/>
        </p:nvSpPr>
        <p:spPr>
          <a:xfrm>
            <a:off x="1767567" y="1459694"/>
            <a:ext cx="980530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mn-lt"/>
              </a:rPr>
              <a:t>返品できる？できない</a:t>
            </a:r>
            <a:r>
              <a:rPr lang="ja-JP" sz="3200">
                <a:latin typeface="UD Digi Kyokasho NK-R"/>
                <a:ea typeface="UD Digi Kyokasho NK-R"/>
                <a:cs typeface="+mn-lt"/>
              </a:rPr>
              <a:t>？</a:t>
            </a:r>
            <a:endParaRPr lang="ja-JP" altLang="en-US" sz="3200">
              <a:latin typeface="UD Digi Kyokasho NK-R"/>
              <a:ea typeface="UD Digi Kyokasho NK-R"/>
              <a:cs typeface="+mn-lt"/>
            </a:endParaRPr>
          </a:p>
        </p:txBody>
      </p:sp>
      <p:sp>
        <p:nvSpPr>
          <p:cNvPr id="1332" name="四角形: 角を丸くする 2"/>
          <p:cNvSpPr/>
          <p:nvPr/>
        </p:nvSpPr>
        <p:spPr>
          <a:xfrm>
            <a:off x="619582" y="2576715"/>
            <a:ext cx="3582103" cy="3796219"/>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1333" name="図 26" descr="テーブル, コーヒーテーブル が含まれている画像_x000a__x000a_説明は自動で生成されたものです"/>
          <p:cNvPicPr>
            <a:picLocks noChangeAspect="1"/>
          </p:cNvPicPr>
          <p:nvPr/>
        </p:nvPicPr>
        <p:blipFill>
          <a:blip r:embed="rId3"/>
          <a:stretch>
            <a:fillRect/>
          </a:stretch>
        </p:blipFill>
        <p:spPr>
          <a:xfrm>
            <a:off x="954220" y="4382886"/>
            <a:ext cx="2912211" cy="1831400"/>
          </a:xfrm>
          <a:prstGeom prst="rect">
            <a:avLst/>
          </a:prstGeom>
        </p:spPr>
      </p:pic>
      <p:sp>
        <p:nvSpPr>
          <p:cNvPr id="1334" name="楕円 4"/>
          <p:cNvSpPr/>
          <p:nvPr/>
        </p:nvSpPr>
        <p:spPr>
          <a:xfrm>
            <a:off x="2141054"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latin typeface="UD Digi Kyokasho NK-R"/>
                <a:ea typeface="UD Digi Kyokasho NK-R"/>
                <a:cs typeface="Calibri"/>
              </a:rPr>
              <a:t>1</a:t>
            </a:r>
            <a:endParaRPr lang="ja-JP" altLang="en-US" sz="2400">
              <a:latin typeface="UD Digi Kyokasho NK-R"/>
              <a:ea typeface="UD Digi Kyokasho NK-R"/>
            </a:endParaRPr>
          </a:p>
        </p:txBody>
      </p:sp>
      <p:sp>
        <p:nvSpPr>
          <p:cNvPr id="1335" name="テキスト ボックス 10"/>
          <p:cNvSpPr txBox="1"/>
          <p:nvPr/>
        </p:nvSpPr>
        <p:spPr>
          <a:xfrm>
            <a:off x="761171" y="3018183"/>
            <a:ext cx="330641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000">
                <a:latin typeface="UD Digi Kyokasho NK-R"/>
                <a:ea typeface="UD Digi Kyokasho NK-R"/>
              </a:rPr>
              <a:t>箱に</a:t>
            </a:r>
            <a:r>
              <a:rPr lang="en-US" altLang="ja-JP" sz="2000">
                <a:latin typeface="UD Digi Kyokasho NK-R"/>
                <a:ea typeface="ＭＳ Ｐゴシック"/>
              </a:rPr>
              <a:t>“</a:t>
            </a:r>
            <a:r>
              <a:rPr lang="ja-JP" altLang="en-US" sz="2000">
                <a:latin typeface="UD Digi Kyokasho NK-R"/>
                <a:ea typeface="UD Digi Kyokasho NK-R"/>
              </a:rPr>
              <a:t>青色</a:t>
            </a:r>
            <a:r>
              <a:rPr lang="en-US" altLang="ja-JP" sz="2000">
                <a:latin typeface="UD Digi Kyokasho NK-R"/>
                <a:ea typeface="ＭＳ Ｐゴシック"/>
              </a:rPr>
              <a:t>”</a:t>
            </a:r>
            <a:r>
              <a:rPr lang="ja-JP" altLang="en-US" sz="2000">
                <a:latin typeface="UD Digi Kyokasho NK-R"/>
                <a:ea typeface="UD Digi Kyokasho NK-R"/>
              </a:rPr>
              <a:t>と書かれている</a:t>
            </a:r>
            <a:endParaRPr lang="en-US" altLang="ja-JP" sz="2000">
              <a:latin typeface="UD Digi Kyokasho NK-R"/>
              <a:ea typeface="UD Digi Kyokasho NK-R"/>
            </a:endParaRPr>
          </a:p>
          <a:p>
            <a:pPr algn="ctr"/>
            <a:r>
              <a:rPr lang="ja-JP" altLang="en-US" sz="2000">
                <a:latin typeface="UD Digi Kyokasho NK-R"/>
                <a:ea typeface="UD Digi Kyokasho NK-R"/>
              </a:rPr>
              <a:t>カップを買ったのに、</a:t>
            </a:r>
            <a:endParaRPr lang="en-US" altLang="ja-JP" sz="2000">
              <a:latin typeface="UD Digi Kyokasho NK-R"/>
              <a:ea typeface="UD Digi Kyokasho NK-R"/>
            </a:endParaRPr>
          </a:p>
          <a:p>
            <a:pPr algn="ctr"/>
            <a:r>
              <a:rPr lang="ja-JP" altLang="en-US" sz="2000">
                <a:latin typeface="UD Digi Kyokasho NK-R"/>
                <a:ea typeface="UD Digi Kyokasho NK-R"/>
              </a:rPr>
              <a:t>赤色のカップが入っていた</a:t>
            </a:r>
            <a:endParaRPr lang="en-US" altLang="ja-JP" sz="2000">
              <a:latin typeface="UD Digi Kyokasho NK-R"/>
              <a:ea typeface="UD Digi Kyokasho NK-R"/>
            </a:endParaRPr>
          </a:p>
        </p:txBody>
      </p:sp>
      <p:sp>
        <p:nvSpPr>
          <p:cNvPr id="1336" name="四角形: 角を丸くする 20"/>
          <p:cNvSpPr/>
          <p:nvPr/>
        </p:nvSpPr>
        <p:spPr>
          <a:xfrm>
            <a:off x="4331804" y="2576715"/>
            <a:ext cx="3572207" cy="3796219"/>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sp>
        <p:nvSpPr>
          <p:cNvPr id="1338" name="楕円 22"/>
          <p:cNvSpPr/>
          <p:nvPr/>
        </p:nvSpPr>
        <p:spPr>
          <a:xfrm>
            <a:off x="5843380"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2</a:t>
            </a:r>
          </a:p>
        </p:txBody>
      </p:sp>
      <p:sp>
        <p:nvSpPr>
          <p:cNvPr id="1339" name="テキスト ボックス 23"/>
          <p:cNvSpPr txBox="1"/>
          <p:nvPr/>
        </p:nvSpPr>
        <p:spPr>
          <a:xfrm>
            <a:off x="4463497" y="3018183"/>
            <a:ext cx="330641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000">
                <a:latin typeface="UD Digi Kyokasho NK-R"/>
                <a:ea typeface="UD Digi Kyokasho NK-R"/>
                <a:cs typeface="+mn-lt"/>
              </a:rPr>
              <a:t>スマートフォンを契約した後</a:t>
            </a:r>
            <a:r>
              <a:rPr lang="ja-JP" sz="2000">
                <a:latin typeface="UD Digi Kyokasho NK-R"/>
                <a:ea typeface="UD Digi Kyokasho NK-R"/>
                <a:cs typeface="+mn-lt"/>
              </a:rPr>
              <a:t>に</a:t>
            </a:r>
            <a:endParaRPr lang="ja-JP" sz="2000">
              <a:ea typeface="ＭＳ Ｐゴシック"/>
              <a:cs typeface="Calibri"/>
            </a:endParaRPr>
          </a:p>
          <a:p>
            <a:pPr algn="ctr"/>
            <a:r>
              <a:rPr lang="ja-JP" sz="2000">
                <a:latin typeface="UD Digi Kyokasho NK-R"/>
                <a:ea typeface="UD Digi Kyokasho NK-R"/>
                <a:cs typeface="+mn-lt"/>
              </a:rPr>
              <a:t>もうすぐ最新版が出ることが分かり、返したくなった</a:t>
            </a:r>
            <a:endParaRPr lang="ja-JP" altLang="en-US" sz="2000">
              <a:latin typeface="UD Digi Kyokasho NK-R"/>
              <a:ea typeface="UD Digi Kyokasho NK-R"/>
              <a:cs typeface="Calibri"/>
            </a:endParaRPr>
          </a:p>
          <a:p>
            <a:pPr algn="ctr"/>
            <a:endParaRPr lang="ja-JP" altLang="en-US" sz="2000">
              <a:latin typeface="UD Digi Kyokasho NK-R"/>
              <a:ea typeface="UD Digi Kyokasho NK-R"/>
              <a:cs typeface="Calibri"/>
            </a:endParaRPr>
          </a:p>
        </p:txBody>
      </p:sp>
      <p:sp>
        <p:nvSpPr>
          <p:cNvPr id="1340" name="四角形: 角を丸くする 26"/>
          <p:cNvSpPr/>
          <p:nvPr/>
        </p:nvSpPr>
        <p:spPr>
          <a:xfrm>
            <a:off x="7992717" y="2576715"/>
            <a:ext cx="3572207" cy="3796219"/>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sp>
        <p:nvSpPr>
          <p:cNvPr id="1342" name="楕円 28"/>
          <p:cNvSpPr/>
          <p:nvPr/>
        </p:nvSpPr>
        <p:spPr>
          <a:xfrm>
            <a:off x="9504293"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3</a:t>
            </a:r>
          </a:p>
        </p:txBody>
      </p:sp>
      <p:sp>
        <p:nvSpPr>
          <p:cNvPr id="1343" name="テキスト ボックス 29"/>
          <p:cNvSpPr txBox="1"/>
          <p:nvPr/>
        </p:nvSpPr>
        <p:spPr>
          <a:xfrm>
            <a:off x="8124410" y="3018183"/>
            <a:ext cx="3306416"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000">
                <a:latin typeface="UD Digi Kyokasho NK-R"/>
                <a:ea typeface="UD Digi Kyokasho NK-R"/>
              </a:rPr>
              <a:t>買った後に</a:t>
            </a:r>
            <a:endParaRPr lang="ja-JP" altLang="en-US" sz="2000">
              <a:latin typeface="Calibri" panose="020F0502020204030204"/>
              <a:ea typeface="ＭＳ Ｐゴシック" panose="020B0600070205080204" pitchFamily="34" charset="-128"/>
              <a:cs typeface="Calibri" panose="020F0502020204030204"/>
            </a:endParaRPr>
          </a:p>
          <a:p>
            <a:pPr algn="ctr"/>
            <a:r>
              <a:rPr lang="ja-JP" altLang="en-US" sz="2000">
                <a:latin typeface="UD Digi Kyokasho NK-R"/>
                <a:ea typeface="UD Digi Kyokasho NK-R"/>
              </a:rPr>
              <a:t>袋</a:t>
            </a:r>
            <a:r>
              <a:rPr lang="ja-JP" sz="2000">
                <a:latin typeface="UD Digi Kyokasho NK-R"/>
                <a:ea typeface="UD Digi Kyokasho NK-R"/>
              </a:rPr>
              <a:t>から</a:t>
            </a:r>
            <a:r>
              <a:rPr lang="ja-JP" altLang="en-US" sz="2000">
                <a:latin typeface="UD Digi Kyokasho NK-R"/>
                <a:ea typeface="UD Digi Kyokasho NK-R"/>
              </a:rPr>
              <a:t>取り出すと</a:t>
            </a:r>
            <a:endParaRPr lang="ja-JP" sz="2000">
              <a:latin typeface="UD Digi Kyokasho NK-R"/>
              <a:ea typeface="UD Digi Kyokasho NK-R"/>
            </a:endParaRPr>
          </a:p>
          <a:p>
            <a:pPr algn="ctr"/>
            <a:r>
              <a:rPr lang="ja-JP" sz="2000">
                <a:latin typeface="UD Digi Kyokasho NK-R"/>
                <a:ea typeface="UD Digi Kyokasho NK-R"/>
              </a:rPr>
              <a:t>服の一部がほつれてい</a:t>
            </a:r>
            <a:r>
              <a:rPr lang="ja-JP" altLang="en-US" sz="2000">
                <a:latin typeface="UD Digi Kyokasho NK-R"/>
                <a:ea typeface="UD Digi Kyokasho NK-R"/>
              </a:rPr>
              <a:t>た</a:t>
            </a:r>
            <a:endParaRPr lang="ja-JP" sz="2000">
              <a:latin typeface="UD Digi Kyokasho NK-R"/>
              <a:ea typeface="UD Digi Kyokasho NK-R"/>
            </a:endParaRPr>
          </a:p>
        </p:txBody>
      </p:sp>
      <p:sp>
        <p:nvSpPr>
          <p:cNvPr id="11" name="正方形/長方形 6">
            <a:extLst>
              <a:ext uri="{FF2B5EF4-FFF2-40B4-BE49-F238E27FC236}">
                <a16:creationId xmlns:a16="http://schemas.microsoft.com/office/drawing/2014/main" id="{F82E659A-25AA-C3C4-6893-A3DF05F4732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5">
            <a:extLst>
              <a:ext uri="{FF2B5EF4-FFF2-40B4-BE49-F238E27FC236}">
                <a16:creationId xmlns:a16="http://schemas.microsoft.com/office/drawing/2014/main" id="{E5FF8426-87D1-3AAE-9817-76108A0D12E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5" name="四角形: 上の 2 つの角を丸める 7">
            <a:extLst>
              <a:ext uri="{FF2B5EF4-FFF2-40B4-BE49-F238E27FC236}">
                <a16:creationId xmlns:a16="http://schemas.microsoft.com/office/drawing/2014/main" id="{85CB4C8F-E31F-6B63-00D3-882CEECA636E}"/>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7" name="正方形/長方形 10">
            <a:extLst>
              <a:ext uri="{FF2B5EF4-FFF2-40B4-BE49-F238E27FC236}">
                <a16:creationId xmlns:a16="http://schemas.microsoft.com/office/drawing/2014/main" id="{47060E3F-DDDB-CC6D-3072-787942CF9545}"/>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契約のしくみ：日常の買い物で経験している「売買契約」を考えよう</a:t>
            </a:r>
            <a:endParaRPr lang="ja-JP" sz="2400" b="1">
              <a:solidFill>
                <a:schemeClr val="tx1">
                  <a:lumMod val="75000"/>
                  <a:lumOff val="25000"/>
                </a:schemeClr>
              </a:solidFill>
              <a:latin typeface="UD Digi Kyokasho NK-R"/>
              <a:ea typeface="UD Digi Kyokasho NK-R"/>
              <a:cs typeface="+mn-lt"/>
            </a:endParaRPr>
          </a:p>
        </p:txBody>
      </p:sp>
      <p:pic>
        <p:nvPicPr>
          <p:cNvPr id="18" name="図 17" descr="ロゴ&#10;&#10;説明は自動で生成されたものです">
            <a:extLst>
              <a:ext uri="{FF2B5EF4-FFF2-40B4-BE49-F238E27FC236}">
                <a16:creationId xmlns:a16="http://schemas.microsoft.com/office/drawing/2014/main" id="{70E8516E-D078-CC24-F7EB-8A09E14A5671}"/>
              </a:ext>
            </a:extLst>
          </p:cNvPr>
          <p:cNvPicPr>
            <a:picLocks noChangeAspect="1"/>
          </p:cNvPicPr>
          <p:nvPr/>
        </p:nvPicPr>
        <p:blipFill>
          <a:blip r:embed="rId4"/>
          <a:stretch>
            <a:fillRect/>
          </a:stretch>
        </p:blipFill>
        <p:spPr>
          <a:xfrm>
            <a:off x="4633546" y="3528096"/>
            <a:ext cx="2928572" cy="2952018"/>
          </a:xfrm>
          <a:prstGeom prst="rect">
            <a:avLst/>
          </a:prstGeom>
        </p:spPr>
      </p:pic>
      <p:pic>
        <p:nvPicPr>
          <p:cNvPr id="19" name="図 18">
            <a:extLst>
              <a:ext uri="{FF2B5EF4-FFF2-40B4-BE49-F238E27FC236}">
                <a16:creationId xmlns:a16="http://schemas.microsoft.com/office/drawing/2014/main" id="{8226E8E8-E94F-E969-B5B3-15A9FA78EB3C}"/>
              </a:ext>
            </a:extLst>
          </p:cNvPr>
          <p:cNvPicPr>
            <a:picLocks noChangeAspect="1"/>
          </p:cNvPicPr>
          <p:nvPr/>
        </p:nvPicPr>
        <p:blipFill>
          <a:blip r:embed="rId5"/>
          <a:stretch>
            <a:fillRect/>
          </a:stretch>
        </p:blipFill>
        <p:spPr>
          <a:xfrm>
            <a:off x="8326132" y="3432481"/>
            <a:ext cx="3104418" cy="3127864"/>
          </a:xfrm>
          <a:prstGeom prst="rect">
            <a:avLst/>
          </a:prstGeom>
        </p:spPr>
      </p:pic>
      <p:sp>
        <p:nvSpPr>
          <p:cNvPr id="2" name="テキスト ボックス 31">
            <a:extLst>
              <a:ext uri="{FF2B5EF4-FFF2-40B4-BE49-F238E27FC236}">
                <a16:creationId xmlns:a16="http://schemas.microsoft.com/office/drawing/2014/main" id="{E1E74B4C-9381-A45A-297C-A85C7515C5E9}"/>
              </a:ext>
            </a:extLst>
          </p:cNvPr>
          <p:cNvSpPr txBox="1"/>
          <p:nvPr/>
        </p:nvSpPr>
        <p:spPr>
          <a:xfrm>
            <a:off x="627075" y="155310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６</a:t>
            </a:r>
          </a:p>
        </p:txBody>
      </p:sp>
      <p:sp>
        <p:nvSpPr>
          <p:cNvPr id="4" name="楕円 4">
            <a:extLst>
              <a:ext uri="{FF2B5EF4-FFF2-40B4-BE49-F238E27FC236}">
                <a16:creationId xmlns:a16="http://schemas.microsoft.com/office/drawing/2014/main" id="{44FA4CFB-5331-92DF-113A-AF87BD77242D}"/>
              </a:ext>
            </a:extLst>
          </p:cNvPr>
          <p:cNvSpPr/>
          <p:nvPr/>
        </p:nvSpPr>
        <p:spPr>
          <a:xfrm>
            <a:off x="2141054"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latin typeface="UD Digi Kyokasho NK-R"/>
                <a:ea typeface="UD Digi Kyokasho NK-R"/>
                <a:cs typeface="Calibri"/>
              </a:rPr>
              <a:t>1</a:t>
            </a:r>
            <a:endParaRPr lang="ja-JP" altLang="en-US" sz="2400">
              <a:latin typeface="UD Digi Kyokasho NK-R"/>
              <a:ea typeface="UD Digi Kyokasho NK-R"/>
            </a:endParaRPr>
          </a:p>
        </p:txBody>
      </p:sp>
      <p:sp>
        <p:nvSpPr>
          <p:cNvPr id="5" name="楕円 22">
            <a:extLst>
              <a:ext uri="{FF2B5EF4-FFF2-40B4-BE49-F238E27FC236}">
                <a16:creationId xmlns:a16="http://schemas.microsoft.com/office/drawing/2014/main" id="{AEF573AD-F8B0-8E7D-8AC1-B4CD086345D1}"/>
              </a:ext>
            </a:extLst>
          </p:cNvPr>
          <p:cNvSpPr/>
          <p:nvPr/>
        </p:nvSpPr>
        <p:spPr>
          <a:xfrm>
            <a:off x="5843380"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2</a:t>
            </a:r>
          </a:p>
        </p:txBody>
      </p:sp>
      <p:sp>
        <p:nvSpPr>
          <p:cNvPr id="6" name="楕円 28">
            <a:extLst>
              <a:ext uri="{FF2B5EF4-FFF2-40B4-BE49-F238E27FC236}">
                <a16:creationId xmlns:a16="http://schemas.microsoft.com/office/drawing/2014/main" id="{471DABD7-C548-7FD8-E165-1A0019B05CDA}"/>
              </a:ext>
            </a:extLst>
          </p:cNvPr>
          <p:cNvSpPr/>
          <p:nvPr/>
        </p:nvSpPr>
        <p:spPr>
          <a:xfrm>
            <a:off x="9504293" y="2302565"/>
            <a:ext cx="546652" cy="54665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3</a:t>
            </a:r>
          </a:p>
        </p:txBody>
      </p:sp>
      <p:sp>
        <p:nvSpPr>
          <p:cNvPr id="7" name="楕円 8">
            <a:extLst>
              <a:ext uri="{FF2B5EF4-FFF2-40B4-BE49-F238E27FC236}">
                <a16:creationId xmlns:a16="http://schemas.microsoft.com/office/drawing/2014/main" id="{5AD9AF45-A06D-43FF-7823-A53AB5630D72}"/>
              </a:ext>
            </a:extLst>
          </p:cNvPr>
          <p:cNvSpPr/>
          <p:nvPr/>
        </p:nvSpPr>
        <p:spPr>
          <a:xfrm>
            <a:off x="2008200" y="2168105"/>
            <a:ext cx="809625" cy="809625"/>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楕円 8">
            <a:extLst>
              <a:ext uri="{FF2B5EF4-FFF2-40B4-BE49-F238E27FC236}">
                <a16:creationId xmlns:a16="http://schemas.microsoft.com/office/drawing/2014/main" id="{018FA3C9-9491-1E6B-73F6-CE953998BE90}"/>
              </a:ext>
            </a:extLst>
          </p:cNvPr>
          <p:cNvSpPr/>
          <p:nvPr/>
        </p:nvSpPr>
        <p:spPr>
          <a:xfrm>
            <a:off x="9374175" y="2167423"/>
            <a:ext cx="809625" cy="809625"/>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楕円 8">
            <a:extLst>
              <a:ext uri="{FF2B5EF4-FFF2-40B4-BE49-F238E27FC236}">
                <a16:creationId xmlns:a16="http://schemas.microsoft.com/office/drawing/2014/main" id="{A222589D-2691-8E79-D756-4DE83A3D8171}"/>
              </a:ext>
            </a:extLst>
          </p:cNvPr>
          <p:cNvSpPr/>
          <p:nvPr/>
        </p:nvSpPr>
        <p:spPr>
          <a:xfrm>
            <a:off x="5583143" y="2058244"/>
            <a:ext cx="1058088" cy="1100729"/>
          </a:xfrm>
          <a:prstGeom prst="mathMultiply">
            <a:avLst>
              <a:gd name="adj1" fmla="val 3190"/>
            </a:avLst>
          </a:prstGeom>
          <a:solidFill>
            <a:srgbClr val="FF00A2"/>
          </a:solid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376171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pic>
        <p:nvPicPr>
          <p:cNvPr id="1311" name="図 2"/>
          <p:cNvPicPr>
            <a:picLocks noChangeAspect="1"/>
          </p:cNvPicPr>
          <p:nvPr/>
        </p:nvPicPr>
        <p:blipFill>
          <a:blip r:embed="rId3"/>
          <a:stretch>
            <a:fillRect/>
          </a:stretch>
        </p:blipFill>
        <p:spPr>
          <a:xfrm>
            <a:off x="9356571" y="4254777"/>
            <a:ext cx="2041761" cy="2645803"/>
          </a:xfrm>
          <a:prstGeom prst="rect">
            <a:avLst/>
          </a:prstGeom>
        </p:spPr>
      </p:pic>
      <p:sp>
        <p:nvSpPr>
          <p:cNvPr id="1315" name="テキスト ボックス 19"/>
          <p:cNvSpPr txBox="1"/>
          <p:nvPr/>
        </p:nvSpPr>
        <p:spPr>
          <a:xfrm>
            <a:off x="1760699" y="2619945"/>
            <a:ext cx="3867644" cy="15127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成立した“契約”の</a:t>
            </a:r>
            <a:endParaRPr lang="ja-JP" sz="3200">
              <a:latin typeface="UD Digi Kyokasho NK-R"/>
              <a:ea typeface="UD Digi Kyokasho NK-R"/>
              <a:cs typeface="Calibri"/>
            </a:endParaRPr>
          </a:p>
          <a:p>
            <a:pPr>
              <a:lnSpc>
                <a:spcPct val="150000"/>
              </a:lnSpc>
            </a:pPr>
            <a:r>
              <a:rPr lang="ja-JP" altLang="en-US" sz="3200">
                <a:latin typeface="UD Digi Kyokasho NK-R"/>
                <a:ea typeface="UD Digi Kyokasho NK-R"/>
                <a:cs typeface="Calibri"/>
              </a:rPr>
              <a:t>ルールを確認しよう</a:t>
            </a:r>
            <a:endParaRPr lang="ja-JP" sz="3200">
              <a:latin typeface="UD Digi Kyokasho NK-R"/>
              <a:ea typeface="UD Digi Kyokasho NK-R"/>
              <a:cs typeface="Calibri"/>
            </a:endParaRPr>
          </a:p>
        </p:txBody>
      </p:sp>
      <p:grpSp>
        <p:nvGrpSpPr>
          <p:cNvPr id="5" name="グループ化 4">
            <a:extLst>
              <a:ext uri="{FF2B5EF4-FFF2-40B4-BE49-F238E27FC236}">
                <a16:creationId xmlns:a16="http://schemas.microsoft.com/office/drawing/2014/main" id="{01369161-76BE-5DE5-2ED7-E6B701C1FDCC}"/>
              </a:ext>
            </a:extLst>
          </p:cNvPr>
          <p:cNvGrpSpPr/>
          <p:nvPr/>
        </p:nvGrpSpPr>
        <p:grpSpPr>
          <a:xfrm>
            <a:off x="1760698" y="4959102"/>
            <a:ext cx="7719603" cy="1256656"/>
            <a:chOff x="1481666" y="5415466"/>
            <a:chExt cx="8009316" cy="1102355"/>
          </a:xfrm>
        </p:grpSpPr>
        <p:sp>
          <p:nvSpPr>
            <p:cNvPr id="3" name="二等辺三角形 28">
              <a:extLst>
                <a:ext uri="{FF2B5EF4-FFF2-40B4-BE49-F238E27FC236}">
                  <a16:creationId xmlns:a16="http://schemas.microsoft.com/office/drawing/2014/main" id="{85679D69-0B01-672A-8D39-9F98B5DE9677}"/>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四角形: 角を丸くする 27">
              <a:extLst>
                <a:ext uri="{FF2B5EF4-FFF2-40B4-BE49-F238E27FC236}">
                  <a16:creationId xmlns:a16="http://schemas.microsoft.com/office/drawing/2014/main" id="{D6EF59B5-D08E-0B88-1EE0-2EA4AEF19B8E}"/>
                </a:ext>
              </a:extLst>
            </p:cNvPr>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7" name="テキスト ボックス 13">
            <a:extLst>
              <a:ext uri="{FF2B5EF4-FFF2-40B4-BE49-F238E27FC236}">
                <a16:creationId xmlns:a16="http://schemas.microsoft.com/office/drawing/2014/main" id="{1D530F15-70CE-92DC-1EAE-B9DAF68682DC}"/>
              </a:ext>
            </a:extLst>
          </p:cNvPr>
          <p:cNvSpPr txBox="1"/>
          <p:nvPr/>
        </p:nvSpPr>
        <p:spPr>
          <a:xfrm>
            <a:off x="2578068" y="5095813"/>
            <a:ext cx="6100550"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rgbClr val="4472C4"/>
                </a:solidFill>
                <a:latin typeface="UD Digi Kyokasho NK-R"/>
                <a:ea typeface="UD Digi Kyokasho NK-R"/>
                <a:cs typeface="Calibri"/>
              </a:rPr>
              <a:t>お互いが合意して決めた内容は、</a:t>
            </a:r>
            <a:endParaRPr lang="en-US" altLang="ja-JP" sz="3200" b="1">
              <a:solidFill>
                <a:srgbClr val="4472C4"/>
              </a:solidFill>
              <a:latin typeface="UD Digi Kyokasho NK-R"/>
              <a:ea typeface="UD Digi Kyokasho NK-R"/>
              <a:cs typeface="Calibri"/>
            </a:endParaRPr>
          </a:p>
          <a:p>
            <a:r>
              <a:rPr lang="ja-JP" altLang="en-US" sz="3200" b="1">
                <a:solidFill>
                  <a:srgbClr val="4472C4"/>
                </a:solidFill>
                <a:latin typeface="UD Digi Kyokasho NK-R"/>
                <a:ea typeface="UD Digi Kyokasho NK-R"/>
                <a:cs typeface="Calibri"/>
              </a:rPr>
              <a:t>守ることが大事だよね・・</a:t>
            </a:r>
          </a:p>
        </p:txBody>
      </p:sp>
      <p:pic>
        <p:nvPicPr>
          <p:cNvPr id="2" name="図 1" descr="アイコン&#10;&#10;説明は自動で生成されたものです">
            <a:extLst>
              <a:ext uri="{FF2B5EF4-FFF2-40B4-BE49-F238E27FC236}">
                <a16:creationId xmlns:a16="http://schemas.microsoft.com/office/drawing/2014/main" id="{60671A33-8932-B704-9CC1-B02E9500B2AC}"/>
              </a:ext>
            </a:extLst>
          </p:cNvPr>
          <p:cNvPicPr>
            <a:picLocks noChangeAspect="1"/>
          </p:cNvPicPr>
          <p:nvPr/>
        </p:nvPicPr>
        <p:blipFill>
          <a:blip r:embed="rId4"/>
          <a:stretch>
            <a:fillRect/>
          </a:stretch>
        </p:blipFill>
        <p:spPr>
          <a:xfrm>
            <a:off x="5918056" y="1534082"/>
            <a:ext cx="3136694" cy="3136694"/>
          </a:xfrm>
          <a:prstGeom prst="rect">
            <a:avLst/>
          </a:prstGeom>
        </p:spPr>
      </p:pic>
      <p:sp>
        <p:nvSpPr>
          <p:cNvPr id="8" name="正方形/長方形 6">
            <a:extLst>
              <a:ext uri="{FF2B5EF4-FFF2-40B4-BE49-F238E27FC236}">
                <a16:creationId xmlns:a16="http://schemas.microsoft.com/office/drawing/2014/main" id="{A50DE198-1B42-E9BF-9482-C2E29CD55FE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5">
            <a:extLst>
              <a:ext uri="{FF2B5EF4-FFF2-40B4-BE49-F238E27FC236}">
                <a16:creationId xmlns:a16="http://schemas.microsoft.com/office/drawing/2014/main" id="{64CC4507-D486-F510-4369-2782D178FBD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7">
            <a:extLst>
              <a:ext uri="{FF2B5EF4-FFF2-40B4-BE49-F238E27FC236}">
                <a16:creationId xmlns:a16="http://schemas.microsoft.com/office/drawing/2014/main" id="{1289897D-E3AA-A7F3-7602-F3B18ED6BFAF}"/>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4" name="正方形/長方形 10">
            <a:extLst>
              <a:ext uri="{FF2B5EF4-FFF2-40B4-BE49-F238E27FC236}">
                <a16:creationId xmlns:a16="http://schemas.microsoft.com/office/drawing/2014/main" id="{D93CF519-01EA-84AD-A072-B3C2E7FE78A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契約のしくみ：日常の買い物で経験している「売買契約」を考えよう</a:t>
            </a:r>
            <a:endParaRPr lang="ja-JP" sz="2400" b="1">
              <a:solidFill>
                <a:schemeClr val="tx1">
                  <a:lumMod val="75000"/>
                  <a:lumOff val="25000"/>
                </a:schemeClr>
              </a:solidFill>
              <a:latin typeface="UD Digi Kyokasho NK-R"/>
              <a:ea typeface="UD Digi Kyokasho NK-R"/>
              <a:cs typeface="+mn-lt"/>
            </a:endParaRPr>
          </a:p>
        </p:txBody>
      </p:sp>
      <p:sp>
        <p:nvSpPr>
          <p:cNvPr id="1329" name="テキスト ボックス 17"/>
          <p:cNvSpPr txBox="1"/>
          <p:nvPr/>
        </p:nvSpPr>
        <p:spPr>
          <a:xfrm>
            <a:off x="572915" y="268693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7</a:t>
            </a:r>
          </a:p>
        </p:txBody>
      </p:sp>
    </p:spTree>
    <p:extLst>
      <p:ext uri="{BB962C8B-B14F-4D97-AF65-F5344CB8AC3E}">
        <p14:creationId xmlns:p14="http://schemas.microsoft.com/office/powerpoint/2010/main" val="1187332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pic>
        <p:nvPicPr>
          <p:cNvPr id="1390" name="図 2" descr="アイコン_x000a__x000a_説明は自動で生成されたものです"/>
          <p:cNvPicPr>
            <a:picLocks noChangeAspect="1"/>
          </p:cNvPicPr>
          <p:nvPr/>
        </p:nvPicPr>
        <p:blipFill>
          <a:blip r:embed="rId3"/>
          <a:stretch>
            <a:fillRect/>
          </a:stretch>
        </p:blipFill>
        <p:spPr>
          <a:xfrm>
            <a:off x="9395435" y="4373610"/>
            <a:ext cx="1674273" cy="2478673"/>
          </a:xfrm>
          <a:prstGeom prst="rect">
            <a:avLst/>
          </a:prstGeom>
        </p:spPr>
      </p:pic>
      <p:sp>
        <p:nvSpPr>
          <p:cNvPr id="1391" name="テキスト ボックス 4"/>
          <p:cNvSpPr txBox="1"/>
          <p:nvPr/>
        </p:nvSpPr>
        <p:spPr>
          <a:xfrm>
            <a:off x="1767567" y="1970082"/>
            <a:ext cx="4489236" cy="15028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mn-lt"/>
              </a:rPr>
              <a:t>契約するときに</a:t>
            </a:r>
            <a:endParaRPr lang="ja-JP" sz="3200">
              <a:latin typeface="UD Digi Kyokasho NK-R"/>
              <a:ea typeface="UD Digi Kyokasho NK-R"/>
              <a:cs typeface="+mn-lt"/>
            </a:endParaRPr>
          </a:p>
          <a:p>
            <a:pPr>
              <a:lnSpc>
                <a:spcPct val="150000"/>
              </a:lnSpc>
            </a:pPr>
            <a:r>
              <a:rPr lang="ja-JP" altLang="en-US" sz="3200">
                <a:latin typeface="UD Digi Kyokasho NK-R"/>
                <a:ea typeface="UD Digi Kyokasho NK-R"/>
                <a:cs typeface="+mn-lt"/>
              </a:rPr>
              <a:t>必要なことは何だろう？</a:t>
            </a:r>
            <a:endParaRPr lang="ja-JP" sz="3200">
              <a:latin typeface="UD Digi Kyokasho NK-R"/>
              <a:ea typeface="UD Digi Kyokasho NK-R"/>
            </a:endParaRPr>
          </a:p>
        </p:txBody>
      </p:sp>
      <p:sp>
        <p:nvSpPr>
          <p:cNvPr id="1394" name="テキスト ボックス 17"/>
          <p:cNvSpPr txBox="1"/>
          <p:nvPr/>
        </p:nvSpPr>
        <p:spPr>
          <a:xfrm>
            <a:off x="615345" y="1965848"/>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８</a:t>
            </a:r>
          </a:p>
        </p:txBody>
      </p:sp>
      <p:grpSp>
        <p:nvGrpSpPr>
          <p:cNvPr id="5" name="グループ化 4">
            <a:extLst>
              <a:ext uri="{FF2B5EF4-FFF2-40B4-BE49-F238E27FC236}">
                <a16:creationId xmlns:a16="http://schemas.microsoft.com/office/drawing/2014/main" id="{0FA50F8C-62A5-873C-27EC-9D560A644F5A}"/>
              </a:ext>
            </a:extLst>
          </p:cNvPr>
          <p:cNvGrpSpPr/>
          <p:nvPr/>
        </p:nvGrpSpPr>
        <p:grpSpPr>
          <a:xfrm>
            <a:off x="1553659" y="4837175"/>
            <a:ext cx="7985870" cy="1770570"/>
            <a:chOff x="1458220" y="4723805"/>
            <a:chExt cx="7985870" cy="1770570"/>
          </a:xfrm>
        </p:grpSpPr>
        <p:sp>
          <p:nvSpPr>
            <p:cNvPr id="3" name="二等辺三角形 28">
              <a:extLst>
                <a:ext uri="{FF2B5EF4-FFF2-40B4-BE49-F238E27FC236}">
                  <a16:creationId xmlns:a16="http://schemas.microsoft.com/office/drawing/2014/main" id="{4C7084BE-E609-F52F-DAF7-B86A0C474DC8}"/>
                </a:ext>
              </a:extLst>
            </p:cNvPr>
            <p:cNvSpPr/>
            <p:nvPr/>
          </p:nvSpPr>
          <p:spPr>
            <a:xfrm rot="5400000">
              <a:off x="9116368" y="5794759"/>
              <a:ext cx="389372" cy="26607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四角形: 角を丸くする 27">
              <a:extLst>
                <a:ext uri="{FF2B5EF4-FFF2-40B4-BE49-F238E27FC236}">
                  <a16:creationId xmlns:a16="http://schemas.microsoft.com/office/drawing/2014/main" id="{89FCC1F7-594C-6266-8C5F-EE4DCC053FBC}"/>
                </a:ext>
              </a:extLst>
            </p:cNvPr>
            <p:cNvSpPr/>
            <p:nvPr/>
          </p:nvSpPr>
          <p:spPr>
            <a:xfrm>
              <a:off x="1458220" y="4723805"/>
              <a:ext cx="7810127" cy="1770570"/>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6" name="テキスト ボックス 11">
            <a:extLst>
              <a:ext uri="{FF2B5EF4-FFF2-40B4-BE49-F238E27FC236}">
                <a16:creationId xmlns:a16="http://schemas.microsoft.com/office/drawing/2014/main" id="{8049C912-B8CD-E303-56E7-F1451C3DBAAD}"/>
              </a:ext>
            </a:extLst>
          </p:cNvPr>
          <p:cNvSpPr txBox="1"/>
          <p:nvPr/>
        </p:nvSpPr>
        <p:spPr>
          <a:xfrm>
            <a:off x="1827930" y="5029963"/>
            <a:ext cx="7437329"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b="1">
                <a:solidFill>
                  <a:srgbClr val="4472C4"/>
                </a:solidFill>
                <a:latin typeface="UD Digi Kyokasho NK-R"/>
                <a:ea typeface="UD Digi Kyokasho NK-R"/>
                <a:cs typeface="Calibri"/>
              </a:rPr>
              <a:t>この授業で学んだ</a:t>
            </a:r>
            <a:r>
              <a:rPr lang="en-US" altLang="ja-JP" sz="2800" b="1">
                <a:solidFill>
                  <a:srgbClr val="4472C4"/>
                </a:solidFill>
                <a:latin typeface="UD Digi Kyokasho NK-R"/>
                <a:ea typeface="UD Digi Kyokasho NK-R"/>
                <a:cs typeface="Calibri"/>
              </a:rPr>
              <a:t>2</a:t>
            </a:r>
            <a:r>
              <a:rPr lang="ja-JP" altLang="en-US" sz="2800" b="1">
                <a:solidFill>
                  <a:srgbClr val="4472C4"/>
                </a:solidFill>
                <a:latin typeface="UD Digi Kyokasho NK-R"/>
                <a:ea typeface="UD Digi Kyokasho NK-R"/>
                <a:cs typeface="Calibri"/>
              </a:rPr>
              <a:t>つのポイントを確認しよう</a:t>
            </a:r>
          </a:p>
          <a:p>
            <a:r>
              <a:rPr lang="ja-JP" altLang="en-US" sz="2800" b="1">
                <a:solidFill>
                  <a:srgbClr val="4472C4"/>
                </a:solidFill>
                <a:latin typeface="UD Digi Kyokasho NK-R"/>
                <a:ea typeface="UD Digi Kyokasho NK-R"/>
                <a:cs typeface="Calibri"/>
              </a:rPr>
              <a:t>・契約は、お互いの合意で成り立つ</a:t>
            </a:r>
            <a:endParaRPr lang="en-US" altLang="ja-JP" sz="2800" b="1">
              <a:solidFill>
                <a:srgbClr val="4472C4"/>
              </a:solidFill>
              <a:latin typeface="UD Digi Kyokasho NK-R"/>
              <a:ea typeface="UD Digi Kyokasho NK-R"/>
              <a:cs typeface="Calibri"/>
            </a:endParaRPr>
          </a:p>
          <a:p>
            <a:r>
              <a:rPr lang="ja-JP" altLang="en-US" sz="2800" b="1">
                <a:solidFill>
                  <a:srgbClr val="4472C4"/>
                </a:solidFill>
                <a:latin typeface="UD Digi Kyokasho NK-R"/>
                <a:ea typeface="UD Digi Kyokasho NK-R"/>
                <a:cs typeface="Calibri"/>
              </a:rPr>
              <a:t>・成立後の契約は一方的な都合でやめられない</a:t>
            </a:r>
            <a:endParaRPr lang="ja-JP" sz="2800">
              <a:solidFill>
                <a:srgbClr val="4472C4"/>
              </a:solidFill>
              <a:latin typeface="UD Digi Kyokasho NK-R"/>
              <a:ea typeface="UD Digi Kyokasho NK-R"/>
              <a:cs typeface="Calibri"/>
            </a:endParaRPr>
          </a:p>
        </p:txBody>
      </p:sp>
      <p:sp>
        <p:nvSpPr>
          <p:cNvPr id="8" name="正方形/長方形 6">
            <a:extLst>
              <a:ext uri="{FF2B5EF4-FFF2-40B4-BE49-F238E27FC236}">
                <a16:creationId xmlns:a16="http://schemas.microsoft.com/office/drawing/2014/main" id="{164C24B9-5AEF-4789-162E-8C2C2BB769BE}"/>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5">
            <a:extLst>
              <a:ext uri="{FF2B5EF4-FFF2-40B4-BE49-F238E27FC236}">
                <a16:creationId xmlns:a16="http://schemas.microsoft.com/office/drawing/2014/main" id="{50ACF74E-2AA0-19DB-1349-FD9EE5A2EDD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2" name="四角形: 上の 2 つの角を丸める 7">
            <a:extLst>
              <a:ext uri="{FF2B5EF4-FFF2-40B4-BE49-F238E27FC236}">
                <a16:creationId xmlns:a16="http://schemas.microsoft.com/office/drawing/2014/main" id="{4F0D7495-B331-E8B8-79A3-92ECA3621896}"/>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4" name="正方形/長方形 10">
            <a:extLst>
              <a:ext uri="{FF2B5EF4-FFF2-40B4-BE49-F238E27FC236}">
                <a16:creationId xmlns:a16="http://schemas.microsoft.com/office/drawing/2014/main" id="{0C976EE7-5134-074F-26EA-9E9D96D1A940}"/>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契約のしくみ：日常の買い物で経験している「売買契約」を考えよう</a:t>
            </a:r>
            <a:endParaRPr lang="ja-JP" sz="2400" b="1">
              <a:solidFill>
                <a:schemeClr val="tx1">
                  <a:lumMod val="75000"/>
                  <a:lumOff val="25000"/>
                </a:schemeClr>
              </a:solidFill>
              <a:latin typeface="UD Digi Kyokasho NK-R"/>
              <a:ea typeface="UD Digi Kyokasho NK-R"/>
              <a:cs typeface="+mn-lt"/>
            </a:endParaRPr>
          </a:p>
        </p:txBody>
      </p:sp>
      <p:pic>
        <p:nvPicPr>
          <p:cNvPr id="16" name="図 15" descr="挿絵 が含まれている画像&#10;&#10;説明は自動で生成されたものです">
            <a:extLst>
              <a:ext uri="{FF2B5EF4-FFF2-40B4-BE49-F238E27FC236}">
                <a16:creationId xmlns:a16="http://schemas.microsoft.com/office/drawing/2014/main" id="{6BBB07E8-9C50-5B50-FF77-A84531613DA8}"/>
              </a:ext>
            </a:extLst>
          </p:cNvPr>
          <p:cNvPicPr>
            <a:picLocks noChangeAspect="1"/>
          </p:cNvPicPr>
          <p:nvPr/>
        </p:nvPicPr>
        <p:blipFill>
          <a:blip r:embed="rId4"/>
          <a:stretch>
            <a:fillRect/>
          </a:stretch>
        </p:blipFill>
        <p:spPr>
          <a:xfrm>
            <a:off x="6219458" y="1402923"/>
            <a:ext cx="3045802" cy="3045802"/>
          </a:xfrm>
          <a:prstGeom prst="rect">
            <a:avLst/>
          </a:prstGeom>
        </p:spPr>
      </p:pic>
    </p:spTree>
    <p:extLst>
      <p:ext uri="{BB962C8B-B14F-4D97-AF65-F5344CB8AC3E}">
        <p14:creationId xmlns:p14="http://schemas.microsoft.com/office/powerpoint/2010/main" val="1760692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9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07" name="正方形/長方形 6"/>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08" name="四角形: 上の 2 つの角を丸める 5"/>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09" name="四角形: 上の 2 つの角を丸める 7"/>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110" name="正方形/長方形 10"/>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sp>
        <p:nvSpPr>
          <p:cNvPr id="3" name="正方形/長方形 3">
            <a:extLst>
              <a:ext uri="{FF2B5EF4-FFF2-40B4-BE49-F238E27FC236}">
                <a16:creationId xmlns:a16="http://schemas.microsoft.com/office/drawing/2014/main" id="{93E339EB-67A1-A0EB-C942-7E0D766EFDC7}"/>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C0488AF-52A4-DC2D-BACC-896B0752E65A}"/>
              </a:ext>
            </a:extLst>
          </p:cNvPr>
          <p:cNvSpPr txBox="1"/>
          <p:nvPr/>
        </p:nvSpPr>
        <p:spPr>
          <a:xfrm>
            <a:off x="0" y="1746020"/>
            <a:ext cx="248716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400" b="1">
                <a:solidFill>
                  <a:schemeClr val="bg1"/>
                </a:solidFill>
                <a:latin typeface="UD Digi Kyokasho NK-B"/>
                <a:ea typeface="UD Digi Kyokasho NK-B"/>
                <a:cs typeface="Calibri" panose="020F0502020204030204"/>
              </a:rPr>
              <a:t>目　次</a:t>
            </a:r>
          </a:p>
        </p:txBody>
      </p:sp>
      <p:graphicFrame>
        <p:nvGraphicFramePr>
          <p:cNvPr id="7" name="表 24">
            <a:extLst>
              <a:ext uri="{FF2B5EF4-FFF2-40B4-BE49-F238E27FC236}">
                <a16:creationId xmlns:a16="http://schemas.microsoft.com/office/drawing/2014/main" id="{C840D516-1862-1788-B005-7A27E2464EC7}"/>
              </a:ext>
            </a:extLst>
          </p:cNvPr>
          <p:cNvGraphicFramePr>
            <a:graphicFrameLocks noGrp="1"/>
          </p:cNvGraphicFramePr>
          <p:nvPr>
            <p:extLst>
              <p:ext uri="{D42A27DB-BD31-4B8C-83A1-F6EECF244321}">
                <p14:modId xmlns:p14="http://schemas.microsoft.com/office/powerpoint/2010/main" val="1942870932"/>
              </p:ext>
            </p:extLst>
          </p:nvPr>
        </p:nvGraphicFramePr>
        <p:xfrm>
          <a:off x="3276186" y="1551213"/>
          <a:ext cx="8267478" cy="2144722"/>
        </p:xfrm>
        <a:graphic>
          <a:graphicData uri="http://schemas.openxmlformats.org/drawingml/2006/table">
            <a:tbl>
              <a:tblPr firstRow="1" bandRow="1">
                <a:tableStyleId>{5C22544A-7EE6-4342-B048-85BDC9FD1C3A}</a:tableStyleId>
              </a:tblPr>
              <a:tblGrid>
                <a:gridCol w="8267478">
                  <a:extLst>
                    <a:ext uri="{9D8B030D-6E8A-4147-A177-3AD203B41FA5}">
                      <a16:colId xmlns:a16="http://schemas.microsoft.com/office/drawing/2014/main" val="20000"/>
                    </a:ext>
                  </a:extLst>
                </a:gridCol>
              </a:tblGrid>
              <a:tr h="1141187">
                <a:tc>
                  <a:txBody>
                    <a:bodyPr/>
                    <a:lstStyle/>
                    <a:p>
                      <a:pPr algn="l">
                        <a:lnSpc>
                          <a:spcPct val="150000"/>
                        </a:lnSpc>
                      </a:pPr>
                      <a:r>
                        <a:rPr lang="ja-JP" altLang="en-US" sz="3600">
                          <a:solidFill>
                            <a:srgbClr val="FF00A2"/>
                          </a:solidFill>
                          <a:latin typeface="UD Digi Kyokasho NK-R"/>
                          <a:ea typeface="UD Digi Kyokasho NK-R"/>
                          <a:cs typeface="+mn-lt"/>
                        </a:rPr>
                        <a:t>◎　</a:t>
                      </a:r>
                      <a:r>
                        <a:rPr lang="ja-JP" altLang="ja-JP" sz="3600">
                          <a:solidFill>
                            <a:srgbClr val="FF00A2"/>
                          </a:solidFill>
                          <a:latin typeface="UD Digi Kyokasho NK-R"/>
                          <a:ea typeface="UD Digi Kyokasho NK-R"/>
                          <a:cs typeface="+mn-lt"/>
                        </a:rPr>
                        <a:t>契約</a:t>
                      </a:r>
                      <a:r>
                        <a:rPr lang="ja-JP" altLang="en-US" sz="3600">
                          <a:solidFill>
                            <a:srgbClr val="FF00A2"/>
                          </a:solidFill>
                          <a:latin typeface="UD Digi Kyokasho NK-R"/>
                          <a:ea typeface="UD Digi Kyokasho NK-R"/>
                          <a:cs typeface="+mn-lt"/>
                        </a:rPr>
                        <a:t>って何？</a:t>
                      </a:r>
                      <a:endParaRPr lang="ja-JP" altLang="ja-JP" sz="3600">
                        <a:solidFill>
                          <a:srgbClr val="FF00A2"/>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035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3600">
                          <a:latin typeface="UD Digi Kyokasho NK-R"/>
                          <a:ea typeface="UD Digi Kyokasho NK-R"/>
                          <a:cs typeface="+mn-lt"/>
                        </a:rPr>
                        <a:t>◎　</a:t>
                      </a:r>
                      <a:r>
                        <a:rPr lang="ja-JP" altLang="ja-JP" sz="3600">
                          <a:latin typeface="UD Digi Kyokasho NK-R"/>
                          <a:ea typeface="UD Digi Kyokasho NK-R"/>
                          <a:cs typeface="+mn-lt"/>
                        </a:rPr>
                        <a:t>契約</a:t>
                      </a:r>
                      <a:r>
                        <a:rPr lang="ja-JP" altLang="en-US" sz="3600">
                          <a:latin typeface="UD Digi Kyokasho NK-R"/>
                          <a:ea typeface="UD Digi Kyokasho NK-R"/>
                          <a:cs typeface="+mn-lt"/>
                        </a:rPr>
                        <a:t>の基本</a:t>
                      </a:r>
                      <a:endParaRPr lang="ja-JP" altLang="ja-JP" sz="3600">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9" name="四角形: 角を丸くする 1">
            <a:extLst>
              <a:ext uri="{FF2B5EF4-FFF2-40B4-BE49-F238E27FC236}">
                <a16:creationId xmlns:a16="http://schemas.microsoft.com/office/drawing/2014/main" id="{3D965970-5AFA-173B-FDC0-D89836C5A97F}"/>
              </a:ext>
            </a:extLst>
          </p:cNvPr>
          <p:cNvSpPr/>
          <p:nvPr/>
        </p:nvSpPr>
        <p:spPr>
          <a:xfrm>
            <a:off x="3135502" y="1657485"/>
            <a:ext cx="3693316" cy="946510"/>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2292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32" name="テキスト ボックス 12"/>
          <p:cNvSpPr txBox="1"/>
          <p:nvPr/>
        </p:nvSpPr>
        <p:spPr>
          <a:xfrm>
            <a:off x="1322100" y="1879922"/>
            <a:ext cx="1058453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mn-lt"/>
              </a:rPr>
              <a:t>“契約”と</a:t>
            </a:r>
            <a:r>
              <a:rPr lang="ja-JP" sz="3200">
                <a:latin typeface="UD Digi Kyokasho NK-R"/>
                <a:ea typeface="UD Digi Kyokasho NK-R"/>
                <a:cs typeface="+mn-lt"/>
              </a:rPr>
              <a:t>い</a:t>
            </a:r>
            <a:r>
              <a:rPr lang="ja-JP" altLang="en-US" sz="3200">
                <a:latin typeface="UD Digi Kyokasho NK-R"/>
                <a:ea typeface="UD Digi Kyokasho NK-R"/>
                <a:cs typeface="+mn-lt"/>
              </a:rPr>
              <a:t>う言葉</a:t>
            </a:r>
            <a:r>
              <a:rPr lang="ja-JP" sz="3200">
                <a:latin typeface="UD Digi Kyokasho NK-R"/>
                <a:ea typeface="UD Digi Kyokasho NK-R"/>
                <a:cs typeface="+mn-lt"/>
              </a:rPr>
              <a:t>が</a:t>
            </a:r>
            <a:r>
              <a:rPr lang="ja-JP" altLang="en-US" sz="3200">
                <a:latin typeface="UD Digi Kyokasho NK-R"/>
                <a:ea typeface="UD Digi Kyokasho NK-R"/>
                <a:cs typeface="+mn-lt"/>
              </a:rPr>
              <a:t>出</a:t>
            </a:r>
            <a:r>
              <a:rPr lang="ja-JP" sz="3200">
                <a:latin typeface="UD Digi Kyokasho NK-R"/>
                <a:ea typeface="UD Digi Kyokasho NK-R"/>
                <a:cs typeface="+mn-lt"/>
              </a:rPr>
              <a:t>て</a:t>
            </a:r>
            <a:r>
              <a:rPr lang="ja-JP" altLang="en-US" sz="3200">
                <a:latin typeface="UD Digi Kyokasho NK-R"/>
                <a:ea typeface="UD Digi Kyokasho NK-R"/>
                <a:cs typeface="+mn-lt"/>
              </a:rPr>
              <a:t>く</a:t>
            </a:r>
            <a:r>
              <a:rPr lang="ja-JP" sz="3200">
                <a:latin typeface="UD Digi Kyokasho NK-R"/>
                <a:ea typeface="UD Digi Kyokasho NK-R"/>
                <a:cs typeface="+mn-lt"/>
              </a:rPr>
              <a:t>る</a:t>
            </a:r>
            <a:r>
              <a:rPr lang="ja-JP" altLang="en-US" sz="3200">
                <a:latin typeface="UD Digi Kyokasho NK-R"/>
                <a:ea typeface="UD Digi Kyokasho NK-R"/>
                <a:cs typeface="+mn-lt"/>
              </a:rPr>
              <a:t>ニュースや事例を探してみよう</a:t>
            </a:r>
            <a:r>
              <a:rPr lang="ja-JP" sz="3200">
                <a:latin typeface="UD Digi Kyokasho NK-R"/>
                <a:ea typeface="UD Digi Kyokasho NK-R"/>
                <a:cs typeface="+mn-lt"/>
              </a:rPr>
              <a:t>。</a:t>
            </a:r>
            <a:endParaRPr lang="ja-JP" sz="3200">
              <a:latin typeface="UD Digi Kyokasho NK-R"/>
              <a:ea typeface="UD Digi Kyokasho NK-R"/>
            </a:endParaRPr>
          </a:p>
        </p:txBody>
      </p:sp>
      <p:grpSp>
        <p:nvGrpSpPr>
          <p:cNvPr id="2" name="グループ化 1">
            <a:extLst>
              <a:ext uri="{FF2B5EF4-FFF2-40B4-BE49-F238E27FC236}">
                <a16:creationId xmlns:a16="http://schemas.microsoft.com/office/drawing/2014/main" id="{16AE81D5-2680-FDF8-90F8-0CB967F34B8C}"/>
              </a:ext>
            </a:extLst>
          </p:cNvPr>
          <p:cNvGrpSpPr/>
          <p:nvPr/>
        </p:nvGrpSpPr>
        <p:grpSpPr>
          <a:xfrm>
            <a:off x="1481666" y="5177612"/>
            <a:ext cx="8009316" cy="1340209"/>
            <a:chOff x="1481666" y="5415466"/>
            <a:chExt cx="8009316" cy="1102355"/>
          </a:xfrm>
        </p:grpSpPr>
        <p:sp>
          <p:nvSpPr>
            <p:cNvPr id="1134" name="二等辺三角形 28"/>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33" name="四角形: 角を丸くする 27"/>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135" name="テキスト ボックス 29"/>
          <p:cNvSpPr txBox="1"/>
          <p:nvPr/>
        </p:nvSpPr>
        <p:spPr>
          <a:xfrm>
            <a:off x="1753063" y="5311424"/>
            <a:ext cx="7262209"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200" b="1">
                <a:solidFill>
                  <a:schemeClr val="accent1"/>
                </a:solidFill>
                <a:latin typeface="UD Digi Kyokasho NK-R"/>
                <a:ea typeface="UD Digi Kyokasho NK-R"/>
                <a:cs typeface="Calibri"/>
              </a:rPr>
              <a:t>どのような時に見</a:t>
            </a:r>
            <a:r>
              <a:rPr lang="ja-JP" altLang="en-US" sz="3200" b="1">
                <a:solidFill>
                  <a:schemeClr val="accent1"/>
                </a:solidFill>
                <a:latin typeface="UD Digi Kyokasho NK-R"/>
                <a:ea typeface="UD Digi Kyokasho NK-R"/>
                <a:cs typeface="Calibri"/>
              </a:rPr>
              <a:t>たり、聞いたり</a:t>
            </a:r>
            <a:r>
              <a:rPr lang="ja-JP" sz="3200" b="1">
                <a:solidFill>
                  <a:schemeClr val="accent1"/>
                </a:solidFill>
                <a:latin typeface="UD Digi Kyokasho NK-R"/>
                <a:ea typeface="UD Digi Kyokasho NK-R"/>
                <a:cs typeface="Calibri"/>
              </a:rPr>
              <a:t>し</a:t>
            </a:r>
            <a:r>
              <a:rPr lang="ja-JP" altLang="en-US" sz="3200" b="1">
                <a:solidFill>
                  <a:schemeClr val="accent1"/>
                </a:solidFill>
                <a:latin typeface="UD Digi Kyokasho NK-R"/>
                <a:ea typeface="UD Digi Kyokasho NK-R"/>
                <a:cs typeface="Calibri"/>
              </a:rPr>
              <a:t>たことがあるかな？</a:t>
            </a:r>
            <a:endParaRPr lang="ja-JP" altLang="en-US" sz="3200">
              <a:solidFill>
                <a:schemeClr val="accent1"/>
              </a:solidFill>
              <a:latin typeface="UD Digi Kyokasho NK-R"/>
              <a:ea typeface="UD Digi Kyokasho NK-R"/>
              <a:cs typeface="Calibri"/>
            </a:endParaRPr>
          </a:p>
        </p:txBody>
      </p:sp>
      <p:pic>
        <p:nvPicPr>
          <p:cNvPr id="1136" name="図 2" descr="時計, 食品, 記号 が含まれている画像&#10;&#10;説明は自動で生成されたものです"/>
          <p:cNvPicPr>
            <a:picLocks noChangeAspect="1"/>
          </p:cNvPicPr>
          <p:nvPr/>
        </p:nvPicPr>
        <p:blipFill>
          <a:blip r:embed="rId3"/>
          <a:stretch>
            <a:fillRect/>
          </a:stretch>
        </p:blipFill>
        <p:spPr>
          <a:xfrm>
            <a:off x="9442816" y="4045773"/>
            <a:ext cx="1517486" cy="2868533"/>
          </a:xfrm>
          <a:prstGeom prst="rect">
            <a:avLst/>
          </a:prstGeom>
        </p:spPr>
      </p:pic>
      <p:sp>
        <p:nvSpPr>
          <p:cNvPr id="1137" name="テキスト ボックス 3"/>
          <p:cNvSpPr txBox="1"/>
          <p:nvPr/>
        </p:nvSpPr>
        <p:spPr>
          <a:xfrm>
            <a:off x="280095" y="1833755"/>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1</a:t>
            </a:r>
          </a:p>
        </p:txBody>
      </p:sp>
      <p:pic>
        <p:nvPicPr>
          <p:cNvPr id="1141" name="図 5"/>
          <p:cNvPicPr>
            <a:picLocks noChangeAspect="1"/>
          </p:cNvPicPr>
          <p:nvPr/>
        </p:nvPicPr>
        <p:blipFill>
          <a:blip r:embed="rId4"/>
          <a:stretch>
            <a:fillRect/>
          </a:stretch>
        </p:blipFill>
        <p:spPr>
          <a:xfrm>
            <a:off x="5778870" y="2724847"/>
            <a:ext cx="2372024" cy="2372024"/>
          </a:xfrm>
          <a:prstGeom prst="rect">
            <a:avLst/>
          </a:prstGeom>
        </p:spPr>
      </p:pic>
      <p:pic>
        <p:nvPicPr>
          <p:cNvPr id="1142" name="図 8" descr="アイコン&#10;&#10;説明は自動で生成されたものです"/>
          <p:cNvPicPr>
            <a:picLocks noChangeAspect="1"/>
          </p:cNvPicPr>
          <p:nvPr/>
        </p:nvPicPr>
        <p:blipFill>
          <a:blip r:embed="rId5"/>
          <a:stretch>
            <a:fillRect/>
          </a:stretch>
        </p:blipFill>
        <p:spPr>
          <a:xfrm>
            <a:off x="3508742" y="3214931"/>
            <a:ext cx="1907611" cy="1907611"/>
          </a:xfrm>
          <a:prstGeom prst="rect">
            <a:avLst/>
          </a:prstGeom>
        </p:spPr>
      </p:pic>
      <p:sp>
        <p:nvSpPr>
          <p:cNvPr id="4" name="正方形/長方形 6">
            <a:extLst>
              <a:ext uri="{FF2B5EF4-FFF2-40B4-BE49-F238E27FC236}">
                <a16:creationId xmlns:a16="http://schemas.microsoft.com/office/drawing/2014/main" id="{B8ECED53-7845-5021-4A82-A0C2976C243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C1A197DE-32FB-8731-3761-E561C7A6C69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8" name="四角形: 上の 2 つの角を丸める 7">
            <a:extLst>
              <a:ext uri="{FF2B5EF4-FFF2-40B4-BE49-F238E27FC236}">
                <a16:creationId xmlns:a16="http://schemas.microsoft.com/office/drawing/2014/main" id="{C3044D48-3F7F-168D-43B5-2A41718B85B9}"/>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0" name="正方形/長方形 10">
            <a:extLst>
              <a:ext uri="{FF2B5EF4-FFF2-40B4-BE49-F238E27FC236}">
                <a16:creationId xmlns:a16="http://schemas.microsoft.com/office/drawing/2014/main" id="{90BD0745-83D3-C265-7EC0-9DC8281AB8C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129409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42"/>
                                        </p:tgtEl>
                                        <p:attrNameLst>
                                          <p:attrName>style.visibility</p:attrName>
                                        </p:attrNameLst>
                                      </p:cBhvr>
                                      <p:to>
                                        <p:strVal val="visible"/>
                                      </p:to>
                                    </p:set>
                                    <p:animEffect transition="in" filter="fade">
                                      <p:cBhvr>
                                        <p:cTn id="7" dur="1000"/>
                                        <p:tgtEl>
                                          <p:spTgt spid="1142"/>
                                        </p:tgtEl>
                                      </p:cBhvr>
                                    </p:animEffect>
                                    <p:anim calcmode="lin" valueType="num">
                                      <p:cBhvr>
                                        <p:cTn id="8" dur="1000" fill="hold"/>
                                        <p:tgtEl>
                                          <p:spTgt spid="1142"/>
                                        </p:tgtEl>
                                        <p:attrNameLst>
                                          <p:attrName>ppt_x</p:attrName>
                                        </p:attrNameLst>
                                      </p:cBhvr>
                                      <p:tavLst>
                                        <p:tav tm="0">
                                          <p:val>
                                            <p:strVal val="#ppt_x"/>
                                          </p:val>
                                        </p:tav>
                                        <p:tav tm="100000">
                                          <p:val>
                                            <p:strVal val="#ppt_x"/>
                                          </p:val>
                                        </p:tav>
                                      </p:tavLst>
                                    </p:anim>
                                    <p:anim calcmode="lin" valueType="num">
                                      <p:cBhvr>
                                        <p:cTn id="9" dur="1000" fill="hold"/>
                                        <p:tgtEl>
                                          <p:spTgt spid="11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41"/>
                                        </p:tgtEl>
                                        <p:attrNameLst>
                                          <p:attrName>style.visibility</p:attrName>
                                        </p:attrNameLst>
                                      </p:cBhvr>
                                      <p:to>
                                        <p:strVal val="visible"/>
                                      </p:to>
                                    </p:set>
                                    <p:animEffect transition="in" filter="fade">
                                      <p:cBhvr>
                                        <p:cTn id="14" dur="1000"/>
                                        <p:tgtEl>
                                          <p:spTgt spid="1141"/>
                                        </p:tgtEl>
                                      </p:cBhvr>
                                    </p:animEffect>
                                    <p:anim calcmode="lin" valueType="num">
                                      <p:cBhvr>
                                        <p:cTn id="15" dur="1000" fill="hold"/>
                                        <p:tgtEl>
                                          <p:spTgt spid="1141"/>
                                        </p:tgtEl>
                                        <p:attrNameLst>
                                          <p:attrName>ppt_x</p:attrName>
                                        </p:attrNameLst>
                                      </p:cBhvr>
                                      <p:tavLst>
                                        <p:tav tm="0">
                                          <p:val>
                                            <p:strVal val="#ppt_x"/>
                                          </p:val>
                                        </p:tav>
                                        <p:tav tm="100000">
                                          <p:val>
                                            <p:strVal val="#ppt_x"/>
                                          </p:val>
                                        </p:tav>
                                      </p:tavLst>
                                    </p:anim>
                                    <p:anim calcmode="lin" valueType="num">
                                      <p:cBhvr>
                                        <p:cTn id="16" dur="1000" fill="hold"/>
                                        <p:tgtEl>
                                          <p:spTgt spid="11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52" name="テキスト ボックス 5"/>
          <p:cNvSpPr txBox="1"/>
          <p:nvPr/>
        </p:nvSpPr>
        <p:spPr>
          <a:xfrm>
            <a:off x="1755472" y="1328662"/>
            <a:ext cx="9805306" cy="6801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2800">
                <a:latin typeface="UD Digi Kyokasho NK-R"/>
                <a:ea typeface="UD Digi Kyokasho NK-R"/>
                <a:cs typeface="+mn-lt"/>
              </a:rPr>
              <a:t>次のうち“契約”はどれだろう。</a:t>
            </a:r>
            <a:endParaRPr lang="ja-JP" sz="2800">
              <a:latin typeface="UD Digi Kyokasho NK-R"/>
              <a:ea typeface="UD Digi Kyokasho NK-R"/>
            </a:endParaRPr>
          </a:p>
        </p:txBody>
      </p:sp>
      <p:sp>
        <p:nvSpPr>
          <p:cNvPr id="1154" name="四角形: 角を丸くする 15"/>
          <p:cNvSpPr/>
          <p:nvPr/>
        </p:nvSpPr>
        <p:spPr>
          <a:xfrm>
            <a:off x="537072" y="2809300"/>
            <a:ext cx="2110479" cy="3601941"/>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200">
              <a:latin typeface="UD Digi Kyokasho NK-R"/>
              <a:ea typeface="UD Digi Kyokasho NK-R"/>
              <a:cs typeface="Calibri" panose="020F0502020204030204"/>
            </a:endParaRPr>
          </a:p>
          <a:p>
            <a:pPr algn="ctr"/>
            <a:r>
              <a:rPr lang="ja-JP" sz="2200">
                <a:latin typeface="UD Digi Kyokasho NK-R"/>
                <a:ea typeface="UD Digi Kyokasho NK-R"/>
              </a:rPr>
              <a:t>友達と週末に</a:t>
            </a:r>
            <a:endParaRPr lang="ja-JP" altLang="en-US" sz="2200">
              <a:ea typeface="ＭＳ Ｐゴシック"/>
              <a:cs typeface="Calibri"/>
            </a:endParaRPr>
          </a:p>
          <a:p>
            <a:pPr algn="ctr"/>
            <a:r>
              <a:rPr lang="ja-JP" sz="2200">
                <a:latin typeface="UD Digi Kyokasho NK-R"/>
                <a:ea typeface="UD Digi Kyokasho NK-R"/>
              </a:rPr>
              <a:t>遊びに行く</a:t>
            </a:r>
            <a:endParaRPr lang="ja-JP" altLang="en-US" sz="2200">
              <a:latin typeface="Calibri" panose="020F0502020204030204"/>
              <a:ea typeface="ＭＳ Ｐゴシック" panose="020B0600070205080204" pitchFamily="34" charset="-128"/>
              <a:cs typeface="Calibri" panose="020F0502020204030204"/>
            </a:endParaRPr>
          </a:p>
          <a:p>
            <a:pPr algn="ctr"/>
            <a:r>
              <a:rPr lang="ja-JP" sz="2200">
                <a:latin typeface="UD Digi Kyokasho NK-R"/>
                <a:ea typeface="UD Digi Kyokasho NK-R"/>
              </a:rPr>
              <a:t>約束をする</a:t>
            </a:r>
            <a:endParaRPr lang="ja-JP" sz="2200">
              <a:ea typeface="ＭＳ Ｐゴシック"/>
              <a:cs typeface="Calibri" panose="020F0502020204030204"/>
            </a:endParaRPr>
          </a:p>
        </p:txBody>
      </p:sp>
      <p:pic>
        <p:nvPicPr>
          <p:cNvPr id="1155" name="図 19"/>
          <p:cNvPicPr>
            <a:picLocks noChangeAspect="1"/>
          </p:cNvPicPr>
          <p:nvPr/>
        </p:nvPicPr>
        <p:blipFill>
          <a:blip r:embed="rId3"/>
          <a:stretch>
            <a:fillRect/>
          </a:stretch>
        </p:blipFill>
        <p:spPr>
          <a:xfrm>
            <a:off x="537351" y="4857810"/>
            <a:ext cx="2201540" cy="1089852"/>
          </a:xfrm>
          <a:prstGeom prst="rect">
            <a:avLst/>
          </a:prstGeom>
        </p:spPr>
      </p:pic>
      <p:sp>
        <p:nvSpPr>
          <p:cNvPr id="1156" name="楕円 33"/>
          <p:cNvSpPr/>
          <p:nvPr/>
        </p:nvSpPr>
        <p:spPr>
          <a:xfrm>
            <a:off x="1324136" y="2539853"/>
            <a:ext cx="543849" cy="54384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2400">
                <a:latin typeface="UD Digi Kyokasho NK-B"/>
                <a:ea typeface="UD Digi Kyokasho NK-B"/>
                <a:cs typeface="Calibri"/>
              </a:rPr>
              <a:t>1</a:t>
            </a:r>
            <a:endParaRPr lang="ja-JP" altLang="en-US" sz="2400">
              <a:latin typeface="UD Digi Kyokasho NK-B"/>
              <a:ea typeface="UD Digi Kyokasho NK-B"/>
            </a:endParaRPr>
          </a:p>
        </p:txBody>
      </p:sp>
      <p:sp>
        <p:nvSpPr>
          <p:cNvPr id="1157" name="四角形: 角を丸くする 34"/>
          <p:cNvSpPr/>
          <p:nvPr/>
        </p:nvSpPr>
        <p:spPr>
          <a:xfrm>
            <a:off x="2786349" y="2809300"/>
            <a:ext cx="2110479" cy="3601941"/>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a:ea typeface="ＭＳ Ｐゴシック"/>
              <a:cs typeface="Calibri" panose="020F0502020204030204"/>
            </a:endParaRPr>
          </a:p>
          <a:p>
            <a:pPr algn="ctr"/>
            <a:r>
              <a:rPr lang="ja-JP" altLang="en-US" sz="2200">
                <a:latin typeface="UD Digi Kyokasho NK-R"/>
                <a:ea typeface="UD Digi Kyokasho NK-R"/>
                <a:cs typeface="Calibri" panose="020F0502020204030204"/>
              </a:rPr>
              <a:t>電話で</a:t>
            </a:r>
          </a:p>
          <a:p>
            <a:pPr algn="ctr"/>
            <a:r>
              <a:rPr lang="ja-JP" altLang="en-US" sz="2200">
                <a:latin typeface="UD Digi Kyokasho NK-R"/>
                <a:ea typeface="UD Digi Kyokasho NK-R"/>
                <a:cs typeface="Calibri" panose="020F0502020204030204"/>
              </a:rPr>
              <a:t>ピザを</a:t>
            </a:r>
          </a:p>
          <a:p>
            <a:pPr algn="ctr"/>
            <a:r>
              <a:rPr lang="ja-JP" altLang="en-US" sz="2200">
                <a:latin typeface="UD Digi Kyokasho NK-R"/>
                <a:ea typeface="UD Digi Kyokasho NK-R"/>
                <a:cs typeface="Calibri" panose="020F0502020204030204"/>
              </a:rPr>
              <a:t>注文する</a:t>
            </a:r>
            <a:endParaRPr lang="ja-JP"/>
          </a:p>
        </p:txBody>
      </p:sp>
      <p:pic>
        <p:nvPicPr>
          <p:cNvPr id="1158" name="図 19"/>
          <p:cNvPicPr>
            <a:picLocks noChangeAspect="1"/>
          </p:cNvPicPr>
          <p:nvPr/>
        </p:nvPicPr>
        <p:blipFill>
          <a:blip r:embed="rId4"/>
          <a:stretch>
            <a:fillRect/>
          </a:stretch>
        </p:blipFill>
        <p:spPr>
          <a:xfrm>
            <a:off x="2286338" y="4665153"/>
            <a:ext cx="2954717" cy="1500083"/>
          </a:xfrm>
          <a:prstGeom prst="rect">
            <a:avLst/>
          </a:prstGeom>
        </p:spPr>
      </p:pic>
      <p:sp>
        <p:nvSpPr>
          <p:cNvPr id="1159" name="楕円 36"/>
          <p:cNvSpPr/>
          <p:nvPr/>
        </p:nvSpPr>
        <p:spPr>
          <a:xfrm>
            <a:off x="3573413" y="2539853"/>
            <a:ext cx="543849" cy="54384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2400">
                <a:latin typeface="UD Digi Kyokasho NK-B"/>
                <a:ea typeface="UD Digi Kyokasho NK-B"/>
                <a:cs typeface="Calibri"/>
              </a:rPr>
              <a:t>2</a:t>
            </a:r>
            <a:endParaRPr lang="ja-JP" altLang="en-US" sz="2400">
              <a:latin typeface="UD Digi Kyokasho NK-B"/>
              <a:ea typeface="UD Digi Kyokasho NK-B"/>
            </a:endParaRPr>
          </a:p>
        </p:txBody>
      </p:sp>
      <p:sp>
        <p:nvSpPr>
          <p:cNvPr id="1160" name="四角形: 角を丸くする 37"/>
          <p:cNvSpPr/>
          <p:nvPr/>
        </p:nvSpPr>
        <p:spPr>
          <a:xfrm>
            <a:off x="5044806" y="2809299"/>
            <a:ext cx="2110479" cy="3601941"/>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a:p>
            <a:pPr algn="ctr"/>
            <a:r>
              <a:rPr lang="ja-JP" altLang="en-US" sz="2200">
                <a:latin typeface="UD Digi Kyokasho NK-R"/>
                <a:ea typeface="UD Digi Kyokasho NK-R"/>
                <a:cs typeface="Calibri" panose="020F0502020204030204"/>
              </a:rPr>
              <a:t>妹におやつを</a:t>
            </a:r>
          </a:p>
          <a:p>
            <a:pPr algn="ctr"/>
            <a:r>
              <a:rPr lang="ja-JP" altLang="en-US" sz="2200">
                <a:latin typeface="UD Digi Kyokasho NK-R"/>
                <a:ea typeface="UD Digi Kyokasho NK-R"/>
                <a:cs typeface="Calibri" panose="020F0502020204030204"/>
              </a:rPr>
              <a:t>多くあげる</a:t>
            </a:r>
          </a:p>
          <a:p>
            <a:pPr algn="ctr"/>
            <a:r>
              <a:rPr lang="ja-JP" altLang="en-US" sz="2200">
                <a:latin typeface="UD Digi Kyokasho NK-R"/>
                <a:ea typeface="UD Digi Kyokasho NK-R"/>
                <a:cs typeface="Calibri" panose="020F0502020204030204"/>
              </a:rPr>
              <a:t>約束をする</a:t>
            </a:r>
          </a:p>
        </p:txBody>
      </p:sp>
      <p:pic>
        <p:nvPicPr>
          <p:cNvPr id="1161" name="図 19" descr="挿絵 が含まれている画像_x000a__x000a_説明は自動で生成されたものです"/>
          <p:cNvPicPr>
            <a:picLocks noChangeAspect="1"/>
          </p:cNvPicPr>
          <p:nvPr/>
        </p:nvPicPr>
        <p:blipFill>
          <a:blip r:embed="rId5"/>
          <a:stretch>
            <a:fillRect/>
          </a:stretch>
        </p:blipFill>
        <p:spPr>
          <a:xfrm>
            <a:off x="4798516" y="4737168"/>
            <a:ext cx="2595716" cy="1334710"/>
          </a:xfrm>
          <a:prstGeom prst="rect">
            <a:avLst/>
          </a:prstGeom>
        </p:spPr>
      </p:pic>
      <p:sp>
        <p:nvSpPr>
          <p:cNvPr id="1162" name="楕円 39"/>
          <p:cNvSpPr/>
          <p:nvPr/>
        </p:nvSpPr>
        <p:spPr>
          <a:xfrm>
            <a:off x="5831870" y="2539852"/>
            <a:ext cx="543849" cy="54384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2400">
                <a:latin typeface="UD Digi Kyokasho NK-B"/>
                <a:ea typeface="UD Digi Kyokasho NK-B"/>
                <a:cs typeface="Calibri"/>
              </a:rPr>
              <a:t>3</a:t>
            </a:r>
            <a:endParaRPr lang="ja-JP" altLang="en-US" sz="2400">
              <a:latin typeface="UD Digi Kyokasho NK-B"/>
              <a:ea typeface="UD Digi Kyokasho NK-B"/>
            </a:endParaRPr>
          </a:p>
        </p:txBody>
      </p:sp>
      <p:sp>
        <p:nvSpPr>
          <p:cNvPr id="1163" name="四角形: 角を丸くする 40"/>
          <p:cNvSpPr/>
          <p:nvPr/>
        </p:nvSpPr>
        <p:spPr>
          <a:xfrm>
            <a:off x="7294083" y="2809299"/>
            <a:ext cx="2110479" cy="3601941"/>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a:p>
            <a:pPr algn="ctr"/>
            <a:r>
              <a:rPr lang="ja-JP" altLang="en-US" sz="2200">
                <a:latin typeface="UD Digi Kyokasho NK-R"/>
                <a:ea typeface="UD Digi Kyokasho NK-R"/>
                <a:cs typeface="Calibri" panose="020F0502020204030204"/>
              </a:rPr>
              <a:t>コンビニエンス</a:t>
            </a:r>
          </a:p>
          <a:p>
            <a:pPr algn="ctr"/>
            <a:r>
              <a:rPr lang="ja-JP" altLang="en-US" sz="2200">
                <a:latin typeface="UD Digi Kyokasho NK-R"/>
                <a:ea typeface="UD Digi Kyokasho NK-R"/>
                <a:cs typeface="Calibri" panose="020F0502020204030204"/>
              </a:rPr>
              <a:t>ストアで</a:t>
            </a:r>
            <a:endParaRPr lang="ja-JP" sz="2200">
              <a:latin typeface="UD Digi Kyokasho NK-R"/>
              <a:ea typeface="UD Digi Kyokasho NK-R"/>
              <a:cs typeface="Calibri"/>
            </a:endParaRPr>
          </a:p>
          <a:p>
            <a:pPr algn="ctr"/>
            <a:r>
              <a:rPr lang="ja-JP" altLang="en-US" sz="2200">
                <a:latin typeface="UD Digi Kyokasho NK-R"/>
                <a:ea typeface="UD Digi Kyokasho NK-R"/>
                <a:cs typeface="Calibri" panose="020F0502020204030204"/>
              </a:rPr>
              <a:t>おにぎりを買う</a:t>
            </a:r>
          </a:p>
        </p:txBody>
      </p:sp>
      <p:pic>
        <p:nvPicPr>
          <p:cNvPr id="1164" name="図 19"/>
          <p:cNvPicPr>
            <a:picLocks noChangeAspect="1"/>
          </p:cNvPicPr>
          <p:nvPr/>
        </p:nvPicPr>
        <p:blipFill>
          <a:blip r:embed="rId6"/>
          <a:stretch>
            <a:fillRect/>
          </a:stretch>
        </p:blipFill>
        <p:spPr>
          <a:xfrm>
            <a:off x="7148186" y="4814188"/>
            <a:ext cx="2414009" cy="1196882"/>
          </a:xfrm>
          <a:prstGeom prst="rect">
            <a:avLst/>
          </a:prstGeom>
        </p:spPr>
      </p:pic>
      <p:sp>
        <p:nvSpPr>
          <p:cNvPr id="1165" name="楕円 42"/>
          <p:cNvSpPr/>
          <p:nvPr/>
        </p:nvSpPr>
        <p:spPr>
          <a:xfrm>
            <a:off x="8081147" y="2539852"/>
            <a:ext cx="543849" cy="54384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2400">
                <a:latin typeface="UD Digi Kyokasho NK-B"/>
                <a:ea typeface="UD Digi Kyokasho NK-B"/>
                <a:cs typeface="Calibri"/>
              </a:rPr>
              <a:t>4</a:t>
            </a:r>
            <a:endParaRPr lang="ja-JP" altLang="en-US" sz="2400">
              <a:latin typeface="UD Digi Kyokasho NK-B"/>
              <a:ea typeface="UD Digi Kyokasho NK-B"/>
            </a:endParaRPr>
          </a:p>
        </p:txBody>
      </p:sp>
      <p:sp>
        <p:nvSpPr>
          <p:cNvPr id="1166" name="四角形: 角を丸くする 43"/>
          <p:cNvSpPr/>
          <p:nvPr/>
        </p:nvSpPr>
        <p:spPr>
          <a:xfrm>
            <a:off x="9543360" y="2809299"/>
            <a:ext cx="2110479" cy="3601941"/>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a:p>
            <a:pPr algn="ctr"/>
            <a:r>
              <a:rPr lang="ja-JP" altLang="en-US" sz="2200">
                <a:latin typeface="UD Digi Kyokasho NK-R"/>
                <a:ea typeface="UD Digi Kyokasho NK-R"/>
                <a:cs typeface="Calibri" panose="020F0502020204030204"/>
              </a:rPr>
              <a:t>インターネットで有料の動画</a:t>
            </a:r>
            <a:endParaRPr lang="ja-JP" sz="2200">
              <a:latin typeface="Calibri"/>
              <a:ea typeface="ＭＳ Ｐゴシック"/>
              <a:cs typeface="Calibri" panose="020F0502020204030204"/>
            </a:endParaRPr>
          </a:p>
          <a:p>
            <a:pPr algn="ctr"/>
            <a:r>
              <a:rPr lang="ja-JP" altLang="en-US" sz="2200">
                <a:latin typeface="UD Digi Kyokasho NK-R"/>
                <a:ea typeface="UD Digi Kyokasho NK-R"/>
                <a:cs typeface="Calibri" panose="020F0502020204030204"/>
              </a:rPr>
              <a:t>配信を見る</a:t>
            </a:r>
            <a:endParaRPr lang="ja-JP" sz="2200">
              <a:ea typeface="ＭＳ Ｐゴシック"/>
              <a:cs typeface="Calibri"/>
            </a:endParaRPr>
          </a:p>
        </p:txBody>
      </p:sp>
      <p:pic>
        <p:nvPicPr>
          <p:cNvPr id="1167" name="図 19" descr="アイコン_x000a__x000a_説明は自動で生成されたものです"/>
          <p:cNvPicPr>
            <a:picLocks noChangeAspect="1"/>
          </p:cNvPicPr>
          <p:nvPr/>
        </p:nvPicPr>
        <p:blipFill>
          <a:blip r:embed="rId7"/>
          <a:stretch>
            <a:fillRect/>
          </a:stretch>
        </p:blipFill>
        <p:spPr>
          <a:xfrm>
            <a:off x="9032022" y="4636059"/>
            <a:ext cx="3135709" cy="1543243"/>
          </a:xfrm>
          <a:prstGeom prst="rect">
            <a:avLst/>
          </a:prstGeom>
        </p:spPr>
      </p:pic>
      <p:sp>
        <p:nvSpPr>
          <p:cNvPr id="1168" name="楕円 45"/>
          <p:cNvSpPr/>
          <p:nvPr/>
        </p:nvSpPr>
        <p:spPr>
          <a:xfrm>
            <a:off x="10330424" y="2530671"/>
            <a:ext cx="543849" cy="543849"/>
          </a:xfrm>
          <a:prstGeom prst="ellipse">
            <a:avLst/>
          </a:prstGeom>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2400">
                <a:latin typeface="UD Digi Kyokasho NK-B"/>
                <a:ea typeface="UD Digi Kyokasho NK-B"/>
                <a:cs typeface="Calibri"/>
              </a:rPr>
              <a:t>5</a:t>
            </a:r>
            <a:endParaRPr lang="ja-JP" altLang="en-US" sz="2400">
              <a:latin typeface="UD Digi Kyokasho NK-B"/>
              <a:ea typeface="UD Digi Kyokasho NK-B"/>
            </a:endParaRPr>
          </a:p>
        </p:txBody>
      </p:sp>
      <p:sp>
        <p:nvSpPr>
          <p:cNvPr id="1169" name="テキスト ボックス 48"/>
          <p:cNvSpPr txBox="1"/>
          <p:nvPr/>
        </p:nvSpPr>
        <p:spPr>
          <a:xfrm>
            <a:off x="612431" y="1379512"/>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2</a:t>
            </a:r>
          </a:p>
        </p:txBody>
      </p:sp>
      <p:sp>
        <p:nvSpPr>
          <p:cNvPr id="3" name="正方形/長方形 6">
            <a:extLst>
              <a:ext uri="{FF2B5EF4-FFF2-40B4-BE49-F238E27FC236}">
                <a16:creationId xmlns:a16="http://schemas.microsoft.com/office/drawing/2014/main" id="{FEB19A04-CA65-A9AD-85CD-956F68B4995F}"/>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四角形: 上の 2 つの角を丸める 5">
            <a:extLst>
              <a:ext uri="{FF2B5EF4-FFF2-40B4-BE49-F238E27FC236}">
                <a16:creationId xmlns:a16="http://schemas.microsoft.com/office/drawing/2014/main" id="{BDE80755-2679-AFD8-1BC2-81C6E0A9E236}"/>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7" name="四角形: 上の 2 つの角を丸める 7">
            <a:extLst>
              <a:ext uri="{FF2B5EF4-FFF2-40B4-BE49-F238E27FC236}">
                <a16:creationId xmlns:a16="http://schemas.microsoft.com/office/drawing/2014/main" id="{29DE42E5-FF3F-EF1E-63B7-E93B76B22BF4}"/>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9" name="正方形/長方形 10">
            <a:extLst>
              <a:ext uri="{FF2B5EF4-FFF2-40B4-BE49-F238E27FC236}">
                <a16:creationId xmlns:a16="http://schemas.microsoft.com/office/drawing/2014/main" id="{12639872-3300-3A42-E474-42A397F9428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sp>
        <p:nvSpPr>
          <p:cNvPr id="2" name="楕円 7">
            <a:extLst>
              <a:ext uri="{FF2B5EF4-FFF2-40B4-BE49-F238E27FC236}">
                <a16:creationId xmlns:a16="http://schemas.microsoft.com/office/drawing/2014/main" id="{6EC1561B-3269-C206-0659-AB12AC77CBF3}"/>
              </a:ext>
            </a:extLst>
          </p:cNvPr>
          <p:cNvSpPr/>
          <p:nvPr/>
        </p:nvSpPr>
        <p:spPr>
          <a:xfrm>
            <a:off x="3430491" y="2385380"/>
            <a:ext cx="809625" cy="809625"/>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楕円 11">
            <a:extLst>
              <a:ext uri="{FF2B5EF4-FFF2-40B4-BE49-F238E27FC236}">
                <a16:creationId xmlns:a16="http://schemas.microsoft.com/office/drawing/2014/main" id="{A5BA1B5A-1B30-6CA5-5322-D17DAE00364A}"/>
              </a:ext>
            </a:extLst>
          </p:cNvPr>
          <p:cNvSpPr/>
          <p:nvPr/>
        </p:nvSpPr>
        <p:spPr>
          <a:xfrm>
            <a:off x="7938226" y="2385380"/>
            <a:ext cx="809625" cy="809625"/>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楕円 14">
            <a:extLst>
              <a:ext uri="{FF2B5EF4-FFF2-40B4-BE49-F238E27FC236}">
                <a16:creationId xmlns:a16="http://schemas.microsoft.com/office/drawing/2014/main" id="{4D5B2C4C-74E0-82B2-753E-251B204BE9FC}"/>
              </a:ext>
            </a:extLst>
          </p:cNvPr>
          <p:cNvSpPr/>
          <p:nvPr/>
        </p:nvSpPr>
        <p:spPr>
          <a:xfrm>
            <a:off x="10196684" y="2385380"/>
            <a:ext cx="809625" cy="809625"/>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30434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9" name="四角形: 角を丸くする 15">
            <a:extLst>
              <a:ext uri="{FF2B5EF4-FFF2-40B4-BE49-F238E27FC236}">
                <a16:creationId xmlns:a16="http://schemas.microsoft.com/office/drawing/2014/main" id="{88EDD7A5-AAF7-4B6C-D084-41AD67FC2A3D}"/>
              </a:ext>
            </a:extLst>
          </p:cNvPr>
          <p:cNvSpPr/>
          <p:nvPr/>
        </p:nvSpPr>
        <p:spPr>
          <a:xfrm>
            <a:off x="4836764" y="2242262"/>
            <a:ext cx="5016919" cy="2727216"/>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200">
              <a:ea typeface="ＭＳ Ｐゴシック"/>
              <a:cs typeface="Calibri" panose="020F0502020204030204"/>
            </a:endParaRPr>
          </a:p>
        </p:txBody>
      </p:sp>
      <p:sp>
        <p:nvSpPr>
          <p:cNvPr id="7" name="四角形: 角を丸くする 15">
            <a:extLst>
              <a:ext uri="{FF2B5EF4-FFF2-40B4-BE49-F238E27FC236}">
                <a16:creationId xmlns:a16="http://schemas.microsoft.com/office/drawing/2014/main" id="{AC4521C6-F9F3-5A15-423C-08DD3B71AC2A}"/>
              </a:ext>
            </a:extLst>
          </p:cNvPr>
          <p:cNvSpPr/>
          <p:nvPr/>
        </p:nvSpPr>
        <p:spPr>
          <a:xfrm>
            <a:off x="702982" y="2323661"/>
            <a:ext cx="3507879" cy="2645817"/>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200">
              <a:ea typeface="ＭＳ Ｐゴシック"/>
              <a:cs typeface="Calibri" panose="020F0502020204030204"/>
            </a:endParaRPr>
          </a:p>
        </p:txBody>
      </p:sp>
      <p:sp>
        <p:nvSpPr>
          <p:cNvPr id="1206" name="二等辺三角形 28"/>
          <p:cNvSpPr/>
          <p:nvPr/>
        </p:nvSpPr>
        <p:spPr>
          <a:xfrm rot="5400000">
            <a:off x="9198429" y="5783036"/>
            <a:ext cx="272142" cy="312964"/>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207" name="図 2"/>
          <p:cNvPicPr>
            <a:picLocks noChangeAspect="1"/>
          </p:cNvPicPr>
          <p:nvPr/>
        </p:nvPicPr>
        <p:blipFill>
          <a:blip r:embed="rId3"/>
          <a:stretch>
            <a:fillRect/>
          </a:stretch>
        </p:blipFill>
        <p:spPr>
          <a:xfrm>
            <a:off x="9700995" y="4212183"/>
            <a:ext cx="2041761" cy="2645817"/>
          </a:xfrm>
          <a:prstGeom prst="rect">
            <a:avLst/>
          </a:prstGeom>
        </p:spPr>
      </p:pic>
      <p:sp>
        <p:nvSpPr>
          <p:cNvPr id="1211" name="テキスト ボックス 19"/>
          <p:cNvSpPr txBox="1"/>
          <p:nvPr/>
        </p:nvSpPr>
        <p:spPr>
          <a:xfrm>
            <a:off x="1441834" y="1266108"/>
            <a:ext cx="6462033"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Calibri"/>
              </a:rPr>
              <a:t>約束と契約は何が違うと思いますか。</a:t>
            </a:r>
            <a:endParaRPr lang="ja-JP" sz="3200">
              <a:latin typeface="UD Digi Kyokasho NK-R"/>
              <a:ea typeface="UD Digi Kyokasho NK-R"/>
              <a:cs typeface="Calibri"/>
            </a:endParaRPr>
          </a:p>
        </p:txBody>
      </p:sp>
      <p:sp>
        <p:nvSpPr>
          <p:cNvPr id="1214" name="テキスト ボックス 31"/>
          <p:cNvSpPr txBox="1"/>
          <p:nvPr/>
        </p:nvSpPr>
        <p:spPr>
          <a:xfrm>
            <a:off x="624391" y="1332208"/>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3</a:t>
            </a:r>
          </a:p>
        </p:txBody>
      </p:sp>
      <p:grpSp>
        <p:nvGrpSpPr>
          <p:cNvPr id="5" name="グループ化 4">
            <a:extLst>
              <a:ext uri="{FF2B5EF4-FFF2-40B4-BE49-F238E27FC236}">
                <a16:creationId xmlns:a16="http://schemas.microsoft.com/office/drawing/2014/main" id="{65C52851-0DB8-6FEF-8544-36ADCB2AE371}"/>
              </a:ext>
            </a:extLst>
          </p:cNvPr>
          <p:cNvGrpSpPr/>
          <p:nvPr/>
        </p:nvGrpSpPr>
        <p:grpSpPr>
          <a:xfrm>
            <a:off x="874351" y="5298925"/>
            <a:ext cx="8616631" cy="1102355"/>
            <a:chOff x="1383054" y="5289960"/>
            <a:chExt cx="8107928" cy="1102355"/>
          </a:xfrm>
        </p:grpSpPr>
        <p:sp>
          <p:nvSpPr>
            <p:cNvPr id="4" name="四角形: 角を丸くする 27">
              <a:extLst>
                <a:ext uri="{FF2B5EF4-FFF2-40B4-BE49-F238E27FC236}">
                  <a16:creationId xmlns:a16="http://schemas.microsoft.com/office/drawing/2014/main" id="{30F9C692-D0EB-E72B-D267-C012EED0E5AB}"/>
                </a:ext>
              </a:extLst>
            </p:cNvPr>
            <p:cNvSpPr/>
            <p:nvPr/>
          </p:nvSpPr>
          <p:spPr>
            <a:xfrm>
              <a:off x="1383054" y="5289960"/>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二等辺三角形 28">
              <a:extLst>
                <a:ext uri="{FF2B5EF4-FFF2-40B4-BE49-F238E27FC236}">
                  <a16:creationId xmlns:a16="http://schemas.microsoft.com/office/drawing/2014/main" id="{F6A8DFEB-F415-7196-45F8-DB82519F482B}"/>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6" name="テキスト ボックス 23">
            <a:extLst>
              <a:ext uri="{FF2B5EF4-FFF2-40B4-BE49-F238E27FC236}">
                <a16:creationId xmlns:a16="http://schemas.microsoft.com/office/drawing/2014/main" id="{74FD0823-C469-51D7-E14E-8A1E5DF2F1CF}"/>
              </a:ext>
            </a:extLst>
          </p:cNvPr>
          <p:cNvSpPr txBox="1"/>
          <p:nvPr/>
        </p:nvSpPr>
        <p:spPr>
          <a:xfrm>
            <a:off x="1073427" y="5652680"/>
            <a:ext cx="8010162"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rgbClr val="4472C4"/>
                </a:solidFill>
                <a:latin typeface="UD Digi Kyokasho NK-R"/>
                <a:ea typeface="UD Digi Kyokasho NK-R"/>
                <a:cs typeface="Calibri"/>
              </a:rPr>
              <a:t>約束</a:t>
            </a:r>
            <a:r>
              <a:rPr lang="ja-JP" sz="3200" b="1">
                <a:solidFill>
                  <a:srgbClr val="4472C4"/>
                </a:solidFill>
                <a:latin typeface="UD Digi Kyokasho NK-R"/>
                <a:ea typeface="UD Digi Kyokasho NK-R"/>
                <a:cs typeface="Calibri"/>
              </a:rPr>
              <a:t>も</a:t>
            </a:r>
            <a:r>
              <a:rPr lang="ja-JP" altLang="en-US" sz="3200" b="1">
                <a:solidFill>
                  <a:srgbClr val="4472C4"/>
                </a:solidFill>
                <a:latin typeface="UD Digi Kyokasho NK-R"/>
                <a:ea typeface="UD Digi Kyokasho NK-R"/>
                <a:cs typeface="Calibri"/>
              </a:rPr>
              <a:t>契約</a:t>
            </a:r>
            <a:r>
              <a:rPr lang="ja-JP" sz="3200" b="1">
                <a:solidFill>
                  <a:srgbClr val="4472C4"/>
                </a:solidFill>
                <a:latin typeface="UD Digi Kyokasho NK-R"/>
                <a:ea typeface="UD Digi Kyokasho NK-R"/>
                <a:cs typeface="Calibri"/>
              </a:rPr>
              <a:t>も、どちらも大切だと思</a:t>
            </a:r>
            <a:r>
              <a:rPr lang="ja-JP" altLang="en-US" sz="3200" b="1">
                <a:solidFill>
                  <a:srgbClr val="4472C4"/>
                </a:solidFill>
                <a:latin typeface="UD Digi Kyokasho NK-R"/>
                <a:ea typeface="UD Digi Kyokasho NK-R"/>
                <a:cs typeface="Calibri"/>
              </a:rPr>
              <a:t>うけど・・・</a:t>
            </a:r>
            <a:endParaRPr lang="ja-JP" altLang="en-US" sz="3200">
              <a:solidFill>
                <a:srgbClr val="4472C4"/>
              </a:solidFill>
              <a:latin typeface="UD Digi Kyokasho NK-R"/>
              <a:ea typeface="UD Digi Kyokasho NK-R"/>
              <a:cs typeface="Calibri"/>
            </a:endParaRPr>
          </a:p>
        </p:txBody>
      </p:sp>
      <p:sp>
        <p:nvSpPr>
          <p:cNvPr id="9" name="正方形/長方形 6">
            <a:extLst>
              <a:ext uri="{FF2B5EF4-FFF2-40B4-BE49-F238E27FC236}">
                <a16:creationId xmlns:a16="http://schemas.microsoft.com/office/drawing/2014/main" id="{443F5E5C-8002-E140-ADBA-6B00B0A6A3FD}"/>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5">
            <a:extLst>
              <a:ext uri="{FF2B5EF4-FFF2-40B4-BE49-F238E27FC236}">
                <a16:creationId xmlns:a16="http://schemas.microsoft.com/office/drawing/2014/main" id="{65C56945-874E-8F99-3F57-52A2864C8293}"/>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3" name="四角形: 上の 2 つの角を丸める 7">
            <a:extLst>
              <a:ext uri="{FF2B5EF4-FFF2-40B4-BE49-F238E27FC236}">
                <a16:creationId xmlns:a16="http://schemas.microsoft.com/office/drawing/2014/main" id="{E2DEF9C2-57BB-967A-C644-558908C231FB}"/>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5" name="正方形/長方形 10">
            <a:extLst>
              <a:ext uri="{FF2B5EF4-FFF2-40B4-BE49-F238E27FC236}">
                <a16:creationId xmlns:a16="http://schemas.microsoft.com/office/drawing/2014/main" id="{111B2641-BFF5-0E1E-655A-C44346D8AE1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pic>
        <p:nvPicPr>
          <p:cNvPr id="2" name="図 19">
            <a:extLst>
              <a:ext uri="{FF2B5EF4-FFF2-40B4-BE49-F238E27FC236}">
                <a16:creationId xmlns:a16="http://schemas.microsoft.com/office/drawing/2014/main" id="{24FFCC21-F2BC-BA62-CF02-D97DD3BD858C}"/>
              </a:ext>
            </a:extLst>
          </p:cNvPr>
          <p:cNvPicPr>
            <a:picLocks noChangeAspect="1"/>
          </p:cNvPicPr>
          <p:nvPr/>
        </p:nvPicPr>
        <p:blipFill>
          <a:blip r:embed="rId4"/>
          <a:stretch>
            <a:fillRect/>
          </a:stretch>
        </p:blipFill>
        <p:spPr>
          <a:xfrm>
            <a:off x="2135422" y="2611532"/>
            <a:ext cx="2201540" cy="1089852"/>
          </a:xfrm>
          <a:prstGeom prst="rect">
            <a:avLst/>
          </a:prstGeom>
        </p:spPr>
      </p:pic>
      <p:pic>
        <p:nvPicPr>
          <p:cNvPr id="10" name="図 19">
            <a:extLst>
              <a:ext uri="{FF2B5EF4-FFF2-40B4-BE49-F238E27FC236}">
                <a16:creationId xmlns:a16="http://schemas.microsoft.com/office/drawing/2014/main" id="{BE8326A4-C710-0559-E608-9A2BF210E368}"/>
              </a:ext>
            </a:extLst>
          </p:cNvPr>
          <p:cNvPicPr>
            <a:picLocks noChangeAspect="1"/>
          </p:cNvPicPr>
          <p:nvPr/>
        </p:nvPicPr>
        <p:blipFill>
          <a:blip r:embed="rId5"/>
          <a:stretch>
            <a:fillRect/>
          </a:stretch>
        </p:blipFill>
        <p:spPr>
          <a:xfrm>
            <a:off x="4428579" y="2319560"/>
            <a:ext cx="2954717" cy="1500083"/>
          </a:xfrm>
          <a:prstGeom prst="rect">
            <a:avLst/>
          </a:prstGeom>
        </p:spPr>
      </p:pic>
      <p:pic>
        <p:nvPicPr>
          <p:cNvPr id="12" name="図 19" descr="挿絵 が含まれている画像_x000a__x000a_説明は自動で生成されたものです">
            <a:extLst>
              <a:ext uri="{FF2B5EF4-FFF2-40B4-BE49-F238E27FC236}">
                <a16:creationId xmlns:a16="http://schemas.microsoft.com/office/drawing/2014/main" id="{A229FBE8-3DD9-A551-C6FB-136EB0CC6DC5}"/>
              </a:ext>
            </a:extLst>
          </p:cNvPr>
          <p:cNvPicPr>
            <a:picLocks noChangeAspect="1"/>
          </p:cNvPicPr>
          <p:nvPr/>
        </p:nvPicPr>
        <p:blipFill>
          <a:blip r:embed="rId6"/>
          <a:stretch>
            <a:fillRect/>
          </a:stretch>
        </p:blipFill>
        <p:spPr>
          <a:xfrm>
            <a:off x="1805560" y="3439032"/>
            <a:ext cx="2595716" cy="1334710"/>
          </a:xfrm>
          <a:prstGeom prst="rect">
            <a:avLst/>
          </a:prstGeom>
        </p:spPr>
      </p:pic>
      <p:pic>
        <p:nvPicPr>
          <p:cNvPr id="14" name="図 19">
            <a:extLst>
              <a:ext uri="{FF2B5EF4-FFF2-40B4-BE49-F238E27FC236}">
                <a16:creationId xmlns:a16="http://schemas.microsoft.com/office/drawing/2014/main" id="{86D1C256-FE8D-8643-13A2-7F014F858BA5}"/>
              </a:ext>
            </a:extLst>
          </p:cNvPr>
          <p:cNvPicPr>
            <a:picLocks noChangeAspect="1"/>
          </p:cNvPicPr>
          <p:nvPr/>
        </p:nvPicPr>
        <p:blipFill>
          <a:blip r:embed="rId7"/>
          <a:stretch>
            <a:fillRect/>
          </a:stretch>
        </p:blipFill>
        <p:spPr>
          <a:xfrm>
            <a:off x="4855877" y="3742345"/>
            <a:ext cx="2414009" cy="1196882"/>
          </a:xfrm>
          <a:prstGeom prst="rect">
            <a:avLst/>
          </a:prstGeom>
        </p:spPr>
      </p:pic>
      <p:pic>
        <p:nvPicPr>
          <p:cNvPr id="16" name="図 19" descr="アイコン_x000a__x000a_説明は自動で生成されたものです">
            <a:extLst>
              <a:ext uri="{FF2B5EF4-FFF2-40B4-BE49-F238E27FC236}">
                <a16:creationId xmlns:a16="http://schemas.microsoft.com/office/drawing/2014/main" id="{BC1B33DE-93C1-30DF-B340-B63C64DC9A6F}"/>
              </a:ext>
            </a:extLst>
          </p:cNvPr>
          <p:cNvPicPr>
            <a:picLocks noChangeAspect="1"/>
          </p:cNvPicPr>
          <p:nvPr/>
        </p:nvPicPr>
        <p:blipFill>
          <a:blip r:embed="rId8"/>
          <a:stretch>
            <a:fillRect/>
          </a:stretch>
        </p:blipFill>
        <p:spPr>
          <a:xfrm>
            <a:off x="6331970" y="2949851"/>
            <a:ext cx="3135709" cy="1543243"/>
          </a:xfrm>
          <a:prstGeom prst="rect">
            <a:avLst/>
          </a:prstGeom>
        </p:spPr>
      </p:pic>
      <p:sp>
        <p:nvSpPr>
          <p:cNvPr id="17" name="テキスト ボックス 16">
            <a:extLst>
              <a:ext uri="{FF2B5EF4-FFF2-40B4-BE49-F238E27FC236}">
                <a16:creationId xmlns:a16="http://schemas.microsoft.com/office/drawing/2014/main" id="{31C115F6-78EF-5CB5-06CE-C0A9D3B28C86}"/>
              </a:ext>
            </a:extLst>
          </p:cNvPr>
          <p:cNvSpPr txBox="1"/>
          <p:nvPr/>
        </p:nvSpPr>
        <p:spPr>
          <a:xfrm>
            <a:off x="457905" y="3771112"/>
            <a:ext cx="2317785" cy="646331"/>
          </a:xfrm>
          <a:prstGeom prst="rect">
            <a:avLst/>
          </a:prstGeom>
          <a:noFill/>
        </p:spPr>
        <p:txBody>
          <a:bodyPr wrap="square">
            <a:spAutoFit/>
          </a:bodyPr>
          <a:lstStyle/>
          <a:p>
            <a:pPr algn="ctr"/>
            <a:r>
              <a:rPr lang="ja-JP" altLang="en-US" sz="1800">
                <a:latin typeface="UD Digi Kyokasho NK-R"/>
                <a:ea typeface="UD Digi Kyokasho NK-R"/>
                <a:cs typeface="Calibri" panose="020F0502020204030204"/>
              </a:rPr>
              <a:t>おやつをあげる</a:t>
            </a:r>
            <a:endParaRPr lang="en-US" altLang="ja-JP" sz="1800">
              <a:latin typeface="UD Digi Kyokasho NK-R"/>
              <a:ea typeface="UD Digi Kyokasho NK-R"/>
              <a:cs typeface="Calibri" panose="020F0502020204030204"/>
            </a:endParaRPr>
          </a:p>
          <a:p>
            <a:pPr algn="ctr"/>
            <a:r>
              <a:rPr lang="ja-JP" altLang="en-US">
                <a:latin typeface="UD Digi Kyokasho NK-R"/>
                <a:ea typeface="UD Digi Kyokasho NK-R"/>
                <a:cs typeface="Calibri" panose="020F0502020204030204"/>
              </a:rPr>
              <a:t>約束</a:t>
            </a:r>
            <a:endParaRPr lang="ja-JP" altLang="en-US" sz="1800">
              <a:latin typeface="UD Digi Kyokasho NK-R"/>
              <a:ea typeface="UD Digi Kyokasho NK-R"/>
              <a:cs typeface="Calibri" panose="020F0502020204030204"/>
            </a:endParaRPr>
          </a:p>
        </p:txBody>
      </p:sp>
      <p:sp>
        <p:nvSpPr>
          <p:cNvPr id="18" name="テキスト ボックス 17">
            <a:extLst>
              <a:ext uri="{FF2B5EF4-FFF2-40B4-BE49-F238E27FC236}">
                <a16:creationId xmlns:a16="http://schemas.microsoft.com/office/drawing/2014/main" id="{7602A3B6-DF41-158F-CBB5-ABA447F425D4}"/>
              </a:ext>
            </a:extLst>
          </p:cNvPr>
          <p:cNvSpPr txBox="1"/>
          <p:nvPr/>
        </p:nvSpPr>
        <p:spPr>
          <a:xfrm>
            <a:off x="428977" y="2993751"/>
            <a:ext cx="2317785" cy="369332"/>
          </a:xfrm>
          <a:prstGeom prst="rect">
            <a:avLst/>
          </a:prstGeom>
          <a:noFill/>
        </p:spPr>
        <p:txBody>
          <a:bodyPr wrap="square">
            <a:spAutoFit/>
          </a:bodyPr>
          <a:lstStyle/>
          <a:p>
            <a:pPr algn="ctr"/>
            <a:r>
              <a:rPr lang="ja-JP" altLang="en-US" sz="1800">
                <a:latin typeface="UD Digi Kyokasho NK-R"/>
                <a:ea typeface="UD Digi Kyokasho NK-R"/>
                <a:cs typeface="Calibri" panose="020F0502020204030204"/>
              </a:rPr>
              <a:t>遊びに行く</a:t>
            </a:r>
            <a:r>
              <a:rPr lang="ja-JP" altLang="en-US">
                <a:latin typeface="UD Digi Kyokasho NK-R"/>
                <a:ea typeface="UD Digi Kyokasho NK-R"/>
                <a:cs typeface="Calibri" panose="020F0502020204030204"/>
              </a:rPr>
              <a:t>約束</a:t>
            </a:r>
            <a:endParaRPr lang="ja-JP" altLang="en-US" sz="1800">
              <a:latin typeface="UD Digi Kyokasho NK-R"/>
              <a:ea typeface="UD Digi Kyokasho NK-R"/>
              <a:cs typeface="Calibri" panose="020F0502020204030204"/>
            </a:endParaRPr>
          </a:p>
        </p:txBody>
      </p:sp>
      <p:sp>
        <p:nvSpPr>
          <p:cNvPr id="20" name="テキスト ボックス 19">
            <a:extLst>
              <a:ext uri="{FF2B5EF4-FFF2-40B4-BE49-F238E27FC236}">
                <a16:creationId xmlns:a16="http://schemas.microsoft.com/office/drawing/2014/main" id="{CDED7E17-C0A4-2BF5-A7F3-11C33EBE22F5}"/>
              </a:ext>
            </a:extLst>
          </p:cNvPr>
          <p:cNvSpPr txBox="1"/>
          <p:nvPr/>
        </p:nvSpPr>
        <p:spPr>
          <a:xfrm>
            <a:off x="6347300" y="2846287"/>
            <a:ext cx="1836217" cy="369332"/>
          </a:xfrm>
          <a:prstGeom prst="rect">
            <a:avLst/>
          </a:prstGeom>
          <a:noFill/>
        </p:spPr>
        <p:txBody>
          <a:bodyPr wrap="square">
            <a:spAutoFit/>
          </a:bodyPr>
          <a:lstStyle/>
          <a:p>
            <a:pPr algn="ctr"/>
            <a:r>
              <a:rPr lang="ja-JP" altLang="en-US" sz="1800">
                <a:latin typeface="UD Digi Kyokasho NK-R"/>
                <a:ea typeface="UD Digi Kyokasho NK-R"/>
                <a:cs typeface="Calibri" panose="020F0502020204030204"/>
              </a:rPr>
              <a:t>ピザの注文</a:t>
            </a:r>
          </a:p>
        </p:txBody>
      </p:sp>
      <p:sp>
        <p:nvSpPr>
          <p:cNvPr id="21" name="テキスト ボックス 20">
            <a:extLst>
              <a:ext uri="{FF2B5EF4-FFF2-40B4-BE49-F238E27FC236}">
                <a16:creationId xmlns:a16="http://schemas.microsoft.com/office/drawing/2014/main" id="{37A70680-57A6-2BE5-AF99-AEC0774E52B8}"/>
              </a:ext>
            </a:extLst>
          </p:cNvPr>
          <p:cNvSpPr txBox="1"/>
          <p:nvPr/>
        </p:nvSpPr>
        <p:spPr>
          <a:xfrm>
            <a:off x="6787265" y="4429770"/>
            <a:ext cx="1836217" cy="369332"/>
          </a:xfrm>
          <a:prstGeom prst="rect">
            <a:avLst/>
          </a:prstGeom>
          <a:noFill/>
        </p:spPr>
        <p:txBody>
          <a:bodyPr wrap="square">
            <a:spAutoFit/>
          </a:bodyPr>
          <a:lstStyle/>
          <a:p>
            <a:pPr algn="ctr"/>
            <a:r>
              <a:rPr lang="ja-JP" altLang="en-US" sz="1800">
                <a:latin typeface="UD Digi Kyokasho NK-R"/>
                <a:ea typeface="UD Digi Kyokasho NK-R"/>
                <a:cs typeface="Calibri" panose="020F0502020204030204"/>
              </a:rPr>
              <a:t>おにぎりを買う</a:t>
            </a:r>
          </a:p>
        </p:txBody>
      </p:sp>
      <p:sp>
        <p:nvSpPr>
          <p:cNvPr id="22" name="テキスト ボックス 21">
            <a:extLst>
              <a:ext uri="{FF2B5EF4-FFF2-40B4-BE49-F238E27FC236}">
                <a16:creationId xmlns:a16="http://schemas.microsoft.com/office/drawing/2014/main" id="{794F72F5-76EA-C67A-7C36-93831F104909}"/>
              </a:ext>
            </a:extLst>
          </p:cNvPr>
          <p:cNvSpPr txBox="1"/>
          <p:nvPr/>
        </p:nvSpPr>
        <p:spPr>
          <a:xfrm>
            <a:off x="8709320" y="3398306"/>
            <a:ext cx="1171077" cy="646331"/>
          </a:xfrm>
          <a:prstGeom prst="rect">
            <a:avLst/>
          </a:prstGeom>
          <a:noFill/>
        </p:spPr>
        <p:txBody>
          <a:bodyPr wrap="square">
            <a:spAutoFit/>
          </a:bodyPr>
          <a:lstStyle/>
          <a:p>
            <a:pPr algn="ctr"/>
            <a:r>
              <a:rPr lang="ja-JP" altLang="en-US" sz="1800">
                <a:latin typeface="UD Digi Kyokasho NK-R"/>
                <a:ea typeface="UD Digi Kyokasho NK-R"/>
                <a:cs typeface="Calibri" panose="020F0502020204030204"/>
              </a:rPr>
              <a:t>動画の</a:t>
            </a:r>
            <a:endParaRPr lang="en-US" altLang="ja-JP" sz="1800">
              <a:latin typeface="UD Digi Kyokasho NK-R"/>
              <a:ea typeface="UD Digi Kyokasho NK-R"/>
              <a:cs typeface="Calibri" panose="020F0502020204030204"/>
            </a:endParaRPr>
          </a:p>
          <a:p>
            <a:pPr algn="ctr"/>
            <a:r>
              <a:rPr lang="ja-JP" altLang="en-US" sz="1800">
                <a:latin typeface="UD Digi Kyokasho NK-R"/>
                <a:ea typeface="UD Digi Kyokasho NK-R"/>
                <a:cs typeface="Calibri" panose="020F0502020204030204"/>
              </a:rPr>
              <a:t>有料配信</a:t>
            </a:r>
          </a:p>
        </p:txBody>
      </p:sp>
      <p:sp>
        <p:nvSpPr>
          <p:cNvPr id="23" name="テキスト ボックス 22">
            <a:extLst>
              <a:ext uri="{FF2B5EF4-FFF2-40B4-BE49-F238E27FC236}">
                <a16:creationId xmlns:a16="http://schemas.microsoft.com/office/drawing/2014/main" id="{5EFF697A-3D65-3191-EB5C-6592881572EA}"/>
              </a:ext>
            </a:extLst>
          </p:cNvPr>
          <p:cNvSpPr txBox="1"/>
          <p:nvPr/>
        </p:nvSpPr>
        <p:spPr>
          <a:xfrm>
            <a:off x="1142343" y="2358790"/>
            <a:ext cx="2317785" cy="461665"/>
          </a:xfrm>
          <a:prstGeom prst="rect">
            <a:avLst/>
          </a:prstGeom>
          <a:noFill/>
        </p:spPr>
        <p:txBody>
          <a:bodyPr wrap="square">
            <a:spAutoFit/>
          </a:bodyPr>
          <a:lstStyle/>
          <a:p>
            <a:pPr algn="ctr"/>
            <a:r>
              <a:rPr lang="ja-JP" altLang="en-US" sz="2400" b="1">
                <a:effectLst>
                  <a:outerShdw blurRad="38100" dist="38100" dir="2700000" algn="tl">
                    <a:srgbClr val="000000">
                      <a:alpha val="43137"/>
                    </a:srgbClr>
                  </a:outerShdw>
                </a:effectLst>
                <a:latin typeface="UD Digi Kyokasho NK-R"/>
                <a:ea typeface="UD Digi Kyokasho NK-R"/>
                <a:cs typeface="Calibri" panose="020F0502020204030204"/>
              </a:rPr>
              <a:t>約束</a:t>
            </a:r>
          </a:p>
        </p:txBody>
      </p:sp>
      <p:sp>
        <p:nvSpPr>
          <p:cNvPr id="24" name="テキスト ボックス 23">
            <a:extLst>
              <a:ext uri="{FF2B5EF4-FFF2-40B4-BE49-F238E27FC236}">
                <a16:creationId xmlns:a16="http://schemas.microsoft.com/office/drawing/2014/main" id="{E56E443F-4500-22EC-BFC5-5E947403AA8A}"/>
              </a:ext>
            </a:extLst>
          </p:cNvPr>
          <p:cNvSpPr txBox="1"/>
          <p:nvPr/>
        </p:nvSpPr>
        <p:spPr>
          <a:xfrm>
            <a:off x="6316020" y="2319559"/>
            <a:ext cx="2317785" cy="461665"/>
          </a:xfrm>
          <a:prstGeom prst="rect">
            <a:avLst/>
          </a:prstGeom>
          <a:noFill/>
        </p:spPr>
        <p:txBody>
          <a:bodyPr wrap="square">
            <a:spAutoFit/>
          </a:bodyPr>
          <a:lstStyle/>
          <a:p>
            <a:pPr algn="ctr"/>
            <a:r>
              <a:rPr lang="ja-JP" altLang="en-US" sz="2400" b="1">
                <a:effectLst>
                  <a:outerShdw blurRad="38100" dist="38100" dir="2700000" algn="tl">
                    <a:srgbClr val="000000">
                      <a:alpha val="43137"/>
                    </a:srgbClr>
                  </a:outerShdw>
                </a:effectLst>
                <a:latin typeface="UD Digi Kyokasho NK-R"/>
                <a:ea typeface="UD Digi Kyokasho NK-R"/>
                <a:cs typeface="Calibri" panose="020F0502020204030204"/>
              </a:rPr>
              <a:t>契約</a:t>
            </a:r>
          </a:p>
        </p:txBody>
      </p:sp>
    </p:spTree>
    <p:extLst>
      <p:ext uri="{BB962C8B-B14F-4D97-AF65-F5344CB8AC3E}">
        <p14:creationId xmlns:p14="http://schemas.microsoft.com/office/powerpoint/2010/main" val="283124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pic>
        <p:nvPicPr>
          <p:cNvPr id="1222" name="図 2" descr="アイコン_x000a__x000a_説明は自動で生成されたものです"/>
          <p:cNvPicPr>
            <a:picLocks noChangeAspect="1"/>
          </p:cNvPicPr>
          <p:nvPr/>
        </p:nvPicPr>
        <p:blipFill>
          <a:blip r:embed="rId3"/>
          <a:stretch>
            <a:fillRect/>
          </a:stretch>
        </p:blipFill>
        <p:spPr>
          <a:xfrm>
            <a:off x="9395435" y="4373610"/>
            <a:ext cx="1674273" cy="2478673"/>
          </a:xfrm>
          <a:prstGeom prst="rect">
            <a:avLst/>
          </a:prstGeom>
        </p:spPr>
      </p:pic>
      <p:sp>
        <p:nvSpPr>
          <p:cNvPr id="1223" name="テキスト ボックス 4"/>
          <p:cNvSpPr txBox="1"/>
          <p:nvPr/>
        </p:nvSpPr>
        <p:spPr>
          <a:xfrm>
            <a:off x="1732480" y="1512325"/>
            <a:ext cx="407339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altLang="en-US" sz="3200">
                <a:latin typeface="UD Digi Kyokasho NK-R"/>
                <a:ea typeface="UD Digi Kyokasho NK-R"/>
                <a:cs typeface="+mn-lt"/>
              </a:rPr>
              <a:t>“契約”とは何だろう。</a:t>
            </a:r>
            <a:endParaRPr lang="ja-JP" sz="3200">
              <a:latin typeface="UD Digi Kyokasho NK-R"/>
              <a:ea typeface="UD Digi Kyokasho NK-R"/>
            </a:endParaRPr>
          </a:p>
        </p:txBody>
      </p:sp>
      <p:sp>
        <p:nvSpPr>
          <p:cNvPr id="1226" name="テキスト ボックス 17"/>
          <p:cNvSpPr txBox="1"/>
          <p:nvPr/>
        </p:nvSpPr>
        <p:spPr>
          <a:xfrm>
            <a:off x="583595" y="1593996"/>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4</a:t>
            </a:r>
          </a:p>
        </p:txBody>
      </p:sp>
      <p:pic>
        <p:nvPicPr>
          <p:cNvPr id="1230" name="図 3" descr="挿絵, シャツ, らくがき が含まれている画像&#10;&#10;説明は自動で生成されたものです"/>
          <p:cNvPicPr>
            <a:picLocks noChangeAspect="1"/>
          </p:cNvPicPr>
          <p:nvPr/>
        </p:nvPicPr>
        <p:blipFill>
          <a:blip r:embed="rId4"/>
          <a:stretch>
            <a:fillRect/>
          </a:stretch>
        </p:blipFill>
        <p:spPr>
          <a:xfrm>
            <a:off x="1203761" y="2511010"/>
            <a:ext cx="2386852" cy="2386852"/>
          </a:xfrm>
          <a:prstGeom prst="rect">
            <a:avLst/>
          </a:prstGeom>
        </p:spPr>
      </p:pic>
      <p:pic>
        <p:nvPicPr>
          <p:cNvPr id="1231" name="図 11" descr="ロゴ, アイコン&#10;&#10;説明は自動で生成されたものです"/>
          <p:cNvPicPr>
            <a:picLocks noChangeAspect="1"/>
          </p:cNvPicPr>
          <p:nvPr/>
        </p:nvPicPr>
        <p:blipFill>
          <a:blip r:embed="rId5"/>
          <a:stretch>
            <a:fillRect/>
          </a:stretch>
        </p:blipFill>
        <p:spPr>
          <a:xfrm>
            <a:off x="4004857" y="2730990"/>
            <a:ext cx="2334130" cy="2334130"/>
          </a:xfrm>
          <a:prstGeom prst="rect">
            <a:avLst/>
          </a:prstGeom>
        </p:spPr>
      </p:pic>
      <p:grpSp>
        <p:nvGrpSpPr>
          <p:cNvPr id="5" name="グループ化 4">
            <a:extLst>
              <a:ext uri="{FF2B5EF4-FFF2-40B4-BE49-F238E27FC236}">
                <a16:creationId xmlns:a16="http://schemas.microsoft.com/office/drawing/2014/main" id="{4E71906A-8955-06F4-1F7A-6155CB9DC02A}"/>
              </a:ext>
            </a:extLst>
          </p:cNvPr>
          <p:cNvGrpSpPr/>
          <p:nvPr/>
        </p:nvGrpSpPr>
        <p:grpSpPr>
          <a:xfrm>
            <a:off x="1544418" y="5478219"/>
            <a:ext cx="8009316" cy="1102355"/>
            <a:chOff x="1481666" y="5415466"/>
            <a:chExt cx="8009316" cy="1102355"/>
          </a:xfrm>
        </p:grpSpPr>
        <p:sp>
          <p:nvSpPr>
            <p:cNvPr id="3" name="二等辺三角形 28">
              <a:extLst>
                <a:ext uri="{FF2B5EF4-FFF2-40B4-BE49-F238E27FC236}">
                  <a16:creationId xmlns:a16="http://schemas.microsoft.com/office/drawing/2014/main" id="{49F4E447-41D8-8CF3-3F29-DE78B8905151}"/>
                </a:ext>
              </a:extLst>
            </p:cNvPr>
            <p:cNvSpPr/>
            <p:nvPr/>
          </p:nvSpPr>
          <p:spPr>
            <a:xfrm rot="5400000">
              <a:off x="9198429" y="5783036"/>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四角形: 角を丸くする 27">
              <a:extLst>
                <a:ext uri="{FF2B5EF4-FFF2-40B4-BE49-F238E27FC236}">
                  <a16:creationId xmlns:a16="http://schemas.microsoft.com/office/drawing/2014/main" id="{50D189B8-0E86-FAEB-996F-062F9D15B849}"/>
                </a:ext>
              </a:extLst>
            </p:cNvPr>
            <p:cNvSpPr/>
            <p:nvPr/>
          </p:nvSpPr>
          <p:spPr>
            <a:xfrm>
              <a:off x="1481666" y="5415466"/>
              <a:ext cx="7798404" cy="110235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6" name="テキスト ボックス 13">
            <a:extLst>
              <a:ext uri="{FF2B5EF4-FFF2-40B4-BE49-F238E27FC236}">
                <a16:creationId xmlns:a16="http://schemas.microsoft.com/office/drawing/2014/main" id="{52CA2163-55EE-51AC-8217-0F928CE05FAE}"/>
              </a:ext>
            </a:extLst>
          </p:cNvPr>
          <p:cNvSpPr txBox="1"/>
          <p:nvPr/>
        </p:nvSpPr>
        <p:spPr>
          <a:xfrm>
            <a:off x="1918400" y="5749134"/>
            <a:ext cx="6948388"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rgbClr val="4472C4"/>
                </a:solidFill>
                <a:latin typeface="UD Digi Kyokasho NK-R"/>
                <a:ea typeface="UD Digi Kyokasho NK-R"/>
                <a:cs typeface="Calibri"/>
              </a:rPr>
              <a:t>毎日多くの“契約”を結んで</a:t>
            </a:r>
            <a:r>
              <a:rPr lang="ja-JP" altLang="en-US" sz="3200" b="1">
                <a:solidFill>
                  <a:srgbClr val="4472C4"/>
                </a:solidFill>
                <a:latin typeface="UD Digi Kyokasho NK-R"/>
                <a:ea typeface="UD Digi Kyokasho NK-R"/>
                <a:cs typeface="Calibri"/>
              </a:rPr>
              <a:t>いるんだね！</a:t>
            </a:r>
            <a:endParaRPr lang="ja-JP" altLang="en-US" sz="3200">
              <a:solidFill>
                <a:srgbClr val="4472C4"/>
              </a:solidFill>
              <a:latin typeface="UD Digi Kyokasho NK-R"/>
              <a:ea typeface="UD Digi Kyokasho NK-R"/>
              <a:cs typeface="Calibri"/>
            </a:endParaRPr>
          </a:p>
        </p:txBody>
      </p:sp>
      <p:sp>
        <p:nvSpPr>
          <p:cNvPr id="7" name="正方形/長方形 6">
            <a:extLst>
              <a:ext uri="{FF2B5EF4-FFF2-40B4-BE49-F238E27FC236}">
                <a16:creationId xmlns:a16="http://schemas.microsoft.com/office/drawing/2014/main" id="{1D4BA8EA-EB73-4E0D-128C-90A61306017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5">
            <a:extLst>
              <a:ext uri="{FF2B5EF4-FFF2-40B4-BE49-F238E27FC236}">
                <a16:creationId xmlns:a16="http://schemas.microsoft.com/office/drawing/2014/main" id="{5003AF22-6BFB-C258-FF7E-7341BC9A37ED}"/>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 name="四角形: 上の 2 つの角を丸める 7">
            <a:extLst>
              <a:ext uri="{FF2B5EF4-FFF2-40B4-BE49-F238E27FC236}">
                <a16:creationId xmlns:a16="http://schemas.microsoft.com/office/drawing/2014/main" id="{39858403-FA2E-1CBD-1C4E-42EC22642951}"/>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3" name="正方形/長方形 10">
            <a:extLst>
              <a:ext uri="{FF2B5EF4-FFF2-40B4-BE49-F238E27FC236}">
                <a16:creationId xmlns:a16="http://schemas.microsoft.com/office/drawing/2014/main" id="{2DA100CB-E791-3389-021B-7A697C1A0C09}"/>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graphicFrame>
        <p:nvGraphicFramePr>
          <p:cNvPr id="2" name="オブジェクト 1">
            <a:hlinkClick r:id="" action="ppaction://ole?verb=1"/>
            <a:extLst>
              <a:ext uri="{FF2B5EF4-FFF2-40B4-BE49-F238E27FC236}">
                <a16:creationId xmlns:a16="http://schemas.microsoft.com/office/drawing/2014/main" id="{40A716C1-96B3-4D0A-B8DC-5917C3778064}"/>
              </a:ext>
            </a:extLst>
          </p:cNvPr>
          <p:cNvGraphicFramePr>
            <a:graphicFrameLocks noChangeAspect="1"/>
          </p:cNvGraphicFramePr>
          <p:nvPr>
            <p:extLst>
              <p:ext uri="{D42A27DB-BD31-4B8C-83A1-F6EECF244321}">
                <p14:modId xmlns:p14="http://schemas.microsoft.com/office/powerpoint/2010/main" val="3761641415"/>
              </p:ext>
            </p:extLst>
          </p:nvPr>
        </p:nvGraphicFramePr>
        <p:xfrm>
          <a:off x="6647061" y="3311354"/>
          <a:ext cx="2354308" cy="2031407"/>
        </p:xfrm>
        <a:graphic>
          <a:graphicData uri="http://schemas.openxmlformats.org/presentationml/2006/ole">
            <mc:AlternateContent xmlns:mc="http://schemas.openxmlformats.org/markup-compatibility/2006">
              <mc:Choice xmlns:v="urn:schemas-microsoft-com:vml" Requires="v">
                <p:oleObj name="Document" showAsIcon="1" r:id="rId6" imgW="914400" imgH="788848" progId="Word.Document.12">
                  <p:embed/>
                </p:oleObj>
              </mc:Choice>
              <mc:Fallback>
                <p:oleObj name="Document" showAsIcon="1" r:id="rId6" imgW="914400" imgH="788848" progId="Word.Document.12">
                  <p:embed/>
                  <p:pic>
                    <p:nvPicPr>
                      <p:cNvPr id="2" name="オブジェクト 1">
                        <a:hlinkClick r:id="" action="ppaction://ole?verb=1"/>
                        <a:extLst>
                          <a:ext uri="{FF2B5EF4-FFF2-40B4-BE49-F238E27FC236}">
                            <a16:creationId xmlns:a16="http://schemas.microsoft.com/office/drawing/2014/main" id="{40A716C1-96B3-4D0A-B8DC-5917C3778064}"/>
                          </a:ext>
                        </a:extLst>
                      </p:cNvPr>
                      <p:cNvPicPr/>
                      <p:nvPr/>
                    </p:nvPicPr>
                    <p:blipFill>
                      <a:blip r:embed="rId7"/>
                      <a:stretch>
                        <a:fillRect/>
                      </a:stretch>
                    </p:blipFill>
                    <p:spPr>
                      <a:xfrm>
                        <a:off x="6647061" y="3311354"/>
                        <a:ext cx="2354308" cy="2031407"/>
                      </a:xfrm>
                      <a:prstGeom prst="rect">
                        <a:avLst/>
                      </a:prstGeom>
                    </p:spPr>
                  </p:pic>
                </p:oleObj>
              </mc:Fallback>
            </mc:AlternateContent>
          </a:graphicData>
        </a:graphic>
      </p:graphicFrame>
    </p:spTree>
    <p:extLst>
      <p:ext uri="{BB962C8B-B14F-4D97-AF65-F5344CB8AC3E}">
        <p14:creationId xmlns:p14="http://schemas.microsoft.com/office/powerpoint/2010/main" val="156600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30"/>
                                        </p:tgtEl>
                                        <p:attrNameLst>
                                          <p:attrName>style.visibility</p:attrName>
                                        </p:attrNameLst>
                                      </p:cBhvr>
                                      <p:to>
                                        <p:strVal val="visible"/>
                                      </p:to>
                                    </p:set>
                                    <p:animEffect transition="in" filter="fade">
                                      <p:cBhvr>
                                        <p:cTn id="7" dur="500"/>
                                        <p:tgtEl>
                                          <p:spTgt spid="123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31"/>
                                        </p:tgtEl>
                                        <p:attrNameLst>
                                          <p:attrName>style.visibility</p:attrName>
                                        </p:attrNameLst>
                                      </p:cBhvr>
                                      <p:to>
                                        <p:strVal val="visible"/>
                                      </p:to>
                                    </p:set>
                                    <p:animEffect transition="in" filter="fade">
                                      <p:cBhvr>
                                        <p:cTn id="12" dur="1000"/>
                                        <p:tgtEl>
                                          <p:spTgt spid="1231"/>
                                        </p:tgtEl>
                                      </p:cBhvr>
                                    </p:animEffect>
                                    <p:anim calcmode="lin" valueType="num">
                                      <p:cBhvr>
                                        <p:cTn id="13" dur="1000" fill="hold"/>
                                        <p:tgtEl>
                                          <p:spTgt spid="1231"/>
                                        </p:tgtEl>
                                        <p:attrNameLst>
                                          <p:attrName>ppt_x</p:attrName>
                                        </p:attrNameLst>
                                      </p:cBhvr>
                                      <p:tavLst>
                                        <p:tav tm="0">
                                          <p:val>
                                            <p:strVal val="#ppt_x"/>
                                          </p:val>
                                        </p:tav>
                                        <p:tav tm="100000">
                                          <p:val>
                                            <p:strVal val="#ppt_x"/>
                                          </p:val>
                                        </p:tav>
                                      </p:tavLst>
                                    </p:anim>
                                    <p:anim calcmode="lin" valueType="num">
                                      <p:cBhvr>
                                        <p:cTn id="14" dur="1000" fill="hold"/>
                                        <p:tgtEl>
                                          <p:spTgt spid="12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107" name="正方形/長方形 6"/>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08" name="四角形: 上の 2 つの角を丸める 5"/>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1109" name="四角形: 上の 2 つの角を丸める 7"/>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1110" name="正方形/長方形 10"/>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a:t>
            </a:r>
            <a:endParaRPr lang="ja-JP" sz="2400" b="1">
              <a:solidFill>
                <a:schemeClr val="tx1">
                  <a:lumMod val="75000"/>
                  <a:lumOff val="25000"/>
                </a:schemeClr>
              </a:solidFill>
              <a:latin typeface="UD Digi Kyokasho NK-R"/>
              <a:ea typeface="UD Digi Kyokasho NK-R"/>
              <a:cs typeface="+mn-lt"/>
            </a:endParaRPr>
          </a:p>
        </p:txBody>
      </p:sp>
      <p:sp>
        <p:nvSpPr>
          <p:cNvPr id="3" name="正方形/長方形 3">
            <a:extLst>
              <a:ext uri="{FF2B5EF4-FFF2-40B4-BE49-F238E27FC236}">
                <a16:creationId xmlns:a16="http://schemas.microsoft.com/office/drawing/2014/main" id="{93E339EB-67A1-A0EB-C942-7E0D766EFDC7}"/>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0C0488AF-52A4-DC2D-BACC-896B0752E65A}"/>
              </a:ext>
            </a:extLst>
          </p:cNvPr>
          <p:cNvSpPr txBox="1"/>
          <p:nvPr/>
        </p:nvSpPr>
        <p:spPr>
          <a:xfrm>
            <a:off x="0" y="1746020"/>
            <a:ext cx="2487168"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400" b="1">
                <a:solidFill>
                  <a:schemeClr val="bg1"/>
                </a:solidFill>
                <a:latin typeface="UD Digi Kyokasho NK-B"/>
                <a:ea typeface="UD Digi Kyokasho NK-B"/>
                <a:cs typeface="Calibri" panose="020F0502020204030204"/>
              </a:rPr>
              <a:t>目　次</a:t>
            </a:r>
          </a:p>
        </p:txBody>
      </p:sp>
      <p:graphicFrame>
        <p:nvGraphicFramePr>
          <p:cNvPr id="7" name="表 24">
            <a:extLst>
              <a:ext uri="{FF2B5EF4-FFF2-40B4-BE49-F238E27FC236}">
                <a16:creationId xmlns:a16="http://schemas.microsoft.com/office/drawing/2014/main" id="{C840D516-1862-1788-B005-7A27E2464EC7}"/>
              </a:ext>
            </a:extLst>
          </p:cNvPr>
          <p:cNvGraphicFramePr>
            <a:graphicFrameLocks noGrp="1"/>
          </p:cNvGraphicFramePr>
          <p:nvPr>
            <p:extLst>
              <p:ext uri="{D42A27DB-BD31-4B8C-83A1-F6EECF244321}">
                <p14:modId xmlns:p14="http://schemas.microsoft.com/office/powerpoint/2010/main" val="2553166591"/>
              </p:ext>
            </p:extLst>
          </p:nvPr>
        </p:nvGraphicFramePr>
        <p:xfrm>
          <a:off x="3276186" y="1551213"/>
          <a:ext cx="8267478" cy="2144722"/>
        </p:xfrm>
        <a:graphic>
          <a:graphicData uri="http://schemas.openxmlformats.org/drawingml/2006/table">
            <a:tbl>
              <a:tblPr firstRow="1" bandRow="1">
                <a:tableStyleId>{5C22544A-7EE6-4342-B048-85BDC9FD1C3A}</a:tableStyleId>
              </a:tblPr>
              <a:tblGrid>
                <a:gridCol w="8267478">
                  <a:extLst>
                    <a:ext uri="{9D8B030D-6E8A-4147-A177-3AD203B41FA5}">
                      <a16:colId xmlns:a16="http://schemas.microsoft.com/office/drawing/2014/main" val="20000"/>
                    </a:ext>
                  </a:extLst>
                </a:gridCol>
              </a:tblGrid>
              <a:tr h="1141187">
                <a:tc>
                  <a:txBody>
                    <a:bodyPr/>
                    <a:lstStyle/>
                    <a:p>
                      <a:pPr algn="l">
                        <a:lnSpc>
                          <a:spcPct val="150000"/>
                        </a:lnSpc>
                      </a:pPr>
                      <a:r>
                        <a:rPr lang="ja-JP" altLang="en-US" sz="3600" b="0">
                          <a:solidFill>
                            <a:schemeClr val="tx1"/>
                          </a:solidFill>
                          <a:latin typeface="UD Digi Kyokasho NK-R"/>
                          <a:ea typeface="UD Digi Kyokasho NK-R"/>
                          <a:cs typeface="+mn-lt"/>
                        </a:rPr>
                        <a:t>◎　</a:t>
                      </a:r>
                      <a:r>
                        <a:rPr lang="ja-JP" altLang="ja-JP" sz="3600" b="0">
                          <a:solidFill>
                            <a:schemeClr val="tx1"/>
                          </a:solidFill>
                          <a:latin typeface="UD Digi Kyokasho NK-R"/>
                          <a:ea typeface="UD Digi Kyokasho NK-R"/>
                          <a:cs typeface="+mn-lt"/>
                        </a:rPr>
                        <a:t>契約</a:t>
                      </a:r>
                      <a:r>
                        <a:rPr lang="ja-JP" altLang="en-US" sz="3600" b="0">
                          <a:solidFill>
                            <a:schemeClr val="tx1"/>
                          </a:solidFill>
                          <a:latin typeface="UD Digi Kyokasho NK-R"/>
                          <a:ea typeface="UD Digi Kyokasho NK-R"/>
                          <a:cs typeface="+mn-lt"/>
                        </a:rPr>
                        <a:t>って何？</a:t>
                      </a:r>
                      <a:endParaRPr lang="ja-JP" altLang="ja-JP" sz="3600" b="0">
                        <a:solidFill>
                          <a:schemeClr val="tx1"/>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035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3600">
                          <a:solidFill>
                            <a:srgbClr val="FF00A2"/>
                          </a:solidFill>
                          <a:latin typeface="UD Digi Kyokasho NK-R"/>
                          <a:ea typeface="UD Digi Kyokasho NK-R"/>
                          <a:cs typeface="+mn-lt"/>
                        </a:rPr>
                        <a:t>◎　</a:t>
                      </a:r>
                      <a:r>
                        <a:rPr lang="ja-JP" altLang="ja-JP" sz="3600">
                          <a:solidFill>
                            <a:srgbClr val="FF00A2"/>
                          </a:solidFill>
                          <a:latin typeface="UD Digi Kyokasho NK-R"/>
                          <a:ea typeface="UD Digi Kyokasho NK-R"/>
                          <a:cs typeface="+mn-lt"/>
                        </a:rPr>
                        <a:t>契約</a:t>
                      </a:r>
                      <a:r>
                        <a:rPr lang="ja-JP" altLang="en-US" sz="3600">
                          <a:solidFill>
                            <a:srgbClr val="FF00A2"/>
                          </a:solidFill>
                          <a:latin typeface="UD Digi Kyokasho NK-R"/>
                          <a:ea typeface="UD Digi Kyokasho NK-R"/>
                          <a:cs typeface="+mn-lt"/>
                        </a:rPr>
                        <a:t>の基本</a:t>
                      </a:r>
                      <a:endParaRPr lang="ja-JP" altLang="ja-JP" sz="3600">
                        <a:solidFill>
                          <a:srgbClr val="FF00A2"/>
                        </a:solidFill>
                        <a:latin typeface="UD Digi Kyokasho NK-R"/>
                        <a:ea typeface="UD Digi Kyokasho NK-R"/>
                        <a:cs typeface="Calibri"/>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9" name="四角形: 角を丸くする 1">
            <a:extLst>
              <a:ext uri="{FF2B5EF4-FFF2-40B4-BE49-F238E27FC236}">
                <a16:creationId xmlns:a16="http://schemas.microsoft.com/office/drawing/2014/main" id="{3D965970-5AFA-173B-FDC0-D89836C5A97F}"/>
              </a:ext>
            </a:extLst>
          </p:cNvPr>
          <p:cNvSpPr/>
          <p:nvPr/>
        </p:nvSpPr>
        <p:spPr>
          <a:xfrm>
            <a:off x="3135502" y="2677393"/>
            <a:ext cx="3693316" cy="946510"/>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48751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255" name="テキスト ボックス 15"/>
          <p:cNvSpPr txBox="1"/>
          <p:nvPr/>
        </p:nvSpPr>
        <p:spPr>
          <a:xfrm>
            <a:off x="1555078" y="1406502"/>
            <a:ext cx="980530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sz="3200">
                <a:latin typeface="UD Digi Kyokasho NK-R"/>
                <a:ea typeface="UD Digi Kyokasho NK-R"/>
                <a:cs typeface="Calibri"/>
              </a:rPr>
              <a:t>契約</a:t>
            </a:r>
            <a:r>
              <a:rPr lang="ja-JP" altLang="en-US" sz="3200">
                <a:latin typeface="UD Digi Kyokasho NK-R"/>
                <a:ea typeface="UD Digi Kyokasho NK-R"/>
                <a:cs typeface="Calibri"/>
              </a:rPr>
              <a:t>が</a:t>
            </a:r>
            <a:r>
              <a:rPr lang="ja-JP" sz="3200">
                <a:latin typeface="UD Digi Kyokasho NK-R"/>
                <a:ea typeface="UD Digi Kyokasho NK-R"/>
                <a:cs typeface="Calibri"/>
              </a:rPr>
              <a:t>成立</a:t>
            </a:r>
            <a:r>
              <a:rPr lang="ja-JP" altLang="en-US" sz="3200">
                <a:latin typeface="UD Digi Kyokasho NK-R"/>
                <a:ea typeface="UD Digi Kyokasho NK-R"/>
                <a:cs typeface="Calibri"/>
              </a:rPr>
              <a:t>するのはいつ</a:t>
            </a:r>
            <a:r>
              <a:rPr lang="ja-JP" sz="3200">
                <a:latin typeface="UD Digi Kyokasho NK-R"/>
                <a:ea typeface="UD Digi Kyokasho NK-R"/>
                <a:cs typeface="Calibri"/>
              </a:rPr>
              <a:t>？</a:t>
            </a:r>
          </a:p>
        </p:txBody>
      </p:sp>
      <p:sp>
        <p:nvSpPr>
          <p:cNvPr id="1256" name="テキスト ボックス 17"/>
          <p:cNvSpPr txBox="1"/>
          <p:nvPr/>
        </p:nvSpPr>
        <p:spPr>
          <a:xfrm>
            <a:off x="615345" y="145546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5</a:t>
            </a:r>
          </a:p>
        </p:txBody>
      </p:sp>
      <p:sp>
        <p:nvSpPr>
          <p:cNvPr id="1257" name="四角形: 角を丸くする 2"/>
          <p:cNvSpPr/>
          <p:nvPr/>
        </p:nvSpPr>
        <p:spPr>
          <a:xfrm>
            <a:off x="608772" y="2916302"/>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1258" name="図 26" descr="アイコン_x000a__x000a_説明は自動で生成されたものです"/>
          <p:cNvPicPr>
            <a:picLocks noChangeAspect="1"/>
          </p:cNvPicPr>
          <p:nvPr/>
        </p:nvPicPr>
        <p:blipFill>
          <a:blip r:embed="rId3"/>
          <a:stretch>
            <a:fillRect/>
          </a:stretch>
        </p:blipFill>
        <p:spPr>
          <a:xfrm>
            <a:off x="1337641" y="3870440"/>
            <a:ext cx="2120523" cy="1336595"/>
          </a:xfrm>
          <a:prstGeom prst="rect">
            <a:avLst/>
          </a:prstGeom>
        </p:spPr>
      </p:pic>
      <p:grpSp>
        <p:nvGrpSpPr>
          <p:cNvPr id="1259" name="グループ化 7"/>
          <p:cNvGrpSpPr/>
          <p:nvPr/>
        </p:nvGrpSpPr>
        <p:grpSpPr>
          <a:xfrm>
            <a:off x="877956" y="3266631"/>
            <a:ext cx="3041661" cy="600555"/>
            <a:chOff x="935934" y="3188804"/>
            <a:chExt cx="3147391" cy="621195"/>
          </a:xfrm>
        </p:grpSpPr>
        <p:sp>
          <p:nvSpPr>
            <p:cNvPr id="1260" name="四角形: 角を丸くする 1"/>
            <p:cNvSpPr/>
            <p:nvPr/>
          </p:nvSpPr>
          <p:spPr>
            <a:xfrm>
              <a:off x="935934" y="3188804"/>
              <a:ext cx="3147391" cy="472108"/>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latin typeface="UD Digi Kyokasho NK-R"/>
                  <a:ea typeface="UD Digi Kyokasho NK-R"/>
                  <a:cs typeface="Calibri"/>
                </a:rPr>
                <a:t>これください</a:t>
              </a:r>
            </a:p>
          </p:txBody>
        </p:sp>
        <p:sp>
          <p:nvSpPr>
            <p:cNvPr id="1261" name="二等辺三角形 3"/>
            <p:cNvSpPr/>
            <p:nvPr/>
          </p:nvSpPr>
          <p:spPr>
            <a:xfrm rot="10800000">
              <a:off x="1598543" y="3586369"/>
              <a:ext cx="265043" cy="223630"/>
            </a:xfrm>
            <a:prstGeom prs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1262" name="グループ化 12"/>
          <p:cNvGrpSpPr/>
          <p:nvPr/>
        </p:nvGrpSpPr>
        <p:grpSpPr>
          <a:xfrm rot="10800000">
            <a:off x="879577" y="5236450"/>
            <a:ext cx="3041661" cy="616424"/>
            <a:chOff x="934256" y="3163774"/>
            <a:chExt cx="3147391" cy="646225"/>
          </a:xfrm>
        </p:grpSpPr>
        <p:sp>
          <p:nvSpPr>
            <p:cNvPr id="1263" name="四角形: 角を丸くする 14"/>
            <p:cNvSpPr/>
            <p:nvPr/>
          </p:nvSpPr>
          <p:spPr>
            <a:xfrm rot="10800000">
              <a:off x="934256" y="3163774"/>
              <a:ext cx="3147391" cy="472107"/>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solidFill>
                    <a:schemeClr val="bg1"/>
                  </a:solidFill>
                  <a:latin typeface="UD Digi Kyokasho NK-R"/>
                  <a:ea typeface="UD Digi Kyokasho NK-R"/>
                </a:rPr>
                <a:t>はい、550円です</a:t>
              </a:r>
            </a:p>
          </p:txBody>
        </p:sp>
        <p:sp>
          <p:nvSpPr>
            <p:cNvPr id="1264" name="二等辺三角形 16"/>
            <p:cNvSpPr/>
            <p:nvPr/>
          </p:nvSpPr>
          <p:spPr>
            <a:xfrm rot="10800000">
              <a:off x="1598544" y="3586369"/>
              <a:ext cx="265043" cy="223630"/>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ja-JP" altLang="en-US">
                <a:latin typeface="UD Digi Kyokasho NK-R"/>
                <a:ea typeface="UD Digi Kyokasho NK-R"/>
              </a:endParaRPr>
            </a:p>
          </p:txBody>
        </p:sp>
      </p:grpSp>
      <p:sp>
        <p:nvSpPr>
          <p:cNvPr id="1265" name="四角形: 角を丸くする 46"/>
          <p:cNvSpPr/>
          <p:nvPr/>
        </p:nvSpPr>
        <p:spPr>
          <a:xfrm>
            <a:off x="1156995" y="2507191"/>
            <a:ext cx="2762621" cy="54909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latin typeface="UD Digi Kyokasho NK-R"/>
                <a:ea typeface="UD Digi Kyokasho NK-R"/>
                <a:cs typeface="Calibri"/>
              </a:rPr>
              <a:t>①　意思の合致</a:t>
            </a:r>
            <a:endParaRPr lang="ja-JP" altLang="en-US" sz="2400">
              <a:latin typeface="UD Digi Kyokasho NK-R"/>
              <a:ea typeface="UD Digi Kyokasho NK-R"/>
            </a:endParaRPr>
          </a:p>
        </p:txBody>
      </p:sp>
      <p:grpSp>
        <p:nvGrpSpPr>
          <p:cNvPr id="1266" name="グループ化 48"/>
          <p:cNvGrpSpPr/>
          <p:nvPr/>
        </p:nvGrpSpPr>
        <p:grpSpPr>
          <a:xfrm>
            <a:off x="4361644" y="2509045"/>
            <a:ext cx="3572207" cy="3520645"/>
            <a:chOff x="4306957" y="2625002"/>
            <a:chExt cx="3572207" cy="3520645"/>
          </a:xfrm>
        </p:grpSpPr>
        <p:sp>
          <p:nvSpPr>
            <p:cNvPr id="1267" name="四角形: 角を丸くする 49"/>
            <p:cNvSpPr/>
            <p:nvPr/>
          </p:nvSpPr>
          <p:spPr>
            <a:xfrm>
              <a:off x="4306957" y="3032259"/>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1268" name="図 26" descr="コンピュータ が含まれている画像_x000a__x000a_説明は自動で生成されたものです"/>
            <p:cNvPicPr>
              <a:picLocks noChangeAspect="1"/>
            </p:cNvPicPr>
            <p:nvPr/>
          </p:nvPicPr>
          <p:blipFill>
            <a:blip r:embed="rId4"/>
            <a:stretch>
              <a:fillRect/>
            </a:stretch>
          </p:blipFill>
          <p:spPr>
            <a:xfrm>
              <a:off x="4908560" y="3762493"/>
              <a:ext cx="2368999" cy="1493964"/>
            </a:xfrm>
            <a:prstGeom prst="rect">
              <a:avLst/>
            </a:prstGeom>
          </p:spPr>
        </p:pic>
        <p:grpSp>
          <p:nvGrpSpPr>
            <p:cNvPr id="1272" name="グループ化 52"/>
            <p:cNvGrpSpPr/>
            <p:nvPr/>
          </p:nvGrpSpPr>
          <p:grpSpPr>
            <a:xfrm rot="10800000">
              <a:off x="4576141" y="5335845"/>
              <a:ext cx="3041661" cy="609113"/>
              <a:chOff x="935934" y="3188804"/>
              <a:chExt cx="3147391" cy="638561"/>
            </a:xfrm>
          </p:grpSpPr>
          <p:sp>
            <p:nvSpPr>
              <p:cNvPr id="1273" name="四角形: 角を丸くする 54"/>
              <p:cNvSpPr/>
              <p:nvPr/>
            </p:nvSpPr>
            <p:spPr>
              <a:xfrm rot="10800000">
                <a:off x="935934" y="3188804"/>
                <a:ext cx="3147391" cy="472108"/>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solidFill>
                      <a:srgbClr val="000000"/>
                    </a:solidFill>
                    <a:latin typeface="UD Digi Kyokasho NK-R"/>
                    <a:ea typeface="UD Digi Kyokasho NK-R"/>
                    <a:cs typeface="Calibri"/>
                  </a:rPr>
                  <a:t>◯△ペイでお願いします</a:t>
                </a:r>
              </a:p>
            </p:txBody>
          </p:sp>
          <p:sp>
            <p:nvSpPr>
              <p:cNvPr id="1274" name="二等辺三角形 55"/>
              <p:cNvSpPr/>
              <p:nvPr/>
            </p:nvSpPr>
            <p:spPr>
              <a:xfrm rot="10800000">
                <a:off x="3201230" y="3603735"/>
                <a:ext cx="265043" cy="223630"/>
              </a:xfrm>
              <a:prstGeom prs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ja-JP" altLang="en-US">
                  <a:latin typeface="UD Digi Kyokasho NK-R"/>
                  <a:ea typeface="UD Digi Kyokasho NK-R"/>
                </a:endParaRPr>
              </a:p>
            </p:txBody>
          </p:sp>
        </p:grpSp>
        <p:sp>
          <p:nvSpPr>
            <p:cNvPr id="1275" name="四角形: 角を丸くする 53"/>
            <p:cNvSpPr/>
            <p:nvPr/>
          </p:nvSpPr>
          <p:spPr>
            <a:xfrm>
              <a:off x="5039967" y="2625002"/>
              <a:ext cx="2112065" cy="54723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②　支払い</a:t>
              </a:r>
              <a:endParaRPr lang="ja-JP" altLang="en-US" sz="2400">
                <a:latin typeface="UD Digi Kyokasho NK-R"/>
                <a:ea typeface="UD Digi Kyokasho NK-R"/>
              </a:endParaRPr>
            </a:p>
          </p:txBody>
        </p:sp>
      </p:grpSp>
      <p:sp>
        <p:nvSpPr>
          <p:cNvPr id="1276" name="四角形: 角を丸くする 59"/>
          <p:cNvSpPr/>
          <p:nvPr/>
        </p:nvSpPr>
        <p:spPr>
          <a:xfrm>
            <a:off x="8045332" y="2915879"/>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1277" name="図 26" descr="アイコン が含まれている画像_x000a__x000a_説明は自動で生成されたものです"/>
          <p:cNvPicPr>
            <a:picLocks noChangeAspect="1"/>
          </p:cNvPicPr>
          <p:nvPr/>
        </p:nvPicPr>
        <p:blipFill>
          <a:blip r:embed="rId5"/>
          <a:stretch>
            <a:fillRect/>
          </a:stretch>
        </p:blipFill>
        <p:spPr>
          <a:xfrm>
            <a:off x="8742294" y="3911853"/>
            <a:ext cx="2120521" cy="1336595"/>
          </a:xfrm>
          <a:prstGeom prst="rect">
            <a:avLst/>
          </a:prstGeom>
        </p:spPr>
      </p:pic>
      <p:grpSp>
        <p:nvGrpSpPr>
          <p:cNvPr id="1278" name="グループ化 61"/>
          <p:cNvGrpSpPr/>
          <p:nvPr/>
        </p:nvGrpSpPr>
        <p:grpSpPr>
          <a:xfrm>
            <a:off x="8318532" y="3311297"/>
            <a:ext cx="3041661" cy="600556"/>
            <a:chOff x="935934" y="3188804"/>
            <a:chExt cx="3147391" cy="621195"/>
          </a:xfrm>
        </p:grpSpPr>
        <p:sp>
          <p:nvSpPr>
            <p:cNvPr id="1279" name="四角形: 角を丸くする 66"/>
            <p:cNvSpPr/>
            <p:nvPr/>
          </p:nvSpPr>
          <p:spPr>
            <a:xfrm>
              <a:off x="935934" y="3188804"/>
              <a:ext cx="3147391" cy="472108"/>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solidFill>
                    <a:schemeClr val="bg1"/>
                  </a:solidFill>
                  <a:latin typeface="UD Digi Kyokasho NK-R"/>
                  <a:ea typeface="UD Digi Kyokasho NK-R"/>
                  <a:cs typeface="Calibri"/>
                </a:rPr>
                <a:t>商品をお渡しします</a:t>
              </a:r>
            </a:p>
          </p:txBody>
        </p:sp>
        <p:sp>
          <p:nvSpPr>
            <p:cNvPr id="1280" name="二等辺三角形 67"/>
            <p:cNvSpPr/>
            <p:nvPr/>
          </p:nvSpPr>
          <p:spPr>
            <a:xfrm rot="10800000">
              <a:off x="3149806" y="3586369"/>
              <a:ext cx="265043" cy="223630"/>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281" name="四角形: 角を丸くする 63"/>
          <p:cNvSpPr/>
          <p:nvPr/>
        </p:nvSpPr>
        <p:spPr>
          <a:xfrm>
            <a:off x="8746434" y="2505635"/>
            <a:ext cx="2129994" cy="59205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400">
                <a:latin typeface="UD Digi Kyokasho NK-R"/>
                <a:ea typeface="UD Digi Kyokasho NK-R"/>
                <a:cs typeface="Calibri"/>
              </a:rPr>
              <a:t>③商品引渡し</a:t>
            </a:r>
            <a:endParaRPr lang="ja-JP" altLang="en-US" sz="2400">
              <a:latin typeface="UD Digi Kyokasho NK-R"/>
              <a:ea typeface="UD Digi Kyokasho NK-R"/>
            </a:endParaRPr>
          </a:p>
        </p:txBody>
      </p:sp>
      <p:sp>
        <p:nvSpPr>
          <p:cNvPr id="3" name="正方形/長方形 6">
            <a:extLst>
              <a:ext uri="{FF2B5EF4-FFF2-40B4-BE49-F238E27FC236}">
                <a16:creationId xmlns:a16="http://schemas.microsoft.com/office/drawing/2014/main" id="{919A7324-91F4-8F6F-AC03-69CA725EB20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四角形: 上の 2 つの角を丸める 5">
            <a:extLst>
              <a:ext uri="{FF2B5EF4-FFF2-40B4-BE49-F238E27FC236}">
                <a16:creationId xmlns:a16="http://schemas.microsoft.com/office/drawing/2014/main" id="{F3B754BA-828F-3542-88F5-190FD40219F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7" name="四角形: 上の 2 つの角を丸める 7">
            <a:extLst>
              <a:ext uri="{FF2B5EF4-FFF2-40B4-BE49-F238E27FC236}">
                <a16:creationId xmlns:a16="http://schemas.microsoft.com/office/drawing/2014/main" id="{E3081374-E519-C676-A165-51709EA43531}"/>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9" name="正方形/長方形 10">
            <a:extLst>
              <a:ext uri="{FF2B5EF4-FFF2-40B4-BE49-F238E27FC236}">
                <a16:creationId xmlns:a16="http://schemas.microsoft.com/office/drawing/2014/main" id="{046CC064-F4D4-C16E-DF36-669797DE544D}"/>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契約のしくみ：日常の買い物で経験している「売買契約」を考えよう</a:t>
            </a:r>
            <a:endParaRPr lang="ja-JP" sz="2400" b="1">
              <a:solidFill>
                <a:schemeClr val="tx1">
                  <a:lumMod val="75000"/>
                  <a:lumOff val="25000"/>
                </a:schemeClr>
              </a:solidFill>
              <a:latin typeface="UD Digi Kyokasho NK-R"/>
              <a:ea typeface="UD Digi Kyokasho NK-R"/>
              <a:cs typeface="+mn-lt"/>
            </a:endParaRPr>
          </a:p>
        </p:txBody>
      </p:sp>
    </p:spTree>
    <p:extLst>
      <p:ext uri="{BB962C8B-B14F-4D97-AF65-F5344CB8AC3E}">
        <p14:creationId xmlns:p14="http://schemas.microsoft.com/office/powerpoint/2010/main" val="164002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1287" name="テキスト ボックス 4"/>
          <p:cNvSpPr txBox="1"/>
          <p:nvPr/>
        </p:nvSpPr>
        <p:spPr>
          <a:xfrm>
            <a:off x="5029486" y="3502646"/>
            <a:ext cx="469482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a:latin typeface="UD Digi Kyokasho NK-R"/>
                <a:ea typeface="UD Digi Kyokasho NK-R"/>
                <a:cs typeface="+mn-lt"/>
              </a:rPr>
              <a:t>お互いが合意することで、契約は成立し</a:t>
            </a:r>
            <a:r>
              <a:rPr lang="ja-JP" sz="3200">
                <a:latin typeface="UD Digi Kyokasho NK-R"/>
                <a:ea typeface="UD Digi Kyokasho NK-R"/>
                <a:cs typeface="+mn-lt"/>
              </a:rPr>
              <a:t>ます</a:t>
            </a:r>
            <a:r>
              <a:rPr lang="ja-JP" altLang="en-US" sz="3200">
                <a:latin typeface="UD Digi Kyokasho NK-R"/>
                <a:ea typeface="UD Digi Kyokasho NK-R"/>
                <a:cs typeface="+mn-lt"/>
              </a:rPr>
              <a:t>。</a:t>
            </a:r>
            <a:endParaRPr lang="ja-JP" altLang="en-US" sz="3200">
              <a:latin typeface="UD Digi Kyokasho NK-R"/>
              <a:ea typeface="UD Digi Kyokasho NK-R"/>
              <a:cs typeface="Calibri"/>
            </a:endParaRPr>
          </a:p>
        </p:txBody>
      </p:sp>
      <p:sp>
        <p:nvSpPr>
          <p:cNvPr id="1288" name="テキスト ボックス 13"/>
          <p:cNvSpPr txBox="1"/>
          <p:nvPr/>
        </p:nvSpPr>
        <p:spPr>
          <a:xfrm>
            <a:off x="5029486" y="2725658"/>
            <a:ext cx="59490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a:latin typeface="UD Digi Kyokasho NK-R"/>
                <a:ea typeface="UD Digi Kyokasho NK-R"/>
                <a:cs typeface="+mn-lt"/>
              </a:rPr>
              <a:t>正解</a:t>
            </a:r>
            <a:r>
              <a:rPr lang="ja-JP" sz="3600">
                <a:latin typeface="UD Digi Kyokasho NK-R"/>
                <a:ea typeface="UD Digi Kyokasho NK-R"/>
                <a:cs typeface="+mn-lt"/>
              </a:rPr>
              <a:t>は</a:t>
            </a:r>
            <a:r>
              <a:rPr lang="ja-JP" sz="3600">
                <a:latin typeface="UD Digi Kyokasho NK-R"/>
                <a:ea typeface="UD Digi Kyokasho NK-R"/>
                <a:cs typeface="Calibri"/>
              </a:rPr>
              <a:t>　</a:t>
            </a:r>
            <a:r>
              <a:rPr lang="ja-JP" altLang="en-US" sz="3600" b="1">
                <a:solidFill>
                  <a:schemeClr val="accent1"/>
                </a:solidFill>
                <a:latin typeface="UD Digi Kyokasho NK-R"/>
                <a:ea typeface="UD Digi Kyokasho NK-R"/>
                <a:cs typeface="Calibri"/>
              </a:rPr>
              <a:t>①意思の合致</a:t>
            </a:r>
            <a:endParaRPr lang="ja-JP" sz="3600" b="1">
              <a:solidFill>
                <a:schemeClr val="accent1"/>
              </a:solidFill>
              <a:latin typeface="UD Digi Kyokasho NK-R"/>
              <a:ea typeface="UD Digi Kyokasho NK-R"/>
              <a:cs typeface="Calibri"/>
            </a:endParaRPr>
          </a:p>
        </p:txBody>
      </p:sp>
      <p:sp>
        <p:nvSpPr>
          <p:cNvPr id="1292" name="テキスト ボックス 17"/>
          <p:cNvSpPr txBox="1"/>
          <p:nvPr/>
        </p:nvSpPr>
        <p:spPr>
          <a:xfrm>
            <a:off x="1767567" y="1459694"/>
            <a:ext cx="9805306" cy="7641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ja-JP" sz="3200">
                <a:latin typeface="UD Digi Kyokasho NK-R"/>
                <a:ea typeface="UD Digi Kyokasho NK-R"/>
                <a:cs typeface="Calibri"/>
              </a:rPr>
              <a:t>契約が成立するのはいつ？</a:t>
            </a:r>
          </a:p>
        </p:txBody>
      </p:sp>
      <p:sp>
        <p:nvSpPr>
          <p:cNvPr id="1293" name="テキスト ボックス 19"/>
          <p:cNvSpPr txBox="1"/>
          <p:nvPr/>
        </p:nvSpPr>
        <p:spPr>
          <a:xfrm>
            <a:off x="615345" y="1455460"/>
            <a:ext cx="89807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5</a:t>
            </a:r>
          </a:p>
        </p:txBody>
      </p:sp>
      <p:grpSp>
        <p:nvGrpSpPr>
          <p:cNvPr id="1294" name="グループ化 23"/>
          <p:cNvGrpSpPr/>
          <p:nvPr/>
        </p:nvGrpSpPr>
        <p:grpSpPr>
          <a:xfrm>
            <a:off x="989772" y="2758108"/>
            <a:ext cx="3572207" cy="3404104"/>
            <a:chOff x="608772" y="2625586"/>
            <a:chExt cx="3572207" cy="3404104"/>
          </a:xfrm>
        </p:grpSpPr>
        <p:sp>
          <p:nvSpPr>
            <p:cNvPr id="1295" name="四角形: 角を丸くする 2"/>
            <p:cNvSpPr/>
            <p:nvPr/>
          </p:nvSpPr>
          <p:spPr>
            <a:xfrm>
              <a:off x="608772" y="2916302"/>
              <a:ext cx="3572207" cy="3113388"/>
            </a:xfrm>
            <a:prstGeom prst="roundRect">
              <a:avLst/>
            </a:prstGeom>
            <a:ln w="28575"/>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ja-JP" sz="2000">
                <a:latin typeface="UD Digi Kyokasho NK-R"/>
                <a:ea typeface="UD Digi Kyokasho NK-R"/>
                <a:cs typeface="Calibri" panose="020F0502020204030204"/>
              </a:endParaRPr>
            </a:p>
          </p:txBody>
        </p:sp>
        <p:pic>
          <p:nvPicPr>
            <p:cNvPr id="1296" name="図 26" descr="アイコン_x000a__x000a_説明は自動で生成されたものです"/>
            <p:cNvPicPr>
              <a:picLocks noChangeAspect="1"/>
            </p:cNvPicPr>
            <p:nvPr/>
          </p:nvPicPr>
          <p:blipFill>
            <a:blip r:embed="rId3"/>
            <a:stretch>
              <a:fillRect/>
            </a:stretch>
          </p:blipFill>
          <p:spPr>
            <a:xfrm>
              <a:off x="1337641" y="3870440"/>
              <a:ext cx="2120523" cy="1336595"/>
            </a:xfrm>
            <a:prstGeom prst="rect">
              <a:avLst/>
            </a:prstGeom>
          </p:spPr>
        </p:pic>
        <p:grpSp>
          <p:nvGrpSpPr>
            <p:cNvPr id="1297" name="グループ化 12"/>
            <p:cNvGrpSpPr/>
            <p:nvPr/>
          </p:nvGrpSpPr>
          <p:grpSpPr>
            <a:xfrm>
              <a:off x="877956" y="3266636"/>
              <a:ext cx="3041661" cy="600556"/>
              <a:chOff x="935934" y="3188804"/>
              <a:chExt cx="3147391" cy="621195"/>
            </a:xfrm>
          </p:grpSpPr>
          <p:sp>
            <p:nvSpPr>
              <p:cNvPr id="1298" name="四角形: 角を丸くする 8"/>
              <p:cNvSpPr/>
              <p:nvPr/>
            </p:nvSpPr>
            <p:spPr>
              <a:xfrm>
                <a:off x="935934" y="3188804"/>
                <a:ext cx="3147391" cy="472108"/>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latin typeface="UD Digi Kyokasho NK-R"/>
                    <a:ea typeface="UD Digi Kyokasho NK-R"/>
                    <a:cs typeface="Calibri"/>
                  </a:rPr>
                  <a:t>これください</a:t>
                </a:r>
              </a:p>
            </p:txBody>
          </p:sp>
          <p:sp>
            <p:nvSpPr>
              <p:cNvPr id="1299" name="二等辺三角形 10"/>
              <p:cNvSpPr/>
              <p:nvPr/>
            </p:nvSpPr>
            <p:spPr>
              <a:xfrm rot="10800000">
                <a:off x="1598543" y="3586369"/>
                <a:ext cx="265043" cy="223630"/>
              </a:xfrm>
              <a:prstGeom prs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1300" name="グループ化 20"/>
            <p:cNvGrpSpPr/>
            <p:nvPr/>
          </p:nvGrpSpPr>
          <p:grpSpPr>
            <a:xfrm rot="10800000">
              <a:off x="877956" y="5236452"/>
              <a:ext cx="3041661" cy="592548"/>
              <a:chOff x="935934" y="3188804"/>
              <a:chExt cx="3147391" cy="621195"/>
            </a:xfrm>
          </p:grpSpPr>
          <p:sp>
            <p:nvSpPr>
              <p:cNvPr id="1301" name="四角形: 角を丸くする 16"/>
              <p:cNvSpPr/>
              <p:nvPr/>
            </p:nvSpPr>
            <p:spPr>
              <a:xfrm rot="10800000">
                <a:off x="935934" y="3188804"/>
                <a:ext cx="3147391" cy="472108"/>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solidFill>
                      <a:schemeClr val="bg1"/>
                    </a:solidFill>
                    <a:latin typeface="UD Digi Kyokasho NK-R"/>
                    <a:ea typeface="UD Digi Kyokasho NK-R"/>
                    <a:cs typeface="Calibri"/>
                  </a:rPr>
                  <a:t>はい、５５０円です</a:t>
                </a:r>
                <a:endParaRPr lang="ja-JP" altLang="en-US">
                  <a:solidFill>
                    <a:schemeClr val="bg1"/>
                  </a:solidFill>
                  <a:latin typeface="UD Digi Kyokasho NK-R"/>
                  <a:ea typeface="UD Digi Kyokasho NK-R"/>
                </a:endParaRPr>
              </a:p>
            </p:txBody>
          </p:sp>
          <p:sp>
            <p:nvSpPr>
              <p:cNvPr id="1302" name="二等辺三角形 18"/>
              <p:cNvSpPr/>
              <p:nvPr/>
            </p:nvSpPr>
            <p:spPr>
              <a:xfrm rot="10800000">
                <a:off x="1598543" y="3586369"/>
                <a:ext cx="265043" cy="223630"/>
              </a:xfrm>
              <a:prstGeom prs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ja-JP" altLang="en-US">
                  <a:latin typeface="UD Digi Kyokasho NK-R"/>
                  <a:ea typeface="UD Digi Kyokasho NK-R"/>
                </a:endParaRPr>
              </a:p>
            </p:txBody>
          </p:sp>
        </p:grpSp>
        <p:sp>
          <p:nvSpPr>
            <p:cNvPr id="1303" name="四角形: 角を丸くする 22"/>
            <p:cNvSpPr/>
            <p:nvPr/>
          </p:nvSpPr>
          <p:spPr>
            <a:xfrm>
              <a:off x="925286" y="2625586"/>
              <a:ext cx="2761861" cy="49366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a:latin typeface="UD Digi Kyokasho NK-R"/>
                  <a:ea typeface="UD Digi Kyokasho NK-R"/>
                  <a:cs typeface="Calibri"/>
                </a:rPr>
                <a:t>①　意思の合致</a:t>
              </a:r>
              <a:endParaRPr lang="ja-JP" altLang="en-US" sz="2400">
                <a:latin typeface="UD Digi Kyokasho NK-R"/>
                <a:ea typeface="UD Digi Kyokasho NK-R"/>
              </a:endParaRPr>
            </a:p>
          </p:txBody>
        </p:sp>
      </p:grpSp>
      <p:sp>
        <p:nvSpPr>
          <p:cNvPr id="3" name="正方形/長方形 6">
            <a:extLst>
              <a:ext uri="{FF2B5EF4-FFF2-40B4-BE49-F238E27FC236}">
                <a16:creationId xmlns:a16="http://schemas.microsoft.com/office/drawing/2014/main" id="{AEE7C6CC-6E38-DA12-7838-ED65A15BC03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四角形: 上の 2 つの角を丸める 5">
            <a:extLst>
              <a:ext uri="{FF2B5EF4-FFF2-40B4-BE49-F238E27FC236}">
                <a16:creationId xmlns:a16="http://schemas.microsoft.com/office/drawing/2014/main" id="{B459983C-81BD-1820-BFAB-3405855E0F42}"/>
              </a:ext>
            </a:extLst>
          </p:cNvPr>
          <p:cNvSpPr/>
          <p:nvPr/>
        </p:nvSpPr>
        <p:spPr>
          <a:xfrm>
            <a:off x="0" y="-1"/>
            <a:ext cx="3718331"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solidFill>
                  <a:srgbClr val="FFFFFF"/>
                </a:solidFill>
                <a:latin typeface="UD Digi Kyokasho NK-R"/>
                <a:ea typeface="UD Digi Kyokasho NK-R"/>
                <a:cs typeface="Calibri" panose="020F0502020204030204"/>
              </a:rPr>
              <a:t>第1章　私たちの消費生活</a:t>
            </a:r>
            <a:endParaRPr lang="ja-JP">
              <a:latin typeface="UD Digi Kyokasho NK-R"/>
              <a:ea typeface="UD Digi Kyokasho NK-R"/>
            </a:endParaRPr>
          </a:p>
        </p:txBody>
      </p:sp>
      <p:sp>
        <p:nvSpPr>
          <p:cNvPr id="7" name="四角形: 上の 2 つの角を丸める 7">
            <a:extLst>
              <a:ext uri="{FF2B5EF4-FFF2-40B4-BE49-F238E27FC236}">
                <a16:creationId xmlns:a16="http://schemas.microsoft.com/office/drawing/2014/main" id="{6BDE5050-2E47-04CD-8B61-872A42858AE7}"/>
              </a:ext>
            </a:extLst>
          </p:cNvPr>
          <p:cNvSpPr/>
          <p:nvPr/>
        </p:nvSpPr>
        <p:spPr>
          <a:xfrm>
            <a:off x="3769178" y="-2"/>
            <a:ext cx="3718331" cy="481262"/>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atin typeface="UD Digi Kyokasho NK-R"/>
                <a:ea typeface="UD Digi Kyokasho NK-R"/>
                <a:cs typeface="Calibri" panose="020F0502020204030204"/>
              </a:rPr>
              <a:t>1　消費生活と</a:t>
            </a:r>
            <a:r>
              <a:rPr lang="ja-JP" altLang="en-US">
                <a:latin typeface="UD Digi Kyokasho NK-R"/>
                <a:ea typeface="UD Digi Kyokasho NK-R"/>
                <a:cs typeface="Calibri" panose="020F0502020204030204"/>
              </a:rPr>
              <a:t>契</a:t>
            </a:r>
            <a:r>
              <a:rPr lang="ja-JP">
                <a:latin typeface="UD Digi Kyokasho NK-R"/>
                <a:ea typeface="UD Digi Kyokasho NK-R"/>
                <a:cs typeface="Calibri" panose="020F0502020204030204"/>
              </a:rPr>
              <a:t>約</a:t>
            </a:r>
          </a:p>
        </p:txBody>
      </p:sp>
      <p:sp>
        <p:nvSpPr>
          <p:cNvPr id="9" name="正方形/長方形 10">
            <a:extLst>
              <a:ext uri="{FF2B5EF4-FFF2-40B4-BE49-F238E27FC236}">
                <a16:creationId xmlns:a16="http://schemas.microsoft.com/office/drawing/2014/main" id="{8295D3DA-CBCC-1169-23A9-1A857DA43A3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契約のしくみ：日常の買い物で経験している「売買契約」を考えよう</a:t>
            </a:r>
            <a:endParaRPr lang="ja-JP" sz="2400" b="1">
              <a:solidFill>
                <a:schemeClr val="tx1">
                  <a:lumMod val="75000"/>
                  <a:lumOff val="25000"/>
                </a:schemeClr>
              </a:solidFill>
              <a:latin typeface="UD Digi Kyokasho NK-R"/>
              <a:ea typeface="UD Digi Kyokasho NK-R"/>
              <a:cs typeface="+mn-lt"/>
            </a:endParaRPr>
          </a:p>
        </p:txBody>
      </p:sp>
      <p:sp>
        <p:nvSpPr>
          <p:cNvPr id="4" name="四角形: 角を丸くする 27">
            <a:extLst>
              <a:ext uri="{FF2B5EF4-FFF2-40B4-BE49-F238E27FC236}">
                <a16:creationId xmlns:a16="http://schemas.microsoft.com/office/drawing/2014/main" id="{4D070B4A-6BF9-AEB5-F084-58FCB16954F3}"/>
              </a:ext>
            </a:extLst>
          </p:cNvPr>
          <p:cNvSpPr/>
          <p:nvPr/>
        </p:nvSpPr>
        <p:spPr>
          <a:xfrm>
            <a:off x="8079351" y="4639968"/>
            <a:ext cx="3572207" cy="1516676"/>
          </a:xfrm>
          <a:prstGeom prst="roundRect">
            <a:avLst>
              <a:gd name="adj" fmla="val 16700"/>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r>
              <a:rPr lang="ja-JP" altLang="en-US" sz="2800" b="1">
                <a:solidFill>
                  <a:schemeClr val="accent1"/>
                </a:solidFill>
                <a:latin typeface="UD Digi Kyokasho NK-R"/>
                <a:ea typeface="UD Digi Kyokasho NK-R"/>
                <a:cs typeface="Calibri"/>
              </a:rPr>
              <a:t>口頭やメールなど、どのような方法でも契約は成立します。</a:t>
            </a:r>
            <a:endParaRPr lang="en-US" altLang="ja-JP" sz="2800" b="1">
              <a:solidFill>
                <a:schemeClr val="accent1"/>
              </a:solidFill>
              <a:latin typeface="UD Digi Kyokasho NK-R"/>
              <a:ea typeface="UD Digi Kyokasho NK-R"/>
              <a:cs typeface="Calibri"/>
            </a:endParaRPr>
          </a:p>
        </p:txBody>
      </p:sp>
    </p:spTree>
    <p:extLst>
      <p:ext uri="{BB962C8B-B14F-4D97-AF65-F5344CB8AC3E}">
        <p14:creationId xmlns:p14="http://schemas.microsoft.com/office/powerpoint/2010/main" val="420628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2366</Words>
  <Application>Microsoft Office PowerPoint</Application>
  <PresentationFormat>ワイド画面</PresentationFormat>
  <Paragraphs>236</Paragraphs>
  <Slides>12</Slides>
  <Notes>12</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12</vt:i4>
      </vt:variant>
    </vt:vector>
  </HeadingPairs>
  <TitlesOfParts>
    <vt:vector size="22" baseType="lpstr">
      <vt:lpstr>ＭＳ Ｐゴシック</vt:lpstr>
      <vt:lpstr>UD Digi Kyokasho NK-B</vt:lpstr>
      <vt:lpstr>UD Digi Kyokasho NK-R</vt:lpstr>
      <vt:lpstr>UD Digi Kyokasho NK-R</vt:lpstr>
      <vt:lpstr>游ゴシック</vt:lpstr>
      <vt:lpstr>Arial</vt:lpstr>
      <vt:lpstr>Calibri</vt:lpstr>
      <vt:lpstr>Calibri Light</vt:lpstr>
      <vt:lpstr>Office テーマ</vt:lpstr>
      <vt:lpstr>Microsoft Word 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dc:creator>
  <cp:lastModifiedBy>沙織 浅野</cp:lastModifiedBy>
  <cp:revision>1</cp:revision>
  <cp:lastPrinted>2024-02-16T09:39:10Z</cp:lastPrinted>
  <dcterms:created xsi:type="dcterms:W3CDTF">2023-04-25T00:33:40Z</dcterms:created>
  <dcterms:modified xsi:type="dcterms:W3CDTF">2024-03-07T09:03:59Z</dcterms:modified>
</cp:coreProperties>
</file>