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handoutMasterIdLst>
    <p:handoutMasterId r:id="rId5"/>
  </p:handoutMasterIdLst>
  <p:sldIdLst>
    <p:sldId id="256" r:id="rId2"/>
    <p:sldId id="257" r:id="rId3"/>
  </p:sldIdLst>
  <p:sldSz cx="6858000" cy="9906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926"/>
    <p:restoredTop sz="94660"/>
  </p:normalViewPr>
  <p:slideViewPr>
    <p:cSldViewPr>
      <p:cViewPr varScale="1">
        <p:scale>
          <a:sx n="79" d="100"/>
          <a:sy n="79" d="100"/>
        </p:scale>
        <p:origin x="3378" y="114"/>
      </p:cViewPr>
      <p:guideLst>
        <p:guide orient="horz" pos="1620"/>
        <p:guide pos="2880"/>
      </p:guideLst>
    </p:cSldViewPr>
  </p:slideViewPr>
  <p:notesTextViewPr>
    <p:cViewPr>
      <p:scale>
        <a:sx n="1" d="1"/>
        <a:sy n="1" d="1"/>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07"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1108" name="日付プレースホルダー 2"/>
          <p:cNvSpPr>
            <a:spLocks noGrp="1"/>
          </p:cNvSpPr>
          <p:nvPr>
            <p:ph type="dt" sz="quarter" idx="1"/>
          </p:nvPr>
        </p:nvSpPr>
        <p:spPr>
          <a:xfrm>
            <a:off x="3815373" y="0"/>
            <a:ext cx="2918831" cy="493316"/>
          </a:xfrm>
          <a:prstGeom prst="rect">
            <a:avLst/>
          </a:prstGeom>
        </p:spPr>
        <p:txBody>
          <a:bodyPr vert="horz" lIns="91440" tIns="45720" rIns="91440" bIns="45720" rtlCol="0"/>
          <a:lstStyle>
            <a:lvl1pPr algn="r">
              <a:defRPr sz="1200"/>
            </a:lvl1pPr>
          </a:lstStyle>
          <a:p>
            <a:fld id="{5106495F-6063-4993-A734-166D669CB266}" type="datetimeFigureOut">
              <a:rPr kumimoji="1" lang="ja-JP" altLang="en-US" smtClean="0"/>
              <a:t>2024/2/22</a:t>
            </a:fld>
            <a:endParaRPr kumimoji="1" lang="ja-JP" altLang="en-US"/>
          </a:p>
        </p:txBody>
      </p:sp>
      <p:sp>
        <p:nvSpPr>
          <p:cNvPr id="1109" name="フッター プレースホルダー 3"/>
          <p:cNvSpPr>
            <a:spLocks noGrp="1"/>
          </p:cNvSpPr>
          <p:nvPr>
            <p:ph type="ftr" sz="quarter" idx="2"/>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1110" name="スライド番号プレースホルダー 4"/>
          <p:cNvSpPr>
            <a:spLocks noGrp="1"/>
          </p:cNvSpPr>
          <p:nvPr>
            <p:ph type="sldNum" sz="quarter" idx="3"/>
          </p:nvPr>
        </p:nvSpPr>
        <p:spPr>
          <a:xfrm>
            <a:off x="3815373" y="9371285"/>
            <a:ext cx="2918831" cy="493316"/>
          </a:xfrm>
          <a:prstGeom prst="rect">
            <a:avLst/>
          </a:prstGeom>
        </p:spPr>
        <p:txBody>
          <a:bodyPr vert="horz" lIns="91440" tIns="45720" rIns="91440" bIns="45720" rtlCol="0" anchor="b"/>
          <a:lstStyle>
            <a:lvl1pPr algn="r">
              <a:defRPr sz="1200"/>
            </a:lvl1pPr>
          </a:lstStyle>
          <a:p>
            <a:fld id="{429EFFF0-29BD-4FE4-AA32-41D1110306B2}" type="slidenum">
              <a:rPr kumimoji="1" lang="ja-JP" altLang="en-US" smtClean="0"/>
              <a:t>‹#›</a:t>
            </a:fld>
            <a:endParaRPr kumimoji="1" lang="ja-JP"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00"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1101" name="日付プレースホルダー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46D06EA9-14B5-4F31-95CC-6AD91D20700D}" type="datetimeFigureOut">
              <a:rPr kumimoji="1" lang="ja-JP" altLang="en-US" smtClean="0"/>
              <a:t>2024/2/22</a:t>
            </a:fld>
            <a:endParaRPr kumimoji="1" lang="ja-JP" altLang="en-US"/>
          </a:p>
        </p:txBody>
      </p:sp>
      <p:sp>
        <p:nvSpPr>
          <p:cNvPr id="1102" name="スライド イメージ プレースホルダー 3"/>
          <p:cNvSpPr>
            <a:spLocks noGrp="1" noRot="1" noChangeAspect="1"/>
          </p:cNvSpPr>
          <p:nvPr>
            <p:ph type="sldImg" idx="2"/>
          </p:nvPr>
        </p:nvSpPr>
        <p:spPr>
          <a:xfrm>
            <a:off x="2087563" y="739775"/>
            <a:ext cx="2560637"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1103" name="ノート プレースホルダー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04" name="フッター プレースホルダー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1105" name="スライド番号プレースホルダー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9" name="四角形 55"/>
          <p:cNvSpPr>
            <a:spLocks noGrp="1" noRot="1" noChangeAspect="1"/>
          </p:cNvSpPr>
          <p:nvPr>
            <p:ph type="sldImg" idx="2"/>
          </p:nvPr>
        </p:nvSpPr>
        <p:spPr>
          <a:xfrm>
            <a:off x="2087563" y="739775"/>
            <a:ext cx="2560637" cy="3700463"/>
          </a:xfrm>
          <a:prstGeom prst="rect">
            <a:avLst/>
          </a:prstGeom>
        </p:spPr>
        <p:txBody>
          <a:bodyPr/>
          <a:lstStyle/>
          <a:p>
            <a:endParaRPr kumimoji="1" lang="ja-JP" altLang="en-US"/>
          </a:p>
        </p:txBody>
      </p:sp>
      <p:sp>
        <p:nvSpPr>
          <p:cNvPr id="1140" name="四角形 56"/>
          <p:cNvSpPr>
            <a:spLocks noGrp="1"/>
          </p:cNvSpPr>
          <p:nvPr>
            <p:ph type="body" sz="quarter" idx="3"/>
          </p:nvPr>
        </p:nvSpPr>
        <p:spPr>
          <a:prstGeom prst="rect">
            <a:avLst/>
          </a:prstGeom>
        </p:spPr>
        <p:txBody>
          <a:bodyPr/>
          <a:lstStyle/>
          <a:p>
            <a:endParaRPr kumimoji="1" lang="ja-JP" altLang="en-US"/>
          </a:p>
        </p:txBody>
      </p:sp>
      <p:sp>
        <p:nvSpPr>
          <p:cNvPr id="1141" name="四角形 57"/>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1</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031" name="タイトル 1"/>
          <p:cNvSpPr>
            <a:spLocks noGrp="1"/>
          </p:cNvSpPr>
          <p:nvPr>
            <p:ph type="ctrTitle"/>
          </p:nvPr>
        </p:nvSpPr>
        <p:spPr>
          <a:xfrm>
            <a:off x="342900" y="2387382"/>
            <a:ext cx="6172200" cy="1941549"/>
          </a:xfrm>
        </p:spPr>
        <p:txBody>
          <a:bodyPr/>
          <a:lstStyle>
            <a:lvl1pPr>
              <a:defRPr b="0"/>
            </a:lvl1pPr>
          </a:lstStyle>
          <a:p>
            <a:r>
              <a:rPr kumimoji="1" lang="ja-JP" altLang="en-US"/>
              <a:t>マスター タイトルの書式設定</a:t>
            </a:r>
            <a:endParaRPr kumimoji="1" lang="ja-JP" altLang="en-US" dirty="0"/>
          </a:p>
        </p:txBody>
      </p:sp>
      <p:sp>
        <p:nvSpPr>
          <p:cNvPr id="1032" name="サブタイトル 2"/>
          <p:cNvSpPr>
            <a:spLocks noGrp="1"/>
          </p:cNvSpPr>
          <p:nvPr>
            <p:ph type="subTitle" idx="1"/>
          </p:nvPr>
        </p:nvSpPr>
        <p:spPr>
          <a:xfrm>
            <a:off x="342900" y="4467613"/>
            <a:ext cx="6172200" cy="332837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endParaRPr kumimoji="1" lang="ja-JP" altLang="en-US" dirty="0"/>
          </a:p>
        </p:txBody>
      </p:sp>
      <p:sp>
        <p:nvSpPr>
          <p:cNvPr id="1033" name="日付プレースホルダー 3"/>
          <p:cNvSpPr>
            <a:spLocks noGrp="1"/>
          </p:cNvSpPr>
          <p:nvPr>
            <p:ph type="dt" sz="half" idx="10"/>
          </p:nvPr>
        </p:nvSpPr>
        <p:spPr/>
        <p:txBody>
          <a:bodyPr/>
          <a:lstStyle/>
          <a:p>
            <a:fld id="{3E220A51-F8EA-429A-8E6F-F02BE74E28F7}" type="datetimeFigureOut">
              <a:rPr kumimoji="1" lang="ja-JP" altLang="en-US" smtClean="0"/>
              <a:t>2024/2/22</a:t>
            </a:fld>
            <a:endParaRPr kumimoji="1" lang="ja-JP" altLang="en-US"/>
          </a:p>
        </p:txBody>
      </p:sp>
      <p:sp>
        <p:nvSpPr>
          <p:cNvPr id="1034" name="フッター プレースホルダー 4"/>
          <p:cNvSpPr>
            <a:spLocks noGrp="1"/>
          </p:cNvSpPr>
          <p:nvPr>
            <p:ph type="ftr" sz="quarter" idx="11"/>
          </p:nvPr>
        </p:nvSpPr>
        <p:spPr/>
        <p:txBody>
          <a:bodyPr/>
          <a:lstStyle/>
          <a:p>
            <a:endParaRPr kumimoji="1" lang="ja-JP" altLang="en-US"/>
          </a:p>
        </p:txBody>
      </p:sp>
      <p:sp>
        <p:nvSpPr>
          <p:cNvPr id="1035"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1088" name="タイトル 1"/>
          <p:cNvSpPr>
            <a:spLocks noGrp="1"/>
          </p:cNvSpPr>
          <p:nvPr>
            <p:ph type="title"/>
          </p:nvPr>
        </p:nvSpPr>
        <p:spPr/>
        <p:txBody>
          <a:bodyPr/>
          <a:lstStyle/>
          <a:p>
            <a:r>
              <a:rPr kumimoji="1" lang="ja-JP" altLang="en-US"/>
              <a:t>マスター タイトルの書式設定</a:t>
            </a:r>
            <a:endParaRPr kumimoji="1" lang="ja-JP" altLang="en-US" dirty="0"/>
          </a:p>
        </p:txBody>
      </p:sp>
      <p:sp>
        <p:nvSpPr>
          <p:cNvPr id="1089" name="縦書きテキスト プレースホルダー 2"/>
          <p:cNvSpPr>
            <a:spLocks noGrp="1"/>
          </p:cNvSpPr>
          <p:nvPr>
            <p:ph type="body" orient="vert" idx="1"/>
          </p:nvPr>
        </p:nvSpPr>
        <p:spPr>
          <a:xfrm>
            <a:off x="342900" y="2508730"/>
            <a:ext cx="6172200" cy="611934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1090" name="日付プレースホルダー 3"/>
          <p:cNvSpPr>
            <a:spLocks noGrp="1"/>
          </p:cNvSpPr>
          <p:nvPr>
            <p:ph type="dt" sz="half" idx="10"/>
          </p:nvPr>
        </p:nvSpPr>
        <p:spPr/>
        <p:txBody>
          <a:bodyPr/>
          <a:lstStyle/>
          <a:p>
            <a:fld id="{3E220A51-F8EA-429A-8E6F-F02BE74E28F7}" type="datetimeFigureOut">
              <a:rPr kumimoji="1" lang="ja-JP" altLang="en-US" smtClean="0"/>
              <a:t>2024/2/22</a:t>
            </a:fld>
            <a:endParaRPr kumimoji="1" lang="ja-JP" altLang="en-US"/>
          </a:p>
        </p:txBody>
      </p:sp>
      <p:sp>
        <p:nvSpPr>
          <p:cNvPr id="1091" name="フッター プレースホルダー 4"/>
          <p:cNvSpPr>
            <a:spLocks noGrp="1"/>
          </p:cNvSpPr>
          <p:nvPr>
            <p:ph type="ftr" sz="quarter" idx="11"/>
          </p:nvPr>
        </p:nvSpPr>
        <p:spPr/>
        <p:txBody>
          <a:bodyPr/>
          <a:lstStyle/>
          <a:p>
            <a:endParaRPr kumimoji="1" lang="ja-JP" altLang="en-US"/>
          </a:p>
        </p:txBody>
      </p:sp>
      <p:sp>
        <p:nvSpPr>
          <p:cNvPr id="1092"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1094" name="縦書きタイトル 1"/>
          <p:cNvSpPr>
            <a:spLocks noGrp="1"/>
          </p:cNvSpPr>
          <p:nvPr>
            <p:ph type="title" orient="vert"/>
          </p:nvPr>
        </p:nvSpPr>
        <p:spPr>
          <a:xfrm>
            <a:off x="4972050" y="396700"/>
            <a:ext cx="1543050" cy="8231375"/>
          </a:xfrm>
        </p:spPr>
        <p:txBody>
          <a:bodyPr vert="eaVert"/>
          <a:lstStyle/>
          <a:p>
            <a:r>
              <a:rPr kumimoji="1" lang="ja-JP" altLang="en-US"/>
              <a:t>マスター タイトルの書式設定</a:t>
            </a:r>
            <a:endParaRPr kumimoji="1" lang="ja-JP" altLang="en-US" dirty="0"/>
          </a:p>
        </p:txBody>
      </p:sp>
      <p:sp>
        <p:nvSpPr>
          <p:cNvPr id="1095" name="縦書きテキスト プレースホルダー 2"/>
          <p:cNvSpPr>
            <a:spLocks noGrp="1"/>
          </p:cNvSpPr>
          <p:nvPr>
            <p:ph type="body" orient="vert" idx="1"/>
          </p:nvPr>
        </p:nvSpPr>
        <p:spPr>
          <a:xfrm>
            <a:off x="342900" y="396700"/>
            <a:ext cx="4514850" cy="823137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1096" name="日付プレースホルダー 3"/>
          <p:cNvSpPr>
            <a:spLocks noGrp="1"/>
          </p:cNvSpPr>
          <p:nvPr>
            <p:ph type="dt" sz="half" idx="10"/>
          </p:nvPr>
        </p:nvSpPr>
        <p:spPr/>
        <p:txBody>
          <a:bodyPr/>
          <a:lstStyle/>
          <a:p>
            <a:fld id="{3E220A51-F8EA-429A-8E6F-F02BE74E28F7}" type="datetimeFigureOut">
              <a:rPr kumimoji="1" lang="ja-JP" altLang="en-US" smtClean="0"/>
              <a:t>2024/2/22</a:t>
            </a:fld>
            <a:endParaRPr kumimoji="1" lang="ja-JP" altLang="en-US" dirty="0"/>
          </a:p>
        </p:txBody>
      </p:sp>
      <p:sp>
        <p:nvSpPr>
          <p:cNvPr id="1097" name="フッター プレースホルダー 4"/>
          <p:cNvSpPr>
            <a:spLocks noGrp="1"/>
          </p:cNvSpPr>
          <p:nvPr>
            <p:ph type="ftr" sz="quarter" idx="11"/>
          </p:nvPr>
        </p:nvSpPr>
        <p:spPr/>
        <p:txBody>
          <a:bodyPr/>
          <a:lstStyle/>
          <a:p>
            <a:endParaRPr kumimoji="1" lang="ja-JP" altLang="en-US"/>
          </a:p>
        </p:txBody>
      </p:sp>
      <p:sp>
        <p:nvSpPr>
          <p:cNvPr id="1098"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7" name="タイトル 1"/>
          <p:cNvSpPr>
            <a:spLocks noGrp="1"/>
          </p:cNvSpPr>
          <p:nvPr>
            <p:ph type="title"/>
          </p:nvPr>
        </p:nvSpPr>
        <p:spPr/>
        <p:txBody>
          <a:bodyPr/>
          <a:lstStyle/>
          <a:p>
            <a:r>
              <a:rPr kumimoji="1" lang="ja-JP" altLang="en-US"/>
              <a:t>マスター タイトルの書式設定</a:t>
            </a:r>
          </a:p>
        </p:txBody>
      </p:sp>
      <p:sp>
        <p:nvSpPr>
          <p:cNvPr id="1038" name="コンテンツ プレースホルダー 2"/>
          <p:cNvSpPr>
            <a:spLocks noGrp="1"/>
          </p:cNvSpPr>
          <p:nvPr>
            <p:ph idx="1"/>
          </p:nvPr>
        </p:nvSpPr>
        <p:spPr>
          <a:xfrm>
            <a:off x="342900" y="2508730"/>
            <a:ext cx="6172200" cy="6184156"/>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39" name="日付プレースホルダー 3"/>
          <p:cNvSpPr>
            <a:spLocks noGrp="1"/>
          </p:cNvSpPr>
          <p:nvPr>
            <p:ph type="dt" sz="half" idx="10"/>
          </p:nvPr>
        </p:nvSpPr>
        <p:spPr/>
        <p:txBody>
          <a:bodyPr/>
          <a:lstStyle>
            <a:lvl1pPr>
              <a:defRPr>
                <a:solidFill>
                  <a:schemeClr val="tx1"/>
                </a:solidFill>
              </a:defRPr>
            </a:lvl1pPr>
          </a:lstStyle>
          <a:p>
            <a:fld id="{3E220A51-F8EA-429A-8E6F-F02BE74E28F7}" type="datetimeFigureOut">
              <a:rPr lang="ja-JP" altLang="en-US" smtClean="0"/>
              <a:pPr/>
              <a:t>2024/2/22</a:t>
            </a:fld>
            <a:endParaRPr lang="ja-JP" altLang="en-US" dirty="0"/>
          </a:p>
        </p:txBody>
      </p:sp>
      <p:sp>
        <p:nvSpPr>
          <p:cNvPr id="1040" name="フッター プレースホルダー 4"/>
          <p:cNvSpPr>
            <a:spLocks noGrp="1"/>
          </p:cNvSpPr>
          <p:nvPr>
            <p:ph type="ftr" sz="quarter" idx="11"/>
          </p:nvPr>
        </p:nvSpPr>
        <p:spPr/>
        <p:txBody>
          <a:bodyPr/>
          <a:lstStyle>
            <a:lvl1pPr>
              <a:defRPr>
                <a:solidFill>
                  <a:schemeClr val="tx1"/>
                </a:solidFill>
              </a:defRPr>
            </a:lvl1pPr>
          </a:lstStyle>
          <a:p>
            <a:endParaRPr lang="ja-JP" altLang="en-US" dirty="0"/>
          </a:p>
        </p:txBody>
      </p:sp>
      <p:sp>
        <p:nvSpPr>
          <p:cNvPr id="1041" name="スライド番号プレースホルダー 5"/>
          <p:cNvSpPr>
            <a:spLocks noGrp="1"/>
          </p:cNvSpPr>
          <p:nvPr>
            <p:ph type="sldNum" sz="quarter" idx="12"/>
          </p:nvPr>
        </p:nvSpPr>
        <p:spPr/>
        <p:txBody>
          <a:bodyPr/>
          <a:lstStyle>
            <a:lvl1pPr>
              <a:defRPr>
                <a:solidFill>
                  <a:schemeClr val="tx1"/>
                </a:solidFill>
              </a:defRPr>
            </a:lvl1pPr>
          </a:lstStyle>
          <a:p>
            <a:fld id="{2C9400E4-C46D-48FA-AEA0-ED136F70A0E5}" type="slidenum">
              <a:rPr lang="ja-JP" altLang="en-US" smtClean="0"/>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43" name="タイトル 1"/>
          <p:cNvSpPr>
            <a:spLocks noGrp="1"/>
          </p:cNvSpPr>
          <p:nvPr>
            <p:ph type="title"/>
          </p:nvPr>
        </p:nvSpPr>
        <p:spPr>
          <a:xfrm>
            <a:off x="342900" y="4259590"/>
            <a:ext cx="6172200" cy="1525503"/>
          </a:xfrm>
        </p:spPr>
        <p:txBody>
          <a:bodyPr anchor="t"/>
          <a:lstStyle>
            <a:lvl1pPr algn="ctr">
              <a:defRPr sz="4000" b="0" cap="all"/>
            </a:lvl1pPr>
          </a:lstStyle>
          <a:p>
            <a:r>
              <a:rPr kumimoji="1" lang="ja-JP" altLang="en-US"/>
              <a:t>マスター タイトルの書式設定</a:t>
            </a:r>
            <a:endParaRPr kumimoji="1" lang="ja-JP" altLang="en-US" dirty="0"/>
          </a:p>
        </p:txBody>
      </p:sp>
      <p:sp>
        <p:nvSpPr>
          <p:cNvPr id="1044" name="テキスト プレースホルダー 2"/>
          <p:cNvSpPr>
            <a:spLocks noGrp="1"/>
          </p:cNvSpPr>
          <p:nvPr>
            <p:ph type="body" idx="1"/>
          </p:nvPr>
        </p:nvSpPr>
        <p:spPr>
          <a:xfrm>
            <a:off x="342900" y="1711305"/>
            <a:ext cx="6172200" cy="2548285"/>
          </a:xfrm>
        </p:spPr>
        <p:txBody>
          <a:bodyPr anchor="b"/>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1045" name="日付プレースホルダー 3"/>
          <p:cNvSpPr>
            <a:spLocks noGrp="1"/>
          </p:cNvSpPr>
          <p:nvPr>
            <p:ph type="dt" sz="half" idx="10"/>
          </p:nvPr>
        </p:nvSpPr>
        <p:spPr/>
        <p:txBody>
          <a:bodyPr/>
          <a:lstStyle/>
          <a:p>
            <a:fld id="{3E220A51-F8EA-429A-8E6F-F02BE74E28F7}" type="datetimeFigureOut">
              <a:rPr kumimoji="1" lang="ja-JP" altLang="en-US" smtClean="0"/>
              <a:t>2024/2/22</a:t>
            </a:fld>
            <a:endParaRPr kumimoji="1" lang="ja-JP" altLang="en-US"/>
          </a:p>
        </p:txBody>
      </p:sp>
      <p:sp>
        <p:nvSpPr>
          <p:cNvPr id="1046" name="フッター プレースホルダー 4"/>
          <p:cNvSpPr>
            <a:spLocks noGrp="1"/>
          </p:cNvSpPr>
          <p:nvPr>
            <p:ph type="ftr" sz="quarter" idx="11"/>
          </p:nvPr>
        </p:nvSpPr>
        <p:spPr/>
        <p:txBody>
          <a:bodyPr/>
          <a:lstStyle/>
          <a:p>
            <a:endParaRPr kumimoji="1" lang="ja-JP" altLang="en-US"/>
          </a:p>
        </p:txBody>
      </p:sp>
      <p:sp>
        <p:nvSpPr>
          <p:cNvPr id="1047"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49" name="タイトル 1"/>
          <p:cNvSpPr>
            <a:spLocks noGrp="1"/>
          </p:cNvSpPr>
          <p:nvPr>
            <p:ph type="title"/>
          </p:nvPr>
        </p:nvSpPr>
        <p:spPr/>
        <p:txBody>
          <a:bodyPr/>
          <a:lstStyle/>
          <a:p>
            <a:r>
              <a:rPr kumimoji="1" lang="ja-JP" altLang="en-US"/>
              <a:t>マスター タイトルの書式設定</a:t>
            </a:r>
            <a:endParaRPr kumimoji="1" lang="ja-JP" altLang="en-US" dirty="0"/>
          </a:p>
        </p:txBody>
      </p:sp>
      <p:sp>
        <p:nvSpPr>
          <p:cNvPr id="1050" name="コンテンツ プレースホルダー 2"/>
          <p:cNvSpPr>
            <a:spLocks noGrp="1"/>
          </p:cNvSpPr>
          <p:nvPr>
            <p:ph sz="half" idx="1"/>
          </p:nvPr>
        </p:nvSpPr>
        <p:spPr>
          <a:xfrm>
            <a:off x="342900" y="2508732"/>
            <a:ext cx="2978088" cy="611934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1051" name="コンテンツ プレースホルダー 3"/>
          <p:cNvSpPr>
            <a:spLocks noGrp="1"/>
          </p:cNvSpPr>
          <p:nvPr>
            <p:ph sz="half" idx="2"/>
          </p:nvPr>
        </p:nvSpPr>
        <p:spPr>
          <a:xfrm>
            <a:off x="3510009" y="2508732"/>
            <a:ext cx="3005091" cy="611934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1052" name="日付プレースホルダー 4"/>
          <p:cNvSpPr>
            <a:spLocks noGrp="1"/>
          </p:cNvSpPr>
          <p:nvPr>
            <p:ph type="dt" sz="half" idx="10"/>
          </p:nvPr>
        </p:nvSpPr>
        <p:spPr/>
        <p:txBody>
          <a:bodyPr/>
          <a:lstStyle/>
          <a:p>
            <a:fld id="{3E220A51-F8EA-429A-8E6F-F02BE74E28F7}" type="datetimeFigureOut">
              <a:rPr kumimoji="1" lang="ja-JP" altLang="en-US" smtClean="0"/>
              <a:t>2024/2/22</a:t>
            </a:fld>
            <a:endParaRPr kumimoji="1" lang="ja-JP" altLang="en-US" dirty="0"/>
          </a:p>
        </p:txBody>
      </p:sp>
      <p:sp>
        <p:nvSpPr>
          <p:cNvPr id="1053" name="フッター プレースホルダー 5"/>
          <p:cNvSpPr>
            <a:spLocks noGrp="1"/>
          </p:cNvSpPr>
          <p:nvPr>
            <p:ph type="ftr" sz="quarter" idx="11"/>
          </p:nvPr>
        </p:nvSpPr>
        <p:spPr/>
        <p:txBody>
          <a:bodyPr/>
          <a:lstStyle/>
          <a:p>
            <a:endParaRPr kumimoji="1" lang="ja-JP" altLang="en-US"/>
          </a:p>
        </p:txBody>
      </p:sp>
      <p:sp>
        <p:nvSpPr>
          <p:cNvPr id="1054" name="スライド番号プレースホルダー 6"/>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56" name="タイトル 1"/>
          <p:cNvSpPr>
            <a:spLocks noGrp="1"/>
          </p:cNvSpPr>
          <p:nvPr>
            <p:ph type="title"/>
          </p:nvPr>
        </p:nvSpPr>
        <p:spPr/>
        <p:txBody>
          <a:bodyPr/>
          <a:lstStyle>
            <a:lvl1pPr>
              <a:defRPr/>
            </a:lvl1pPr>
          </a:lstStyle>
          <a:p>
            <a:r>
              <a:rPr kumimoji="1" lang="ja-JP" altLang="en-US"/>
              <a:t>マスター タイトルの書式設定</a:t>
            </a:r>
            <a:endParaRPr kumimoji="1" lang="ja-JP" altLang="en-US" dirty="0"/>
          </a:p>
        </p:txBody>
      </p:sp>
      <p:sp>
        <p:nvSpPr>
          <p:cNvPr id="1057" name="テキスト プレースホルダー 2"/>
          <p:cNvSpPr>
            <a:spLocks noGrp="1"/>
          </p:cNvSpPr>
          <p:nvPr>
            <p:ph type="body" idx="1"/>
          </p:nvPr>
        </p:nvSpPr>
        <p:spPr>
          <a:xfrm>
            <a:off x="342900" y="2217386"/>
            <a:ext cx="2978088" cy="92410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1058" name="コンテンツ プレースホルダー 3"/>
          <p:cNvSpPr>
            <a:spLocks noGrp="1"/>
          </p:cNvSpPr>
          <p:nvPr>
            <p:ph sz="half" idx="2"/>
          </p:nvPr>
        </p:nvSpPr>
        <p:spPr>
          <a:xfrm>
            <a:off x="342900" y="3141486"/>
            <a:ext cx="2978088" cy="5486589"/>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1059" name="テキスト プレースホルダー 4"/>
          <p:cNvSpPr>
            <a:spLocks noGrp="1"/>
          </p:cNvSpPr>
          <p:nvPr>
            <p:ph type="body" sz="quarter" idx="3"/>
          </p:nvPr>
        </p:nvSpPr>
        <p:spPr>
          <a:xfrm>
            <a:off x="3537012" y="2217386"/>
            <a:ext cx="2978088" cy="92410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1060" name="コンテンツ プレースホルダー 5"/>
          <p:cNvSpPr>
            <a:spLocks noGrp="1"/>
          </p:cNvSpPr>
          <p:nvPr>
            <p:ph sz="quarter" idx="4"/>
          </p:nvPr>
        </p:nvSpPr>
        <p:spPr>
          <a:xfrm>
            <a:off x="3537012" y="3141486"/>
            <a:ext cx="2978088" cy="5486589"/>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1061" name="日付プレースホルダー 6"/>
          <p:cNvSpPr>
            <a:spLocks noGrp="1"/>
          </p:cNvSpPr>
          <p:nvPr>
            <p:ph type="dt" sz="half" idx="10"/>
          </p:nvPr>
        </p:nvSpPr>
        <p:spPr/>
        <p:txBody>
          <a:bodyPr/>
          <a:lstStyle/>
          <a:p>
            <a:fld id="{3E220A51-F8EA-429A-8E6F-F02BE74E28F7}" type="datetimeFigureOut">
              <a:rPr kumimoji="1" lang="ja-JP" altLang="en-US" smtClean="0"/>
              <a:t>2024/2/22</a:t>
            </a:fld>
            <a:endParaRPr kumimoji="1" lang="ja-JP" altLang="en-US"/>
          </a:p>
        </p:txBody>
      </p:sp>
      <p:sp>
        <p:nvSpPr>
          <p:cNvPr id="1062" name="フッター プレースホルダー 7"/>
          <p:cNvSpPr>
            <a:spLocks noGrp="1"/>
          </p:cNvSpPr>
          <p:nvPr>
            <p:ph type="ftr" sz="quarter" idx="11"/>
          </p:nvPr>
        </p:nvSpPr>
        <p:spPr/>
        <p:txBody>
          <a:bodyPr/>
          <a:lstStyle/>
          <a:p>
            <a:endParaRPr kumimoji="1" lang="ja-JP" altLang="en-US"/>
          </a:p>
        </p:txBody>
      </p:sp>
      <p:sp>
        <p:nvSpPr>
          <p:cNvPr id="1063" name="スライド番号プレースホルダー 8"/>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65" name="タイトル 1"/>
          <p:cNvSpPr>
            <a:spLocks noGrp="1"/>
          </p:cNvSpPr>
          <p:nvPr>
            <p:ph type="title"/>
          </p:nvPr>
        </p:nvSpPr>
        <p:spPr/>
        <p:txBody>
          <a:bodyPr/>
          <a:lstStyle/>
          <a:p>
            <a:r>
              <a:rPr kumimoji="1" lang="ja-JP" altLang="en-US"/>
              <a:t>マスター タイトルの書式設定</a:t>
            </a:r>
            <a:endParaRPr kumimoji="1" lang="ja-JP" altLang="en-US" dirty="0"/>
          </a:p>
        </p:txBody>
      </p:sp>
      <p:sp>
        <p:nvSpPr>
          <p:cNvPr id="1066" name="日付プレースホルダー 2"/>
          <p:cNvSpPr>
            <a:spLocks noGrp="1"/>
          </p:cNvSpPr>
          <p:nvPr>
            <p:ph type="dt" sz="half" idx="10"/>
          </p:nvPr>
        </p:nvSpPr>
        <p:spPr/>
        <p:txBody>
          <a:bodyPr/>
          <a:lstStyle/>
          <a:p>
            <a:fld id="{3E220A51-F8EA-429A-8E6F-F02BE74E28F7}" type="datetimeFigureOut">
              <a:rPr kumimoji="1" lang="ja-JP" altLang="en-US" smtClean="0"/>
              <a:t>2024/2/22</a:t>
            </a:fld>
            <a:endParaRPr kumimoji="1" lang="ja-JP" altLang="en-US"/>
          </a:p>
        </p:txBody>
      </p:sp>
      <p:sp>
        <p:nvSpPr>
          <p:cNvPr id="1067" name="フッター プレースホルダー 3"/>
          <p:cNvSpPr>
            <a:spLocks noGrp="1"/>
          </p:cNvSpPr>
          <p:nvPr>
            <p:ph type="ftr" sz="quarter" idx="11"/>
          </p:nvPr>
        </p:nvSpPr>
        <p:spPr/>
        <p:txBody>
          <a:bodyPr/>
          <a:lstStyle/>
          <a:p>
            <a:endParaRPr kumimoji="1" lang="ja-JP" altLang="en-US"/>
          </a:p>
        </p:txBody>
      </p:sp>
      <p:sp>
        <p:nvSpPr>
          <p:cNvPr id="1068" name="スライド番号プレースホルダー 4"/>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0" name="日付プレースホルダー 1"/>
          <p:cNvSpPr>
            <a:spLocks noGrp="1"/>
          </p:cNvSpPr>
          <p:nvPr>
            <p:ph type="dt" sz="half" idx="10"/>
          </p:nvPr>
        </p:nvSpPr>
        <p:spPr/>
        <p:txBody>
          <a:bodyPr/>
          <a:lstStyle/>
          <a:p>
            <a:fld id="{3E220A51-F8EA-429A-8E6F-F02BE74E28F7}" type="datetimeFigureOut">
              <a:rPr kumimoji="1" lang="ja-JP" altLang="en-US" smtClean="0"/>
              <a:t>2024/2/22</a:t>
            </a:fld>
            <a:endParaRPr kumimoji="1" lang="ja-JP" altLang="en-US"/>
          </a:p>
        </p:txBody>
      </p:sp>
      <p:sp>
        <p:nvSpPr>
          <p:cNvPr id="1071" name="フッター プレースホルダー 2"/>
          <p:cNvSpPr>
            <a:spLocks noGrp="1"/>
          </p:cNvSpPr>
          <p:nvPr>
            <p:ph type="ftr" sz="quarter" idx="11"/>
          </p:nvPr>
        </p:nvSpPr>
        <p:spPr/>
        <p:txBody>
          <a:bodyPr/>
          <a:lstStyle/>
          <a:p>
            <a:endParaRPr kumimoji="1" lang="ja-JP" altLang="en-US"/>
          </a:p>
        </p:txBody>
      </p:sp>
      <p:sp>
        <p:nvSpPr>
          <p:cNvPr id="1072" name="スライド番号プレースホルダー 3"/>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1074" name="タイトル 1"/>
          <p:cNvSpPr>
            <a:spLocks noGrp="1"/>
          </p:cNvSpPr>
          <p:nvPr>
            <p:ph type="title"/>
          </p:nvPr>
        </p:nvSpPr>
        <p:spPr>
          <a:xfrm>
            <a:off x="342901" y="394405"/>
            <a:ext cx="2256235" cy="1678518"/>
          </a:xfrm>
        </p:spPr>
        <p:txBody>
          <a:bodyPr anchor="b">
            <a:normAutofit/>
          </a:bodyPr>
          <a:lstStyle>
            <a:lvl1pPr algn="l">
              <a:defRPr sz="2400" b="1"/>
            </a:lvl1pPr>
          </a:lstStyle>
          <a:p>
            <a:r>
              <a:rPr kumimoji="1" lang="ja-JP" altLang="en-US"/>
              <a:t>マスター タイトルの書式設定</a:t>
            </a:r>
            <a:endParaRPr kumimoji="1" lang="ja-JP" altLang="en-US" dirty="0"/>
          </a:p>
        </p:txBody>
      </p:sp>
      <p:sp>
        <p:nvSpPr>
          <p:cNvPr id="1075" name="コンテンツ プレースホルダー 2"/>
          <p:cNvSpPr>
            <a:spLocks noGrp="1"/>
          </p:cNvSpPr>
          <p:nvPr>
            <p:ph idx="1"/>
          </p:nvPr>
        </p:nvSpPr>
        <p:spPr>
          <a:xfrm>
            <a:off x="2726922" y="394408"/>
            <a:ext cx="3545579" cy="81500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1076" name="テキスト プレースホルダー 3"/>
          <p:cNvSpPr>
            <a:spLocks noGrp="1"/>
          </p:cNvSpPr>
          <p:nvPr>
            <p:ph type="body" sz="half" idx="2"/>
          </p:nvPr>
        </p:nvSpPr>
        <p:spPr>
          <a:xfrm>
            <a:off x="342902" y="2456723"/>
            <a:ext cx="2256234" cy="617135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1077" name="日付プレースホルダー 4"/>
          <p:cNvSpPr>
            <a:spLocks noGrp="1"/>
          </p:cNvSpPr>
          <p:nvPr>
            <p:ph type="dt" sz="half" idx="10"/>
          </p:nvPr>
        </p:nvSpPr>
        <p:spPr/>
        <p:txBody>
          <a:bodyPr/>
          <a:lstStyle/>
          <a:p>
            <a:fld id="{3E220A51-F8EA-429A-8E6F-F02BE74E28F7}" type="datetimeFigureOut">
              <a:rPr kumimoji="1" lang="ja-JP" altLang="en-US" smtClean="0"/>
              <a:t>2024/2/22</a:t>
            </a:fld>
            <a:endParaRPr kumimoji="1" lang="ja-JP" altLang="en-US"/>
          </a:p>
        </p:txBody>
      </p:sp>
      <p:sp>
        <p:nvSpPr>
          <p:cNvPr id="1078" name="フッター プレースホルダー 5"/>
          <p:cNvSpPr>
            <a:spLocks noGrp="1"/>
          </p:cNvSpPr>
          <p:nvPr>
            <p:ph type="ftr" sz="quarter" idx="11"/>
          </p:nvPr>
        </p:nvSpPr>
        <p:spPr/>
        <p:txBody>
          <a:bodyPr/>
          <a:lstStyle/>
          <a:p>
            <a:endParaRPr kumimoji="1" lang="ja-JP" altLang="en-US"/>
          </a:p>
        </p:txBody>
      </p:sp>
      <p:sp>
        <p:nvSpPr>
          <p:cNvPr id="1079" name="スライド番号プレースホルダー 6"/>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1" name="タイトル 1"/>
          <p:cNvSpPr>
            <a:spLocks noGrp="1"/>
          </p:cNvSpPr>
          <p:nvPr>
            <p:ph type="title"/>
          </p:nvPr>
        </p:nvSpPr>
        <p:spPr>
          <a:xfrm>
            <a:off x="1344216" y="6773202"/>
            <a:ext cx="4114800" cy="818623"/>
          </a:xfrm>
        </p:spPr>
        <p:txBody>
          <a:bodyPr anchor="b">
            <a:normAutofit/>
          </a:bodyPr>
          <a:lstStyle>
            <a:lvl1pPr algn="l">
              <a:defRPr sz="2400" b="1"/>
            </a:lvl1pPr>
          </a:lstStyle>
          <a:p>
            <a:r>
              <a:rPr kumimoji="1" lang="ja-JP" altLang="en-US"/>
              <a:t>マスター タイトルの書式設定</a:t>
            </a:r>
            <a:endParaRPr kumimoji="1" lang="ja-JP" altLang="en-US" dirty="0"/>
          </a:p>
        </p:txBody>
      </p:sp>
      <p:sp>
        <p:nvSpPr>
          <p:cNvPr id="1082" name="図プレースホルダー 2"/>
          <p:cNvSpPr>
            <a:spLocks noGrp="1"/>
          </p:cNvSpPr>
          <p:nvPr>
            <p:ph type="pic" idx="1"/>
          </p:nvPr>
        </p:nvSpPr>
        <p:spPr>
          <a:xfrm>
            <a:off x="1344216" y="307151"/>
            <a:ext cx="4114800" cy="632497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a:t>アイコンをクリックして図を追加</a:t>
            </a:r>
            <a:endParaRPr kumimoji="1" lang="ja-JP" altLang="en-US" dirty="0"/>
          </a:p>
        </p:txBody>
      </p:sp>
      <p:sp>
        <p:nvSpPr>
          <p:cNvPr id="1083" name="テキスト プレースホルダー 3"/>
          <p:cNvSpPr>
            <a:spLocks noGrp="1"/>
          </p:cNvSpPr>
          <p:nvPr>
            <p:ph type="body" sz="half" idx="2"/>
          </p:nvPr>
        </p:nvSpPr>
        <p:spPr>
          <a:xfrm>
            <a:off x="1344216" y="7657302"/>
            <a:ext cx="4114800" cy="9707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1084" name="日付プレースホルダー 4"/>
          <p:cNvSpPr>
            <a:spLocks noGrp="1"/>
          </p:cNvSpPr>
          <p:nvPr>
            <p:ph type="dt" sz="half" idx="10"/>
          </p:nvPr>
        </p:nvSpPr>
        <p:spPr/>
        <p:txBody>
          <a:bodyPr/>
          <a:lstStyle/>
          <a:p>
            <a:fld id="{3E220A51-F8EA-429A-8E6F-F02BE74E28F7}" type="datetimeFigureOut">
              <a:rPr kumimoji="1" lang="ja-JP" altLang="en-US" smtClean="0"/>
              <a:t>2024/2/22</a:t>
            </a:fld>
            <a:endParaRPr kumimoji="1" lang="ja-JP" altLang="en-US"/>
          </a:p>
        </p:txBody>
      </p:sp>
      <p:sp>
        <p:nvSpPr>
          <p:cNvPr id="1085" name="フッター プレースホルダー 5"/>
          <p:cNvSpPr>
            <a:spLocks noGrp="1"/>
          </p:cNvSpPr>
          <p:nvPr>
            <p:ph type="ftr" sz="quarter" idx="11"/>
          </p:nvPr>
        </p:nvSpPr>
        <p:spPr/>
        <p:txBody>
          <a:bodyPr/>
          <a:lstStyle/>
          <a:p>
            <a:endParaRPr kumimoji="1" lang="ja-JP" altLang="en-US"/>
          </a:p>
        </p:txBody>
      </p:sp>
      <p:sp>
        <p:nvSpPr>
          <p:cNvPr id="1086" name="スライド番号プレースホルダー 6"/>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5" name="フッター プレースホルダー 4"/>
          <p:cNvSpPr>
            <a:spLocks noGrp="1"/>
          </p:cNvSpPr>
          <p:nvPr>
            <p:ph type="ftr" sz="quarter" idx="3"/>
          </p:nvPr>
        </p:nvSpPr>
        <p:spPr>
          <a:xfrm>
            <a:off x="1889829" y="9009451"/>
            <a:ext cx="3078342" cy="527403"/>
          </a:xfrm>
          <a:prstGeom prst="rect">
            <a:avLst/>
          </a:prstGeom>
        </p:spPr>
        <p:txBody>
          <a:bodyPr vert="horz" lIns="91440" tIns="45720" rIns="91440" bIns="45720" rtlCol="0" anchor="ctr"/>
          <a:lstStyle>
            <a:lvl1pPr algn="ctr">
              <a:defRPr sz="1200">
                <a:solidFill>
                  <a:schemeClr val="tx1"/>
                </a:solidFill>
                <a:latin typeface="+mn-ea"/>
                <a:ea typeface="+mn-ea"/>
              </a:defRPr>
            </a:lvl1pPr>
          </a:lstStyle>
          <a:p>
            <a:endParaRPr lang="ja-JP" altLang="en-US" dirty="0"/>
          </a:p>
        </p:txBody>
      </p:sp>
      <p:sp>
        <p:nvSpPr>
          <p:cNvPr id="1026" name="タイトル プレースホルダー 1"/>
          <p:cNvSpPr>
            <a:spLocks noGrp="1"/>
          </p:cNvSpPr>
          <p:nvPr>
            <p:ph type="title"/>
          </p:nvPr>
        </p:nvSpPr>
        <p:spPr>
          <a:xfrm>
            <a:off x="342900" y="604721"/>
            <a:ext cx="6172200" cy="1435955"/>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1027" name="テキスト プレースホルダー 2"/>
          <p:cNvSpPr>
            <a:spLocks noGrp="1"/>
          </p:cNvSpPr>
          <p:nvPr>
            <p:ph type="body" idx="1"/>
          </p:nvPr>
        </p:nvSpPr>
        <p:spPr>
          <a:xfrm>
            <a:off x="342900" y="2508730"/>
            <a:ext cx="6172200" cy="6184156"/>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endParaRPr kumimoji="1" lang="en-US" altLang="ja-JP" dirty="0"/>
          </a:p>
          <a:p>
            <a:pPr lvl="5"/>
            <a:r>
              <a:rPr kumimoji="1" lang="ja-JP" altLang="en-US" dirty="0"/>
              <a:t>第 </a:t>
            </a:r>
            <a:r>
              <a:rPr kumimoji="1" lang="en-US" altLang="ja-JP" dirty="0"/>
              <a:t>6 </a:t>
            </a:r>
            <a:r>
              <a:rPr kumimoji="1" lang="ja-JP" altLang="en-US" dirty="0"/>
              <a:t>レベル</a:t>
            </a:r>
          </a:p>
          <a:p>
            <a:pPr lvl="6"/>
            <a:r>
              <a:rPr kumimoji="1" lang="ja-JP" altLang="en-US" dirty="0"/>
              <a:t>第 </a:t>
            </a:r>
            <a:r>
              <a:rPr kumimoji="1" lang="en-US" altLang="ja-JP" dirty="0"/>
              <a:t>7 </a:t>
            </a:r>
            <a:r>
              <a:rPr kumimoji="1" lang="ja-JP" altLang="en-US" dirty="0"/>
              <a:t>レベル</a:t>
            </a:r>
          </a:p>
          <a:p>
            <a:pPr lvl="7"/>
            <a:r>
              <a:rPr kumimoji="1" lang="ja-JP" altLang="en-US" dirty="0"/>
              <a:t>第 </a:t>
            </a:r>
            <a:r>
              <a:rPr kumimoji="1" lang="en-US" altLang="ja-JP" dirty="0"/>
              <a:t>8 </a:t>
            </a:r>
            <a:r>
              <a:rPr kumimoji="1" lang="ja-JP" altLang="en-US" dirty="0"/>
              <a:t>レベル</a:t>
            </a:r>
          </a:p>
          <a:p>
            <a:pPr lvl="8"/>
            <a:r>
              <a:rPr kumimoji="1" lang="ja-JP" altLang="en-US" dirty="0"/>
              <a:t>第 </a:t>
            </a:r>
            <a:r>
              <a:rPr kumimoji="1" lang="en-US" altLang="ja-JP" dirty="0"/>
              <a:t>9 </a:t>
            </a:r>
            <a:r>
              <a:rPr kumimoji="1" lang="ja-JP" altLang="en-US" dirty="0"/>
              <a:t>レベル</a:t>
            </a:r>
          </a:p>
        </p:txBody>
      </p:sp>
      <p:sp>
        <p:nvSpPr>
          <p:cNvPr id="1028" name="日付プレースホルダー 3"/>
          <p:cNvSpPr>
            <a:spLocks noGrp="1"/>
          </p:cNvSpPr>
          <p:nvPr>
            <p:ph type="dt" sz="half" idx="2"/>
          </p:nvPr>
        </p:nvSpPr>
        <p:spPr>
          <a:xfrm>
            <a:off x="342900" y="9009451"/>
            <a:ext cx="1411914" cy="527403"/>
          </a:xfrm>
          <a:prstGeom prst="rect">
            <a:avLst/>
          </a:prstGeom>
        </p:spPr>
        <p:txBody>
          <a:bodyPr vert="horz" lIns="91440" tIns="45720" rIns="91440" bIns="45720" rtlCol="0" anchor="ctr"/>
          <a:lstStyle>
            <a:lvl1pPr algn="l">
              <a:defRPr sz="1200">
                <a:solidFill>
                  <a:schemeClr val="tx1"/>
                </a:solidFill>
                <a:latin typeface="+mn-lt"/>
                <a:ea typeface="+mn-ea"/>
              </a:defRPr>
            </a:lvl1pPr>
          </a:lstStyle>
          <a:p>
            <a:fld id="{3E220A51-F8EA-429A-8E6F-F02BE74E28F7}" type="datetimeFigureOut">
              <a:rPr lang="ja-JP" altLang="en-US" smtClean="0"/>
              <a:pPr/>
              <a:t>2024/2/22</a:t>
            </a:fld>
            <a:endParaRPr lang="ja-JP" altLang="en-US" dirty="0"/>
          </a:p>
        </p:txBody>
      </p:sp>
      <p:sp>
        <p:nvSpPr>
          <p:cNvPr id="1029" name="スライド番号プレースホルダー 5"/>
          <p:cNvSpPr>
            <a:spLocks noGrp="1"/>
          </p:cNvSpPr>
          <p:nvPr>
            <p:ph type="sldNum" sz="quarter" idx="4"/>
          </p:nvPr>
        </p:nvSpPr>
        <p:spPr>
          <a:xfrm>
            <a:off x="5076183" y="9009451"/>
            <a:ext cx="1438917" cy="527403"/>
          </a:xfrm>
          <a:prstGeom prst="rect">
            <a:avLst/>
          </a:prstGeom>
        </p:spPr>
        <p:txBody>
          <a:bodyPr vert="horz" lIns="91440" tIns="45720" rIns="91440" bIns="45720" rtlCol="0" anchor="ctr"/>
          <a:lstStyle>
            <a:lvl1pPr algn="r">
              <a:defRPr sz="1200">
                <a:solidFill>
                  <a:schemeClr val="tx1"/>
                </a:solidFill>
                <a:latin typeface="+mn-lt"/>
                <a:ea typeface="+mn-ea"/>
              </a:defRPr>
            </a:lvl1pPr>
          </a:lstStyle>
          <a:p>
            <a:fld id="{2C9400E4-C46D-48FA-AEA0-ED136F70A0E5}" type="slidenum">
              <a:rPr lang="ja-JP" altLang="en-US" smtClean="0"/>
              <a:pPr/>
              <a:t>‹#›</a:t>
            </a:fld>
            <a:endParaRPr lang="ja-JP" alt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457200" indent="-457200" algn="l" defTabSz="914400" rtl="0" eaLnBrk="1" latinLnBrk="0" hangingPunct="1">
        <a:spcBef>
          <a:spcPct val="20000"/>
        </a:spcBef>
        <a:buFont typeface="Arial" panose="020B0604020202020204" pitchFamily="34" charset="0"/>
        <a:buChar char="•"/>
        <a:defRPr kumimoji="1" sz="3200" kern="1200">
          <a:solidFill>
            <a:schemeClr val="tx1"/>
          </a:solidFill>
          <a:latin typeface="+mn-ea"/>
          <a:ea typeface="+mn-ea"/>
          <a:cs typeface="+mn-cs"/>
        </a:defRPr>
      </a:lvl1pPr>
      <a:lvl2pPr marL="914400" indent="-45720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257300" indent="-3429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714500" indent="-342900" algn="l" defTabSz="914400" rtl="0" eaLnBrk="1" latinLnBrk="0" hangingPunct="1">
        <a:spcBef>
          <a:spcPct val="20000"/>
        </a:spcBef>
        <a:buSzPct val="100000"/>
        <a:buFont typeface="Arial" panose="020B0604020202020204" pitchFamily="34" charset="0"/>
        <a:buChar char="•"/>
        <a:defRPr kumimoji="1" sz="2000" kern="1200">
          <a:solidFill>
            <a:schemeClr val="tx1"/>
          </a:solidFill>
          <a:latin typeface="+mn-lt"/>
          <a:ea typeface="+mn-ea"/>
          <a:cs typeface="+mn-cs"/>
        </a:defRPr>
      </a:lvl4pPr>
      <a:lvl5pPr marL="2171700" marR="0" indent="-342900" algn="l" defTabSz="914400" rtl="0" eaLnBrk="1" fontAlgn="auto" latinLnBrk="0" hangingPunct="1">
        <a:lnSpc>
          <a:spcPct val="100000"/>
        </a:lnSpc>
        <a:spcBef>
          <a:spcPct val="20000"/>
        </a:spcBef>
        <a:spcAft>
          <a:spcPts val="0"/>
        </a:spcAft>
        <a:buClrTx/>
        <a:buSzPct val="100000"/>
        <a:buFont typeface="Arial" panose="020B0604020202020204" pitchFamily="34" charset="0"/>
        <a:buChar char="•"/>
        <a:tabLst/>
        <a:defRPr kumimoji="1" sz="2000" kern="1200">
          <a:solidFill>
            <a:schemeClr val="tx1"/>
          </a:solidFill>
          <a:latin typeface="+mn-lt"/>
          <a:ea typeface="+mn-ea"/>
          <a:cs typeface="+mn-cs"/>
        </a:defRPr>
      </a:lvl5pPr>
      <a:lvl6pPr marL="2571750" indent="-285750" algn="l" defTabSz="914400" rtl="0" eaLnBrk="1" latinLnBrk="0" hangingPunct="1">
        <a:spcBef>
          <a:spcPct val="20000"/>
        </a:spcBef>
        <a:buFont typeface="Arial" panose="020B0604020202020204" pitchFamily="34" charset="0"/>
        <a:buChar char="•"/>
        <a:defRPr kumimoji="1" sz="1800" kern="1200">
          <a:solidFill>
            <a:schemeClr val="tx1"/>
          </a:solidFill>
          <a:latin typeface="+mn-lt"/>
          <a:ea typeface="+mn-ea"/>
          <a:cs typeface="+mn-cs"/>
        </a:defRPr>
      </a:lvl6pPr>
      <a:lvl7pPr marL="30289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j-ea"/>
          <a:cs typeface="+mn-cs"/>
        </a:defRPr>
      </a:lvl7pPr>
      <a:lvl8pPr marL="34861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j-ea"/>
          <a:cs typeface="+mn-cs"/>
        </a:defRPr>
      </a:lvl8pPr>
      <a:lvl9pPr marL="39433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pn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10" Type="http://schemas.openxmlformats.org/officeDocument/2006/relationships/image" Target="../media/image8.jpeg"/><Relationship Id="rId4" Type="http://schemas.openxmlformats.org/officeDocument/2006/relationships/image" Target="../media/image2.png"/><Relationship Id="rId9" Type="http://schemas.openxmlformats.org/officeDocument/2006/relationships/image" Target="../media/image7.jpeg"/></Relationships>
</file>

<file path=ppt/slides/_rels/slide2.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9.png"/><Relationship Id="rId7" Type="http://schemas.openxmlformats.org/officeDocument/2006/relationships/image" Target="../media/image12.jpe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11.jpeg"/><Relationship Id="rId11" Type="http://schemas.openxmlformats.org/officeDocument/2006/relationships/image" Target="../media/image16.jpeg"/><Relationship Id="rId5" Type="http://schemas.openxmlformats.org/officeDocument/2006/relationships/image" Target="../media/image10.jpeg"/><Relationship Id="rId10" Type="http://schemas.openxmlformats.org/officeDocument/2006/relationships/image" Target="../media/image15.jpeg"/><Relationship Id="rId4" Type="http://schemas.openxmlformats.org/officeDocument/2006/relationships/hyperlink" Target="https://www.pref.tokushima.lg.jp/ippannokata/kyoiku/gakkokyoiku/72&#65298;09&#65300;&#65300;/" TargetMode="External"/><Relationship Id="rId9" Type="http://schemas.openxmlformats.org/officeDocument/2006/relationships/image" Target="../media/image1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2" name="図形 12"/>
          <p:cNvSpPr/>
          <p:nvPr/>
        </p:nvSpPr>
        <p:spPr>
          <a:xfrm flipH="1">
            <a:off x="0" y="0"/>
            <a:ext cx="6858000" cy="2143325"/>
          </a:xfrm>
          <a:prstGeom prst="flowChartDocument">
            <a:avLst/>
          </a:prstGeom>
          <a:solidFill>
            <a:srgbClr val="FFE69A"/>
          </a:solidFill>
          <a:ln w="6350" cap="flat" cmpd="sng" algn="ctr">
            <a:noFill/>
            <a:prstDash val="solid"/>
            <a:miter lim="800000"/>
          </a:ln>
        </p:spPr>
        <p:style>
          <a:lnRef idx="1">
            <a:schemeClr val="accent4"/>
          </a:lnRef>
          <a:fillRef idx="3">
            <a:schemeClr val="accent4"/>
          </a:fillRef>
          <a:effectRef idx="2">
            <a:schemeClr val="accent4"/>
          </a:effectRef>
          <a:fontRef idx="minor">
            <a:schemeClr val="lt1"/>
          </a:fontRef>
        </p:style>
        <p:txBody>
          <a:bodyPr anchor="ctr"/>
          <a:lstStyle/>
          <a:p>
            <a:pPr algn="ctr">
              <a:defRPr lang="ja-JP" altLang="en-US"/>
            </a:pPr>
            <a:endParaRPr lang="ja-JP" altLang="en-US"/>
          </a:p>
        </p:txBody>
      </p:sp>
      <p:sp>
        <p:nvSpPr>
          <p:cNvPr id="1113" name="四角形 15"/>
          <p:cNvSpPr/>
          <p:nvPr/>
        </p:nvSpPr>
        <p:spPr>
          <a:xfrm>
            <a:off x="311093" y="824845"/>
            <a:ext cx="6235819" cy="768548"/>
          </a:xfrm>
          <a:prstGeom prst="rect">
            <a:avLst/>
          </a:prstGeom>
        </p:spPr>
        <p:txBody>
          <a:bodyPr wrap="none" anchor="ctr">
            <a:spAutoFit/>
          </a:bodyPr>
          <a:lstStyle/>
          <a:p>
            <a:pPr algn="ctr">
              <a:defRPr lang="ja-JP" altLang="en-US"/>
            </a:pPr>
            <a:r>
              <a:rPr lang="ja-JP" altLang="en-US" sz="4400">
                <a:ln w="6350" cap="flat" cmpd="sng">
                  <a:solidFill>
                    <a:schemeClr val="accent2"/>
                  </a:solidFill>
                  <a:prstDash val="solid"/>
                  <a:bevel/>
                </a:ln>
                <a:solidFill>
                  <a:schemeClr val="accent2"/>
                </a:solidFill>
                <a:effectLst>
                  <a:innerShdw blurRad="63500" dist="50800">
                    <a:prstClr val="black">
                      <a:alpha val="50000"/>
                    </a:prstClr>
                  </a:innerShdw>
                </a:effectLst>
                <a:latin typeface="AR P丸ゴシック体E"/>
                <a:ea typeface="AR P丸ゴシック体E"/>
              </a:rPr>
              <a:t>生命(いのち)の安全教育</a:t>
            </a:r>
            <a:endParaRPr lang="ja-JP" altLang="en-US" sz="4000">
              <a:ln w="6350" cap="flat" cmpd="sng">
                <a:solidFill>
                  <a:schemeClr val="accent2"/>
                </a:solidFill>
                <a:prstDash val="solid"/>
                <a:bevel/>
              </a:ln>
              <a:solidFill>
                <a:schemeClr val="accent2"/>
              </a:solidFill>
              <a:effectLst>
                <a:innerShdw blurRad="63500" dist="50800">
                  <a:prstClr val="black">
                    <a:alpha val="50000"/>
                  </a:prstClr>
                </a:innerShdw>
              </a:effectLst>
              <a:latin typeface="AR P丸ゴシック体E"/>
              <a:ea typeface="AR P丸ゴシック体E"/>
            </a:endParaRPr>
          </a:p>
        </p:txBody>
      </p:sp>
      <p:sp>
        <p:nvSpPr>
          <p:cNvPr id="1114" name="四角形 17"/>
          <p:cNvSpPr/>
          <p:nvPr/>
        </p:nvSpPr>
        <p:spPr>
          <a:xfrm>
            <a:off x="391610" y="172339"/>
            <a:ext cx="6074787" cy="523220"/>
          </a:xfrm>
          <a:prstGeom prst="rect">
            <a:avLst/>
          </a:prstGeom>
        </p:spPr>
        <p:txBody>
          <a:bodyPr wrap="square" anchor="ctr">
            <a:spAutoFit/>
          </a:bodyPr>
          <a:lstStyle/>
          <a:p>
            <a:pPr algn="l">
              <a:defRPr lang="ja-JP" altLang="en-US"/>
            </a:pPr>
            <a:endParaRPr lang="ja-JP" altLang="en-US" sz="800" dirty="0">
              <a:ln w="3175" cap="flat" cmpd="sng">
                <a:noFill/>
                <a:prstDash val="solid"/>
                <a:bevel/>
              </a:ln>
              <a:solidFill>
                <a:schemeClr val="accent5">
                  <a:lumMod val="75000"/>
                </a:schemeClr>
              </a:solidFill>
              <a:effectLst>
                <a:innerShdw blurRad="63500" dist="50800" dir="13500000">
                  <a:schemeClr val="accent6">
                    <a:lumMod val="50000"/>
                  </a:schemeClr>
                </a:innerShdw>
              </a:effectLst>
              <a:latin typeface="AR P丸ゴシック体E"/>
              <a:ea typeface="AR P丸ゴシック体E"/>
            </a:endParaRPr>
          </a:p>
          <a:p>
            <a:pPr algn="l">
              <a:defRPr lang="ja-JP" altLang="en-US"/>
            </a:pPr>
            <a:r>
              <a:rPr lang="ja-JP" altLang="en-US" sz="2000" dirty="0">
                <a:ln w="3175" cap="flat" cmpd="sng">
                  <a:noFill/>
                  <a:prstDash val="solid"/>
                  <a:bevel/>
                </a:ln>
                <a:solidFill>
                  <a:schemeClr val="accent5">
                    <a:lumMod val="75000"/>
                  </a:schemeClr>
                </a:solidFill>
                <a:effectLst>
                  <a:innerShdw blurRad="63500" dist="50800" dir="13500000">
                    <a:schemeClr val="accent6">
                      <a:lumMod val="50000"/>
                    </a:schemeClr>
                  </a:innerShdw>
                </a:effectLst>
                <a:latin typeface="AR P丸ゴシック体E"/>
                <a:ea typeface="AR P丸ゴシック体E"/>
              </a:rPr>
              <a:t>子どもを性犯罪・性暴力の当事者にしない</a:t>
            </a:r>
          </a:p>
        </p:txBody>
      </p:sp>
      <p:pic>
        <p:nvPicPr>
          <p:cNvPr id="1116" name="図 8"/>
          <p:cNvPicPr>
            <a:picLocks noChangeAspect="1"/>
          </p:cNvPicPr>
          <p:nvPr/>
        </p:nvPicPr>
        <p:blipFill>
          <a:blip r:embed="rId3"/>
          <a:stretch>
            <a:fillRect/>
          </a:stretch>
        </p:blipFill>
        <p:spPr>
          <a:xfrm flipH="1">
            <a:off x="5111390" y="179225"/>
            <a:ext cx="791950" cy="803395"/>
          </a:xfrm>
          <a:prstGeom prst="rect">
            <a:avLst/>
          </a:prstGeom>
        </p:spPr>
      </p:pic>
      <p:pic>
        <p:nvPicPr>
          <p:cNvPr id="1117" name="図 9" descr="アイコン_x000a__x000a_自動的に生成された説明"/>
          <p:cNvPicPr>
            <a:picLocks noChangeAspect="1"/>
          </p:cNvPicPr>
          <p:nvPr/>
        </p:nvPicPr>
        <p:blipFill>
          <a:blip r:embed="rId4"/>
          <a:stretch>
            <a:fillRect/>
          </a:stretch>
        </p:blipFill>
        <p:spPr>
          <a:xfrm flipH="1">
            <a:off x="5945678" y="191396"/>
            <a:ext cx="794239" cy="803395"/>
          </a:xfrm>
          <a:prstGeom prst="rect">
            <a:avLst/>
          </a:prstGeom>
        </p:spPr>
      </p:pic>
      <p:sp>
        <p:nvSpPr>
          <p:cNvPr id="1118" name="テキスト ボックス 10"/>
          <p:cNvSpPr txBox="1">
            <a:spLocks noChangeArrowheads="1"/>
          </p:cNvSpPr>
          <p:nvPr/>
        </p:nvSpPr>
        <p:spPr>
          <a:xfrm>
            <a:off x="474465" y="2143325"/>
            <a:ext cx="5863572" cy="961802"/>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just" eaLnBrk="1" hangingPunct="1">
              <a:lnSpc>
                <a:spcPts val="1540"/>
              </a:lnSpc>
            </a:pPr>
            <a:r>
              <a:rPr lang="ja-JP" altLang="en-US" sz="1050" dirty="0">
                <a:latin typeface="UD デジタル 教科書体 NP-B"/>
                <a:ea typeface="UD デジタル 教科書体 NP-B"/>
              </a:rPr>
              <a:t>　性犯罪・性暴力は、被害者の尊厳を著しく踏みにじる行為であり、その心身に長期にわたり重大な悪影響を及ぼします。令和２年６月に政府で決定された</a:t>
            </a:r>
            <a:r>
              <a:rPr kumimoji="1" lang="ja-JP" altLang="ja-JP" sz="1050" kern="1200" dirty="0">
                <a:solidFill>
                  <a:schemeClr val="tx1"/>
                </a:solidFill>
                <a:effectLst/>
                <a:latin typeface="UD デジタル 教科書体 NP-B"/>
                <a:ea typeface="UD デジタル 教科書体 NP-B"/>
                <a:cs typeface="+mn-cs"/>
              </a:rPr>
              <a:t>「性犯罪・性暴力対策の強化の方針</a:t>
            </a:r>
            <a:r>
              <a:rPr kumimoji="1" lang="ja-JP" altLang="en-US" sz="1050" kern="1200" dirty="0">
                <a:solidFill>
                  <a:schemeClr val="tx1"/>
                </a:solidFill>
                <a:effectLst/>
                <a:latin typeface="UD デジタル 教科書体 NP-B"/>
                <a:ea typeface="UD デジタル 教科書体 NP-B"/>
                <a:cs typeface="+mn-cs"/>
              </a:rPr>
              <a:t>」、また、令和３年４月施行の「徳島県犯罪被害者等支援条例」</a:t>
            </a:r>
            <a:r>
              <a:rPr lang="ja-JP" altLang="en-US" sz="1050" dirty="0">
                <a:latin typeface="UD デジタル 教科書体 NP-B"/>
                <a:ea typeface="UD デジタル 教科書体 NP-B"/>
              </a:rPr>
              <a:t>を踏まえ、子どもたちが性暴力の加害者、被害者、傍観者にならないよう、すべての学校において「生命（いのち）の安全教育」を推進することになりました。</a:t>
            </a:r>
            <a:endParaRPr sz="1050" dirty="0">
              <a:latin typeface="UD デジタル 教科書体 NP-B"/>
              <a:ea typeface="UD デジタル 教科書体 NP-B"/>
            </a:endParaRPr>
          </a:p>
        </p:txBody>
      </p:sp>
      <p:sp>
        <p:nvSpPr>
          <p:cNvPr id="1119" name="テキスト ボックス 11"/>
          <p:cNvSpPr txBox="1">
            <a:spLocks noChangeArrowheads="1"/>
          </p:cNvSpPr>
          <p:nvPr/>
        </p:nvSpPr>
        <p:spPr>
          <a:xfrm>
            <a:off x="193286" y="3242965"/>
            <a:ext cx="6477606" cy="275676"/>
          </a:xfrm>
          <a:prstGeom prst="rect">
            <a:avLst/>
          </a:prstGeom>
          <a:solidFill>
            <a:srgbClr val="FFE69A"/>
          </a:solidFill>
          <a:ln>
            <a:noFill/>
          </a:ln>
        </p:spPr>
        <p:txBody>
          <a:bodyPr wrap="square" lIns="82133" tIns="30116" rIns="0" bIns="30116">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eaLnBrk="1" hangingPunct="1"/>
            <a:r>
              <a:rPr lang="ja-JP" altLang="en-US" sz="1400" b="0">
                <a:solidFill>
                  <a:schemeClr val="accent5">
                    <a:lumMod val="75000"/>
                  </a:schemeClr>
                </a:solidFill>
                <a:latin typeface="AR P丸ゴシック体E"/>
                <a:ea typeface="AR P丸ゴシック体E"/>
              </a:rPr>
              <a:t>生命（いのち）の安全教育　概要</a:t>
            </a:r>
            <a:endParaRPr lang="en-US" altLang="ja-JP" sz="1400" b="0">
              <a:solidFill>
                <a:schemeClr val="accent5">
                  <a:lumMod val="75000"/>
                </a:schemeClr>
              </a:solidFill>
              <a:latin typeface="AR P丸ゴシック体E"/>
              <a:ea typeface="AR P丸ゴシック体E"/>
            </a:endParaRPr>
          </a:p>
        </p:txBody>
      </p:sp>
      <p:sp>
        <p:nvSpPr>
          <p:cNvPr id="1120" name="正方形/長方形 12"/>
          <p:cNvSpPr/>
          <p:nvPr/>
        </p:nvSpPr>
        <p:spPr>
          <a:xfrm>
            <a:off x="192325" y="3583568"/>
            <a:ext cx="936477" cy="285080"/>
          </a:xfrm>
          <a:prstGeom prst="rect">
            <a:avLst/>
          </a:prstGeom>
          <a:noFill/>
          <a:ln>
            <a:prstDash val="dash"/>
          </a:ln>
        </p:spPr>
        <p:style>
          <a:lnRef idx="1">
            <a:schemeClr val="accent1"/>
          </a:lnRef>
          <a:fillRef idx="3">
            <a:schemeClr val="accent1"/>
          </a:fillRef>
          <a:effectRef idx="2">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200">
                <a:solidFill>
                  <a:schemeClr val="tx1"/>
                </a:solidFill>
                <a:latin typeface="UD デジタル 教科書体 NP-B"/>
                <a:ea typeface="UD デジタル 教科書体 NP-B"/>
              </a:rPr>
              <a:t>対　　象</a:t>
            </a:r>
            <a:endParaRPr sz="1200">
              <a:latin typeface="UD デジタル 教科書体 NP-B"/>
              <a:ea typeface="UD デジタル 教科書体 NP-B"/>
            </a:endParaRPr>
          </a:p>
        </p:txBody>
      </p:sp>
      <p:sp>
        <p:nvSpPr>
          <p:cNvPr id="1121" name="テキスト ボックス 13"/>
          <p:cNvSpPr txBox="1">
            <a:spLocks noChangeArrowheads="1"/>
          </p:cNvSpPr>
          <p:nvPr/>
        </p:nvSpPr>
        <p:spPr>
          <a:xfrm>
            <a:off x="387894" y="3868648"/>
            <a:ext cx="5980722" cy="384721"/>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eaLnBrk="1" hangingPunct="1">
              <a:lnSpc>
                <a:spcPts val="1540"/>
              </a:lnSpc>
            </a:pPr>
            <a:r>
              <a:rPr lang="ja-JP" altLang="en-US" sz="1050" dirty="0">
                <a:latin typeface="UD デジタル 教科書体 NP-B"/>
                <a:ea typeface="UD デジタル 教科書体 NP-B"/>
              </a:rPr>
              <a:t>幼児（就学前の教育・保育）、小学校、中学校、高等学校、中等教育学校、大学等</a:t>
            </a:r>
            <a:endParaRPr lang="en-US" altLang="ja-JP" sz="1050" dirty="0">
              <a:latin typeface="UD デジタル 教科書体 NP-B"/>
              <a:ea typeface="UD デジタル 教科書体 NP-B"/>
            </a:endParaRPr>
          </a:p>
          <a:p>
            <a:pPr eaLnBrk="1" hangingPunct="1">
              <a:lnSpc>
                <a:spcPts val="1540"/>
              </a:lnSpc>
            </a:pPr>
            <a:r>
              <a:rPr lang="en-US" altLang="ja-JP" sz="1050" dirty="0">
                <a:latin typeface="UD デジタル 教科書体 NP-B"/>
                <a:ea typeface="UD デジタル 教科書体 NP-B"/>
              </a:rPr>
              <a:t>※</a:t>
            </a:r>
            <a:r>
              <a:rPr lang="ja-JP" altLang="en-US" sz="1050" dirty="0">
                <a:latin typeface="UD デジタル 教科書体 NP-B"/>
                <a:ea typeface="UD デジタル 教科書体 NP-B"/>
              </a:rPr>
              <a:t>特別支援学校（学級）では、児童生徒等の特性及び発達段階を踏まえ実施。</a:t>
            </a:r>
            <a:endParaRPr sz="1050" dirty="0">
              <a:latin typeface="UD デジタル 教科書体 NP-B"/>
              <a:ea typeface="UD デジタル 教科書体 NP-B"/>
            </a:endParaRPr>
          </a:p>
        </p:txBody>
      </p:sp>
      <p:sp>
        <p:nvSpPr>
          <p:cNvPr id="1122" name="正方形/長方形 14"/>
          <p:cNvSpPr/>
          <p:nvPr/>
        </p:nvSpPr>
        <p:spPr>
          <a:xfrm>
            <a:off x="192340" y="4430700"/>
            <a:ext cx="930151" cy="262171"/>
          </a:xfrm>
          <a:prstGeom prst="rect">
            <a:avLst/>
          </a:prstGeom>
          <a:noFill/>
          <a:ln>
            <a:prstDash val="dash"/>
          </a:ln>
        </p:spPr>
        <p:style>
          <a:lnRef idx="1">
            <a:schemeClr val="accent1"/>
          </a:lnRef>
          <a:fillRef idx="3">
            <a:schemeClr val="accent1"/>
          </a:fillRef>
          <a:effectRef idx="2">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200">
                <a:solidFill>
                  <a:schemeClr val="tx1"/>
                </a:solidFill>
                <a:latin typeface="UD デジタル 教科書体 NP-B"/>
                <a:ea typeface="UD デジタル 教科書体 NP-B"/>
              </a:rPr>
              <a:t>実施方法</a:t>
            </a:r>
            <a:endParaRPr sz="1200">
              <a:latin typeface="UD デジタル 教科書体 NP-B"/>
              <a:ea typeface="UD デジタル 教科書体 NP-B"/>
            </a:endParaRPr>
          </a:p>
        </p:txBody>
      </p:sp>
      <p:sp>
        <p:nvSpPr>
          <p:cNvPr id="1123" name="テキスト ボックス 15"/>
          <p:cNvSpPr txBox="1">
            <a:spLocks noChangeArrowheads="1"/>
          </p:cNvSpPr>
          <p:nvPr/>
        </p:nvSpPr>
        <p:spPr>
          <a:xfrm>
            <a:off x="391954" y="4692871"/>
            <a:ext cx="6070661" cy="384721"/>
          </a:xfrm>
          <a:prstGeom prst="rect">
            <a:avLst/>
          </a:prstGeom>
          <a:noFill/>
          <a:ln>
            <a:noFill/>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eaLnBrk="1" hangingPunct="1">
              <a:lnSpc>
                <a:spcPts val="1540"/>
              </a:lnSpc>
            </a:pPr>
            <a:r>
              <a:rPr lang="ja-JP" altLang="en-US" sz="1050" dirty="0">
                <a:latin typeface="UD デジタル 教科書体 NP-B"/>
                <a:ea typeface="UD デジタル 教科書体 NP-B"/>
              </a:rPr>
              <a:t>児童生徒の発達段階や学校の状況を踏まえて、文部科学省作成の教材・指導の手引きを活用し実施。</a:t>
            </a:r>
            <a:endParaRPr sz="1200" dirty="0">
              <a:latin typeface="UD デジタル 教科書体 NP-B"/>
              <a:ea typeface="UD デジタル 教科書体 NP-B"/>
            </a:endParaRPr>
          </a:p>
          <a:p>
            <a:pPr eaLnBrk="1" hangingPunct="1">
              <a:lnSpc>
                <a:spcPts val="1540"/>
              </a:lnSpc>
            </a:pPr>
            <a:r>
              <a:rPr lang="ja-JP" altLang="en-US" sz="1050" dirty="0">
                <a:latin typeface="UD デジタル 教科書体 NP-B"/>
                <a:ea typeface="UD デジタル 教科書体 NP-B"/>
              </a:rPr>
              <a:t>このほか、学校教育活動全体で性暴力被害防止に向けた取組を実施することも可能。</a:t>
            </a:r>
          </a:p>
        </p:txBody>
      </p:sp>
      <p:pic>
        <p:nvPicPr>
          <p:cNvPr id="1124" name="図 16"/>
          <p:cNvPicPr>
            <a:picLocks noChangeAspect="1"/>
          </p:cNvPicPr>
          <p:nvPr/>
        </p:nvPicPr>
        <p:blipFill>
          <a:blip r:embed="rId5"/>
          <a:stretch>
            <a:fillRect/>
          </a:stretch>
        </p:blipFill>
        <p:spPr>
          <a:xfrm>
            <a:off x="235579" y="5468183"/>
            <a:ext cx="1858107" cy="1286378"/>
          </a:xfrm>
          <a:prstGeom prst="rect">
            <a:avLst/>
          </a:prstGeom>
        </p:spPr>
      </p:pic>
      <p:pic>
        <p:nvPicPr>
          <p:cNvPr id="1125" name="図 17"/>
          <p:cNvPicPr>
            <a:picLocks noChangeAspect="1"/>
          </p:cNvPicPr>
          <p:nvPr/>
        </p:nvPicPr>
        <p:blipFill>
          <a:blip r:embed="rId6"/>
          <a:stretch>
            <a:fillRect/>
          </a:stretch>
        </p:blipFill>
        <p:spPr>
          <a:xfrm>
            <a:off x="2373238" y="5478424"/>
            <a:ext cx="1937998" cy="1341690"/>
          </a:xfrm>
          <a:prstGeom prst="rect">
            <a:avLst/>
          </a:prstGeom>
        </p:spPr>
      </p:pic>
      <p:pic>
        <p:nvPicPr>
          <p:cNvPr id="1126" name="図 18"/>
          <p:cNvPicPr>
            <a:picLocks noChangeAspect="1"/>
          </p:cNvPicPr>
          <p:nvPr/>
        </p:nvPicPr>
        <p:blipFill>
          <a:blip r:embed="rId7"/>
          <a:stretch>
            <a:fillRect/>
          </a:stretch>
        </p:blipFill>
        <p:spPr>
          <a:xfrm>
            <a:off x="4578565" y="5488661"/>
            <a:ext cx="1938116" cy="1341770"/>
          </a:xfrm>
          <a:prstGeom prst="rect">
            <a:avLst/>
          </a:prstGeom>
        </p:spPr>
      </p:pic>
      <p:pic>
        <p:nvPicPr>
          <p:cNvPr id="1127" name="図 19"/>
          <p:cNvPicPr>
            <a:picLocks noChangeAspect="1"/>
          </p:cNvPicPr>
          <p:nvPr/>
        </p:nvPicPr>
        <p:blipFill>
          <a:blip r:embed="rId8"/>
          <a:stretch>
            <a:fillRect/>
          </a:stretch>
        </p:blipFill>
        <p:spPr>
          <a:xfrm>
            <a:off x="235579" y="7029521"/>
            <a:ext cx="1925480" cy="1333021"/>
          </a:xfrm>
          <a:prstGeom prst="rect">
            <a:avLst/>
          </a:prstGeom>
        </p:spPr>
      </p:pic>
      <p:pic>
        <p:nvPicPr>
          <p:cNvPr id="1128" name="図 20"/>
          <p:cNvPicPr>
            <a:picLocks noChangeAspect="1"/>
          </p:cNvPicPr>
          <p:nvPr/>
        </p:nvPicPr>
        <p:blipFill>
          <a:blip r:embed="rId9"/>
          <a:stretch>
            <a:fillRect/>
          </a:stretch>
        </p:blipFill>
        <p:spPr>
          <a:xfrm>
            <a:off x="2427855" y="7065923"/>
            <a:ext cx="1790057" cy="1239268"/>
          </a:xfrm>
          <a:prstGeom prst="rect">
            <a:avLst/>
          </a:prstGeom>
        </p:spPr>
      </p:pic>
      <p:pic>
        <p:nvPicPr>
          <p:cNvPr id="1129" name="図 21"/>
          <p:cNvPicPr>
            <a:picLocks noChangeAspect="1"/>
          </p:cNvPicPr>
          <p:nvPr/>
        </p:nvPicPr>
        <p:blipFill>
          <a:blip r:embed="rId10"/>
          <a:srcRect t="21890" b="45724"/>
          <a:stretch>
            <a:fillRect/>
          </a:stretch>
        </p:blipFill>
        <p:spPr>
          <a:xfrm>
            <a:off x="4646129" y="7280999"/>
            <a:ext cx="1970450" cy="921770"/>
          </a:xfrm>
          <a:prstGeom prst="rect">
            <a:avLst/>
          </a:prstGeom>
        </p:spPr>
      </p:pic>
      <p:sp>
        <p:nvSpPr>
          <p:cNvPr id="1130" name="テキスト ボックス 22"/>
          <p:cNvSpPr txBox="1">
            <a:spLocks noChangeArrowheads="1"/>
          </p:cNvSpPr>
          <p:nvPr/>
        </p:nvSpPr>
        <p:spPr>
          <a:xfrm>
            <a:off x="640850" y="5281339"/>
            <a:ext cx="1047564" cy="198731"/>
          </a:xfrm>
          <a:prstGeom prst="rect">
            <a:avLst/>
          </a:prstGeom>
          <a:noFill/>
          <a:ln>
            <a:noFill/>
          </a:ln>
        </p:spPr>
        <p:txBody>
          <a:bodyPr wrap="square" lIns="0" tIns="30116" rIns="0" bIns="30116">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eaLnBrk="1" hangingPunct="1"/>
            <a:r>
              <a:rPr lang="ja-JP" altLang="en-US" sz="900" b="1" u="sng">
                <a:latin typeface="Meiryo UI" panose="020B0604030504040204" pitchFamily="50" charset="-128"/>
                <a:ea typeface="Meiryo UI" panose="020B0604030504040204" pitchFamily="50" charset="-128"/>
              </a:rPr>
              <a:t>幼児向け 教材例</a:t>
            </a:r>
            <a:endParaRPr lang="en-US" altLang="ja-JP" sz="907" b="1" u="sng">
              <a:latin typeface="Meiryo UI" panose="020B0604030504040204" pitchFamily="50" charset="-128"/>
              <a:ea typeface="Meiryo UI" panose="020B0604030504040204" pitchFamily="50" charset="-128"/>
            </a:endParaRPr>
          </a:p>
        </p:txBody>
      </p:sp>
      <p:sp>
        <p:nvSpPr>
          <p:cNvPr id="1131" name="テキスト ボックス 25"/>
          <p:cNvSpPr txBox="1">
            <a:spLocks noChangeArrowheads="1"/>
          </p:cNvSpPr>
          <p:nvPr/>
        </p:nvSpPr>
        <p:spPr>
          <a:xfrm>
            <a:off x="2359901" y="5271093"/>
            <a:ext cx="1964671" cy="198731"/>
          </a:xfrm>
          <a:prstGeom prst="rect">
            <a:avLst/>
          </a:prstGeom>
          <a:noFill/>
          <a:ln>
            <a:noFill/>
          </a:ln>
        </p:spPr>
        <p:txBody>
          <a:bodyPr wrap="square" lIns="0" tIns="30116" rIns="0" bIns="30116">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eaLnBrk="1" hangingPunct="1"/>
            <a:r>
              <a:rPr lang="ja-JP" altLang="en-US" sz="900" b="1" u="sng">
                <a:latin typeface="Meiryo UI" panose="020B0604030504040204" pitchFamily="50" charset="-128"/>
                <a:ea typeface="Meiryo UI" panose="020B0604030504040204" pitchFamily="50" charset="-128"/>
              </a:rPr>
              <a:t>小学生（低・中学年）向け 教材例</a:t>
            </a:r>
            <a:endParaRPr lang="en-US" altLang="ja-JP" sz="907" b="1" u="sng">
              <a:latin typeface="Meiryo UI" panose="020B0604030504040204" pitchFamily="50" charset="-128"/>
              <a:ea typeface="Meiryo UI" panose="020B0604030504040204" pitchFamily="50" charset="-128"/>
            </a:endParaRPr>
          </a:p>
        </p:txBody>
      </p:sp>
      <p:sp>
        <p:nvSpPr>
          <p:cNvPr id="1132" name="テキスト ボックス 26"/>
          <p:cNvSpPr txBox="1">
            <a:spLocks noChangeArrowheads="1"/>
          </p:cNvSpPr>
          <p:nvPr/>
        </p:nvSpPr>
        <p:spPr>
          <a:xfrm>
            <a:off x="4660842" y="5281339"/>
            <a:ext cx="1773561" cy="198731"/>
          </a:xfrm>
          <a:prstGeom prst="rect">
            <a:avLst/>
          </a:prstGeom>
          <a:noFill/>
          <a:ln>
            <a:noFill/>
          </a:ln>
        </p:spPr>
        <p:txBody>
          <a:bodyPr wrap="square" lIns="0" tIns="30116" rIns="0" bIns="30116">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eaLnBrk="1" hangingPunct="1"/>
            <a:r>
              <a:rPr lang="ja-JP" altLang="en-US" sz="900" b="1" u="sng">
                <a:latin typeface="Meiryo UI" panose="020B0604030504040204" pitchFamily="50" charset="-128"/>
                <a:ea typeface="Meiryo UI" panose="020B0604030504040204" pitchFamily="50" charset="-128"/>
              </a:rPr>
              <a:t>小学生（高学年）向け 教材例</a:t>
            </a:r>
          </a:p>
        </p:txBody>
      </p:sp>
      <p:sp>
        <p:nvSpPr>
          <p:cNvPr id="1133" name="テキスト ボックス 27"/>
          <p:cNvSpPr txBox="1">
            <a:spLocks noChangeArrowheads="1"/>
          </p:cNvSpPr>
          <p:nvPr/>
        </p:nvSpPr>
        <p:spPr>
          <a:xfrm>
            <a:off x="588825" y="6881562"/>
            <a:ext cx="1218987" cy="198731"/>
          </a:xfrm>
          <a:prstGeom prst="rect">
            <a:avLst/>
          </a:prstGeom>
          <a:noFill/>
          <a:ln>
            <a:noFill/>
          </a:ln>
        </p:spPr>
        <p:txBody>
          <a:bodyPr wrap="square" lIns="0" tIns="30116" rIns="0" bIns="30116">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eaLnBrk="1" hangingPunct="1"/>
            <a:r>
              <a:rPr lang="ja-JP" altLang="en-US" sz="900" b="1" u="sng">
                <a:latin typeface="Meiryo UI" panose="020B0604030504040204" pitchFamily="50" charset="-128"/>
                <a:ea typeface="Meiryo UI" panose="020B0604030504040204" pitchFamily="50" charset="-128"/>
              </a:rPr>
              <a:t>中学生向け 教材例</a:t>
            </a:r>
          </a:p>
        </p:txBody>
      </p:sp>
      <p:sp>
        <p:nvSpPr>
          <p:cNvPr id="1134" name="テキスト ボックス 28"/>
          <p:cNvSpPr txBox="1">
            <a:spLocks noChangeArrowheads="1"/>
          </p:cNvSpPr>
          <p:nvPr/>
        </p:nvSpPr>
        <p:spPr>
          <a:xfrm>
            <a:off x="2695011" y="6881562"/>
            <a:ext cx="1255746" cy="198731"/>
          </a:xfrm>
          <a:prstGeom prst="rect">
            <a:avLst/>
          </a:prstGeom>
          <a:noFill/>
          <a:ln>
            <a:noFill/>
          </a:ln>
        </p:spPr>
        <p:txBody>
          <a:bodyPr wrap="square" lIns="0" tIns="30116" rIns="0" bIns="30116">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eaLnBrk="1" hangingPunct="1"/>
            <a:r>
              <a:rPr lang="ja-JP" altLang="en-US" sz="900" b="1" u="sng">
                <a:latin typeface="Meiryo UI" panose="020B0604030504040204" pitchFamily="50" charset="-128"/>
                <a:ea typeface="Meiryo UI" panose="020B0604030504040204" pitchFamily="50" charset="-128"/>
              </a:rPr>
              <a:t>高校生向け 教材例</a:t>
            </a:r>
          </a:p>
        </p:txBody>
      </p:sp>
      <p:sp>
        <p:nvSpPr>
          <p:cNvPr id="1135" name="テキスト ボックス 29"/>
          <p:cNvSpPr txBox="1">
            <a:spLocks noChangeArrowheads="1"/>
          </p:cNvSpPr>
          <p:nvPr/>
        </p:nvSpPr>
        <p:spPr>
          <a:xfrm>
            <a:off x="4612283" y="6881562"/>
            <a:ext cx="2038143" cy="337231"/>
          </a:xfrm>
          <a:prstGeom prst="rect">
            <a:avLst/>
          </a:prstGeom>
          <a:noFill/>
          <a:ln>
            <a:noFill/>
          </a:ln>
        </p:spPr>
        <p:txBody>
          <a:bodyPr wrap="square" lIns="0" tIns="30116" rIns="0" bIns="30116">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eaLnBrk="1" hangingPunct="1"/>
            <a:r>
              <a:rPr lang="ja-JP" altLang="en-US" sz="900" b="1" u="sng">
                <a:latin typeface="Meiryo UI" panose="020B0604030504040204" pitchFamily="50" charset="-128"/>
                <a:ea typeface="Meiryo UI" panose="020B0604030504040204" pitchFamily="50" charset="-128"/>
              </a:rPr>
              <a:t>高校生（卒業直前）・大学生</a:t>
            </a:r>
            <a:endParaRPr lang="en-US" altLang="ja-JP" sz="900" b="1" u="sng">
              <a:latin typeface="Meiryo UI" panose="020B0604030504040204" pitchFamily="50" charset="-128"/>
              <a:ea typeface="Meiryo UI" panose="020B0604030504040204" pitchFamily="50" charset="-128"/>
            </a:endParaRPr>
          </a:p>
          <a:p>
            <a:pPr algn="ctr" eaLnBrk="1" hangingPunct="1"/>
            <a:r>
              <a:rPr lang="ja-JP" altLang="en-US" sz="900" b="1" u="sng">
                <a:latin typeface="Meiryo UI" panose="020B0604030504040204" pitchFamily="50" charset="-128"/>
                <a:ea typeface="Meiryo UI" panose="020B0604030504040204" pitchFamily="50" charset="-128"/>
              </a:rPr>
              <a:t>一般向け 啓発資料例</a:t>
            </a:r>
            <a:endParaRPr lang="en-US" altLang="ja-JP" sz="952" b="1" u="sng">
              <a:latin typeface="Meiryo UI" panose="020B0604030504040204" pitchFamily="50" charset="-128"/>
              <a:ea typeface="Meiryo UI" panose="020B0604030504040204" pitchFamily="50" charset="-128"/>
            </a:endParaRPr>
          </a:p>
        </p:txBody>
      </p:sp>
      <p:sp>
        <p:nvSpPr>
          <p:cNvPr id="1136" name="テキスト ボックス 30"/>
          <p:cNvSpPr txBox="1">
            <a:spLocks noChangeArrowheads="1"/>
          </p:cNvSpPr>
          <p:nvPr/>
        </p:nvSpPr>
        <p:spPr>
          <a:xfrm>
            <a:off x="272308" y="8481000"/>
            <a:ext cx="6474428" cy="275676"/>
          </a:xfrm>
          <a:prstGeom prst="rect">
            <a:avLst/>
          </a:prstGeom>
          <a:solidFill>
            <a:srgbClr val="FFE69A"/>
          </a:solidFill>
          <a:ln>
            <a:noFill/>
          </a:ln>
        </p:spPr>
        <p:txBody>
          <a:bodyPr wrap="square" lIns="82133" tIns="30116" rIns="0" bIns="30116">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eaLnBrk="1" hangingPunct="1"/>
            <a:r>
              <a:rPr lang="ja-JP" altLang="en-US" sz="1400" b="0">
                <a:solidFill>
                  <a:schemeClr val="accent5">
                    <a:lumMod val="75000"/>
                  </a:schemeClr>
                </a:solidFill>
                <a:latin typeface="AR P丸ゴシック体E"/>
                <a:ea typeface="AR P丸ゴシック体E"/>
              </a:rPr>
              <a:t>実施にあたって</a:t>
            </a:r>
            <a:endParaRPr lang="en-US" altLang="ja-JP" sz="1200" b="0">
              <a:solidFill>
                <a:schemeClr val="accent5">
                  <a:lumMod val="75000"/>
                </a:schemeClr>
              </a:solidFill>
              <a:latin typeface="AR P丸ゴシック体E"/>
              <a:ea typeface="AR P丸ゴシック体E"/>
            </a:endParaRPr>
          </a:p>
        </p:txBody>
      </p:sp>
      <p:sp>
        <p:nvSpPr>
          <p:cNvPr id="1137" name="テキスト ボックス 31"/>
          <p:cNvSpPr txBox="1">
            <a:spLocks noChangeArrowheads="1"/>
          </p:cNvSpPr>
          <p:nvPr/>
        </p:nvSpPr>
        <p:spPr>
          <a:xfrm>
            <a:off x="387894" y="8756676"/>
            <a:ext cx="6048684" cy="1023483"/>
          </a:xfrm>
          <a:prstGeom prst="rect">
            <a:avLst/>
          </a:prstGeom>
          <a:noFill/>
          <a:ln>
            <a:noFill/>
          </a:ln>
        </p:spPr>
        <p:txBody>
          <a:bodyPr wrap="square" lIns="0" tIns="0" rIns="0" bIns="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155471" indent="-155471" eaLnBrk="1" hangingPunct="1">
              <a:lnSpc>
                <a:spcPts val="1540"/>
              </a:lnSpc>
              <a:buFont typeface="Arial" panose="020B0604020202020204" pitchFamily="34" charset="0"/>
              <a:buChar char="•"/>
            </a:pPr>
            <a:r>
              <a:rPr lang="ja-JP" altLang="en-US" sz="1050" dirty="0">
                <a:latin typeface="UD デジタル 教科書体 NP-B"/>
                <a:ea typeface="UD デジタル 教科書体 NP-B"/>
              </a:rPr>
              <a:t>生命（いのち）の安全教育は、教科横断的に実施することが可能です。人権学習として行う場合は、個別人権課題「犯罪被害者等」と関連付け、人権教育年間計画にも記載してください。</a:t>
            </a:r>
            <a:endParaRPr lang="en-US" altLang="ja-JP" sz="1050" dirty="0">
              <a:latin typeface="UD デジタル 教科書体 NP-B"/>
              <a:ea typeface="UD デジタル 教科書体 NP-B"/>
            </a:endParaRPr>
          </a:p>
          <a:p>
            <a:pPr marL="155471" indent="-155471" eaLnBrk="1" hangingPunct="1">
              <a:lnSpc>
                <a:spcPts val="1540"/>
              </a:lnSpc>
              <a:buFont typeface="Arial" panose="020B0604020202020204" pitchFamily="34" charset="0"/>
              <a:buChar char="•"/>
            </a:pPr>
            <a:r>
              <a:rPr lang="ja-JP" altLang="en-US" sz="1050" dirty="0">
                <a:latin typeface="UD デジタル 教科書体 NP-B"/>
                <a:ea typeface="UD デジタル 教科書体 NP-B"/>
              </a:rPr>
              <a:t>養護教諭や外部専門機関、外部講師とも連携し、効果的な学習を計画してください。</a:t>
            </a:r>
            <a:endParaRPr lang="en-US" altLang="ja-JP" sz="1050" dirty="0">
              <a:latin typeface="UD デジタル 教科書体 NP-B"/>
              <a:ea typeface="UD デジタル 教科書体 NP-B"/>
            </a:endParaRPr>
          </a:p>
          <a:p>
            <a:pPr marL="155471" indent="-155471" eaLnBrk="1" hangingPunct="1">
              <a:lnSpc>
                <a:spcPts val="1540"/>
              </a:lnSpc>
              <a:buFont typeface="Arial" panose="020B0604020202020204" pitchFamily="34" charset="0"/>
              <a:buChar char="•"/>
            </a:pPr>
            <a:r>
              <a:rPr lang="ja-JP" altLang="en-US" sz="1050" dirty="0">
                <a:latin typeface="UD デジタル 教科書体 NP-B"/>
                <a:ea typeface="UD デジタル 教科書体 NP-B"/>
              </a:rPr>
              <a:t>特別支援学校（学級）では、小・中学生向け教材を活用するなど、児童生徒の実態に応じて個別指導を行ってください。</a:t>
            </a:r>
            <a:endParaRPr lang="en-US" altLang="ja-JP" sz="1050" dirty="0">
              <a:latin typeface="UD デジタル 教科書体 NP-B"/>
              <a:ea typeface="UD デジタル 教科書体 NP-B"/>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3" name="図形 91"/>
          <p:cNvSpPr/>
          <p:nvPr/>
        </p:nvSpPr>
        <p:spPr>
          <a:xfrm>
            <a:off x="0" y="0"/>
            <a:ext cx="6858000" cy="1352491"/>
          </a:xfrm>
          <a:prstGeom prst="flowChartProcess">
            <a:avLst/>
          </a:prstGeom>
          <a:solidFill>
            <a:srgbClr val="002060"/>
          </a:solidFill>
          <a:ln w="12700"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dirty="0"/>
          </a:p>
        </p:txBody>
      </p:sp>
      <p:sp>
        <p:nvSpPr>
          <p:cNvPr id="1144" name="テキスト 92"/>
          <p:cNvSpPr txBox="1"/>
          <p:nvPr/>
        </p:nvSpPr>
        <p:spPr>
          <a:xfrm>
            <a:off x="191535" y="201000"/>
            <a:ext cx="6406860" cy="768548"/>
          </a:xfrm>
          <a:prstGeom prst="rect">
            <a:avLst/>
          </a:prstGeom>
          <a:ln/>
        </p:spPr>
        <p:txBody>
          <a:bodyPr wrap="square">
            <a:spAutoFit/>
          </a:bodyPr>
          <a:lstStyle/>
          <a:p>
            <a:pPr>
              <a:defRPr lang="ja-JP" altLang="en-US"/>
            </a:pPr>
            <a:r>
              <a:rPr lang="ja-JP" altLang="en-US" sz="2200" dirty="0">
                <a:solidFill>
                  <a:schemeClr val="bg1"/>
                </a:solidFill>
                <a:latin typeface="AR P丸ゴシック体E"/>
                <a:ea typeface="AR P丸ゴシック体E"/>
              </a:rPr>
              <a:t>令和５年度文部科学省指定</a:t>
            </a:r>
          </a:p>
          <a:p>
            <a:pPr>
              <a:defRPr lang="ja-JP" altLang="en-US"/>
            </a:pPr>
            <a:r>
              <a:rPr lang="ja-JP" altLang="en-US" sz="2200" dirty="0">
                <a:solidFill>
                  <a:schemeClr val="bg1"/>
                </a:solidFill>
                <a:latin typeface="AR P丸ゴシック体E"/>
                <a:ea typeface="AR P丸ゴシック体E"/>
              </a:rPr>
              <a:t>学校等における生命（いのち）の安全教育推進事業</a:t>
            </a:r>
          </a:p>
        </p:txBody>
      </p:sp>
      <p:sp>
        <p:nvSpPr>
          <p:cNvPr id="1145" name="テキスト 93"/>
          <p:cNvSpPr txBox="1"/>
          <p:nvPr/>
        </p:nvSpPr>
        <p:spPr>
          <a:xfrm>
            <a:off x="544287" y="969548"/>
            <a:ext cx="5112000" cy="276999"/>
          </a:xfrm>
          <a:prstGeom prst="rect">
            <a:avLst/>
          </a:prstGeom>
        </p:spPr>
        <p:txBody>
          <a:bodyPr>
            <a:spAutoFit/>
          </a:bodyPr>
          <a:lstStyle/>
          <a:p>
            <a:pPr algn="ctr">
              <a:defRPr lang="ja-JP" altLang="en-US"/>
            </a:pPr>
            <a:r>
              <a:rPr lang="ja-JP" altLang="en-US" sz="1200" dirty="0">
                <a:solidFill>
                  <a:schemeClr val="bg1"/>
                </a:solidFill>
                <a:latin typeface="AR P丸ゴシック体E"/>
                <a:ea typeface="AR P丸ゴシック体E"/>
              </a:rPr>
              <a:t>神山町教育委員会　神山町神領小学校　神山町広野小学校</a:t>
            </a:r>
          </a:p>
        </p:txBody>
      </p:sp>
      <p:sp>
        <p:nvSpPr>
          <p:cNvPr id="1146" name="正方形/長方形 94"/>
          <p:cNvSpPr/>
          <p:nvPr/>
        </p:nvSpPr>
        <p:spPr>
          <a:xfrm>
            <a:off x="187459" y="1569000"/>
            <a:ext cx="1583519" cy="285080"/>
          </a:xfrm>
          <a:prstGeom prst="rect">
            <a:avLst/>
          </a:prstGeom>
          <a:noFill/>
          <a:ln>
            <a:prstDash val="dash"/>
          </a:ln>
        </p:spPr>
        <p:style>
          <a:lnRef idx="1">
            <a:schemeClr val="accent1"/>
          </a:lnRef>
          <a:fillRef idx="3">
            <a:schemeClr val="accent1"/>
          </a:fillRef>
          <a:effectRef idx="2">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200" dirty="0">
                <a:solidFill>
                  <a:schemeClr val="tx1"/>
                </a:solidFill>
                <a:latin typeface="UD デジタル 教科書体 NP-B"/>
                <a:ea typeface="UD デジタル 教科書体 NP-B"/>
              </a:rPr>
              <a:t>神山町教育委員会</a:t>
            </a:r>
            <a:endParaRPr sz="1200" dirty="0">
              <a:solidFill>
                <a:schemeClr val="tx1"/>
              </a:solidFill>
              <a:latin typeface="UD デジタル 教科書体 NP-B"/>
              <a:ea typeface="UD デジタル 教科書体 NP-B"/>
            </a:endParaRPr>
          </a:p>
        </p:txBody>
      </p:sp>
      <p:sp>
        <p:nvSpPr>
          <p:cNvPr id="1147" name="正方形/長方形 95"/>
          <p:cNvSpPr/>
          <p:nvPr/>
        </p:nvSpPr>
        <p:spPr>
          <a:xfrm>
            <a:off x="191535" y="3367540"/>
            <a:ext cx="1583519" cy="285080"/>
          </a:xfrm>
          <a:prstGeom prst="rect">
            <a:avLst/>
          </a:prstGeom>
          <a:noFill/>
          <a:ln>
            <a:prstDash val="dash"/>
          </a:ln>
        </p:spPr>
        <p:style>
          <a:lnRef idx="1">
            <a:schemeClr val="accent1"/>
          </a:lnRef>
          <a:fillRef idx="3">
            <a:schemeClr val="accent1"/>
          </a:fillRef>
          <a:effectRef idx="2">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200" dirty="0">
                <a:solidFill>
                  <a:schemeClr val="tx1"/>
                </a:solidFill>
                <a:latin typeface="UD デジタル 教科書体 NP-B"/>
                <a:ea typeface="UD デジタル 教科書体 NP-B"/>
              </a:rPr>
              <a:t>神領小学校</a:t>
            </a:r>
            <a:endParaRPr sz="1200" dirty="0">
              <a:solidFill>
                <a:schemeClr val="tx1"/>
              </a:solidFill>
              <a:latin typeface="UD デジタル 教科書体 NP-B"/>
              <a:ea typeface="UD デジタル 教科書体 NP-B"/>
            </a:endParaRPr>
          </a:p>
        </p:txBody>
      </p:sp>
      <p:sp>
        <p:nvSpPr>
          <p:cNvPr id="1148" name="正方形/長方形 96"/>
          <p:cNvSpPr/>
          <p:nvPr/>
        </p:nvSpPr>
        <p:spPr>
          <a:xfrm>
            <a:off x="191535" y="5168134"/>
            <a:ext cx="1583519" cy="285080"/>
          </a:xfrm>
          <a:prstGeom prst="rect">
            <a:avLst/>
          </a:prstGeom>
          <a:noFill/>
          <a:ln>
            <a:prstDash val="dash"/>
          </a:ln>
        </p:spPr>
        <p:style>
          <a:lnRef idx="1">
            <a:schemeClr val="accent1"/>
          </a:lnRef>
          <a:fillRef idx="3">
            <a:schemeClr val="accent1"/>
          </a:fillRef>
          <a:effectRef idx="2">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200" dirty="0">
                <a:solidFill>
                  <a:schemeClr val="tx1"/>
                </a:solidFill>
                <a:latin typeface="UD デジタル 教科書体 NP-B"/>
                <a:ea typeface="UD デジタル 教科書体 NP-B"/>
              </a:rPr>
              <a:t>広野小学校</a:t>
            </a:r>
            <a:endParaRPr sz="1200" dirty="0">
              <a:solidFill>
                <a:schemeClr val="tx1"/>
              </a:solidFill>
              <a:latin typeface="UD デジタル 教科書体 NP-B"/>
              <a:ea typeface="UD デジタル 教科書体 NP-B"/>
            </a:endParaRPr>
          </a:p>
        </p:txBody>
      </p:sp>
      <p:sp>
        <p:nvSpPr>
          <p:cNvPr id="1153" name="テキスト 102"/>
          <p:cNvSpPr txBox="1"/>
          <p:nvPr/>
        </p:nvSpPr>
        <p:spPr>
          <a:xfrm>
            <a:off x="191470" y="1854080"/>
            <a:ext cx="3237530" cy="1384995"/>
          </a:xfrm>
          <a:prstGeom prst="rect">
            <a:avLst/>
          </a:prstGeom>
        </p:spPr>
        <p:txBody>
          <a:bodyPr wrap="square">
            <a:spAutoFit/>
          </a:bodyPr>
          <a:lstStyle/>
          <a:p>
            <a:pPr>
              <a:defRPr lang="ja-JP" altLang="en-US"/>
            </a:pPr>
            <a:r>
              <a:rPr lang="ja-JP" altLang="en-US" sz="1050" dirty="0">
                <a:latin typeface="UD デジタル 教科書体 NP-B"/>
                <a:ea typeface="UD デジタル 教科書体 NP-B"/>
              </a:rPr>
              <a:t>・神領小学校・広野小学校合同研修会を実施</a:t>
            </a:r>
          </a:p>
          <a:p>
            <a:pPr>
              <a:defRPr lang="ja-JP" altLang="en-US"/>
            </a:pPr>
            <a:r>
              <a:rPr lang="ja-JP" altLang="en-US" sz="1050" dirty="0">
                <a:latin typeface="UD デジタル 教科書体 NP-B"/>
                <a:ea typeface="UD デジタル 教科書体 NP-B"/>
              </a:rPr>
              <a:t>　演題　「生命（いのち）の安全教育</a:t>
            </a:r>
            <a:endParaRPr lang="en-US" altLang="ja-JP" sz="1050" dirty="0">
              <a:latin typeface="UD デジタル 教科書体 NP-B"/>
              <a:ea typeface="UD デジタル 教科書体 NP-B"/>
            </a:endParaRPr>
          </a:p>
          <a:p>
            <a:pPr>
              <a:defRPr lang="ja-JP" altLang="en-US"/>
            </a:pPr>
            <a:r>
              <a:rPr lang="ja-JP" altLang="en-US" sz="1050" dirty="0">
                <a:latin typeface="UD デジタル 教科書体 NP-B"/>
                <a:ea typeface="UD デジタル 教科書体 NP-B"/>
              </a:rPr>
              <a:t>　　　　　　　～性を人権の視点から考える～」　　　　</a:t>
            </a:r>
            <a:endParaRPr lang="en-US" altLang="ja-JP" sz="1050" dirty="0">
              <a:latin typeface="UD デジタル 教科書体 NP-B"/>
              <a:ea typeface="UD デジタル 教科書体 NP-B"/>
            </a:endParaRPr>
          </a:p>
          <a:p>
            <a:pPr>
              <a:defRPr lang="ja-JP" altLang="en-US"/>
            </a:pPr>
            <a:r>
              <a:rPr lang="ja-JP" altLang="en-US" sz="1050" dirty="0">
                <a:latin typeface="UD デジタル 教科書体 NP-B"/>
                <a:ea typeface="UD デジタル 教科書体 NP-B"/>
              </a:rPr>
              <a:t>　講師　</a:t>
            </a:r>
            <a:r>
              <a:rPr lang="en-US" altLang="ja-JP" sz="1050" dirty="0">
                <a:latin typeface="UD デジタル 教科書体 NP-B"/>
                <a:ea typeface="UD デジタル 教科書体 NP-B"/>
              </a:rPr>
              <a:t>NPO</a:t>
            </a:r>
            <a:r>
              <a:rPr lang="ja-JP" altLang="en-US" sz="1050" dirty="0">
                <a:latin typeface="UD デジタル 教科書体 NP-B"/>
                <a:ea typeface="UD デジタル 教科書体 NP-B"/>
              </a:rPr>
              <a:t>法人えんぱわめんと堺　</a:t>
            </a:r>
          </a:p>
          <a:p>
            <a:pPr>
              <a:defRPr lang="ja-JP" altLang="en-US"/>
            </a:pPr>
            <a:r>
              <a:rPr lang="ja-JP" altLang="en-US" sz="1050" dirty="0">
                <a:latin typeface="UD デジタル 教科書体 NP-B"/>
                <a:ea typeface="UD デジタル 教科書体 NP-B"/>
              </a:rPr>
              <a:t>　　　　代表　北野　真由美さん</a:t>
            </a:r>
          </a:p>
          <a:p>
            <a:pPr>
              <a:defRPr lang="ja-JP" altLang="en-US"/>
            </a:pPr>
            <a:r>
              <a:rPr lang="ja-JP" altLang="en-US" sz="1050" dirty="0">
                <a:latin typeface="UD デジタル 教科書体 NP-B"/>
                <a:ea typeface="UD デジタル 教科書体 NP-B"/>
              </a:rPr>
              <a:t>　内容　体と心の境界線を知ることが、コミュニ　</a:t>
            </a:r>
            <a:endParaRPr lang="en-US" altLang="ja-JP" sz="1050" dirty="0">
              <a:latin typeface="UD デジタル 教科書体 NP-B"/>
              <a:ea typeface="UD デジタル 教科書体 NP-B"/>
            </a:endParaRPr>
          </a:p>
          <a:p>
            <a:pPr>
              <a:defRPr lang="ja-JP" altLang="en-US"/>
            </a:pPr>
            <a:r>
              <a:rPr lang="ja-JP" altLang="en-US" sz="1050" dirty="0">
                <a:latin typeface="UD デジタル 教科書体 NP-B"/>
                <a:ea typeface="UD デジタル 教科書体 NP-B"/>
              </a:rPr>
              <a:t>　　　　ケーションを図る上で重要であり、互い</a:t>
            </a:r>
            <a:endParaRPr lang="en-US" altLang="ja-JP" sz="1050" dirty="0">
              <a:latin typeface="UD デジタル 教科書体 NP-B"/>
              <a:ea typeface="UD デジタル 教科書体 NP-B"/>
            </a:endParaRPr>
          </a:p>
          <a:p>
            <a:pPr>
              <a:defRPr lang="ja-JP" altLang="en-US"/>
            </a:pPr>
            <a:r>
              <a:rPr lang="ja-JP" altLang="en-US" sz="1050" dirty="0">
                <a:latin typeface="UD デジタル 教科書体 NP-B"/>
                <a:ea typeface="UD デジタル 教科書体 NP-B"/>
              </a:rPr>
              <a:t>　　　　を大切にすることにつながると学んだ。</a:t>
            </a:r>
            <a:endParaRPr lang="en-US" altLang="ja-JP" sz="1050" dirty="0">
              <a:latin typeface="UD デジタル 教科書体 NP-B"/>
              <a:ea typeface="UD デジタル 教科書体 NP-B"/>
            </a:endParaRPr>
          </a:p>
        </p:txBody>
      </p:sp>
      <p:sp>
        <p:nvSpPr>
          <p:cNvPr id="1154" name="テキスト 105"/>
          <p:cNvSpPr txBox="1"/>
          <p:nvPr/>
        </p:nvSpPr>
        <p:spPr>
          <a:xfrm>
            <a:off x="186750" y="3652620"/>
            <a:ext cx="2338288" cy="253023"/>
          </a:xfrm>
          <a:prstGeom prst="rect">
            <a:avLst/>
          </a:prstGeom>
        </p:spPr>
        <p:txBody>
          <a:bodyPr wrap="square">
            <a:spAutoFit/>
          </a:bodyPr>
          <a:lstStyle/>
          <a:p>
            <a:pPr>
              <a:defRPr lang="ja-JP" altLang="en-US"/>
            </a:pPr>
            <a:endParaRPr lang="ja-JP" altLang="en-US" sz="1050">
              <a:latin typeface="UD デジタル 教科書体 NP-B"/>
              <a:ea typeface="UD デジタル 教科書体 NP-B"/>
            </a:endParaRPr>
          </a:p>
        </p:txBody>
      </p:sp>
      <p:sp>
        <p:nvSpPr>
          <p:cNvPr id="1155" name="テキスト 106"/>
          <p:cNvSpPr txBox="1"/>
          <p:nvPr/>
        </p:nvSpPr>
        <p:spPr>
          <a:xfrm>
            <a:off x="186707" y="3646602"/>
            <a:ext cx="2341475" cy="1546577"/>
          </a:xfrm>
          <a:prstGeom prst="rect">
            <a:avLst/>
          </a:prstGeom>
        </p:spPr>
        <p:txBody>
          <a:bodyPr wrap="square">
            <a:spAutoFit/>
          </a:bodyPr>
          <a:lstStyle/>
          <a:p>
            <a:pPr>
              <a:defRPr lang="ja-JP" altLang="en-US"/>
            </a:pPr>
            <a:r>
              <a:rPr lang="ja-JP" altLang="en-US" sz="1050" dirty="0">
                <a:latin typeface="UD デジタル 教科書体 NP-B"/>
                <a:ea typeface="UD デジタル 教科書体 NP-B"/>
              </a:rPr>
              <a:t>・２年生と６年生で研究授業を実施</a:t>
            </a:r>
          </a:p>
          <a:p>
            <a:pPr>
              <a:defRPr lang="ja-JP" altLang="en-US"/>
            </a:pPr>
            <a:r>
              <a:rPr lang="ja-JP" altLang="en-US" sz="1050" dirty="0">
                <a:latin typeface="UD デジタル 教科書体 NP-B"/>
                <a:ea typeface="UD デジタル 教科書体 NP-B"/>
              </a:rPr>
              <a:t>・広野小学校との合同授業を実施</a:t>
            </a:r>
            <a:endParaRPr lang="en-US" altLang="ja-JP" sz="1050" dirty="0">
              <a:latin typeface="UD デジタル 教科書体 NP-B"/>
              <a:ea typeface="UD デジタル 教科書体 NP-B"/>
            </a:endParaRPr>
          </a:p>
          <a:p>
            <a:pPr>
              <a:defRPr lang="ja-JP" altLang="en-US"/>
            </a:pPr>
            <a:r>
              <a:rPr lang="ja-JP" altLang="en-US" sz="1050" dirty="0">
                <a:latin typeface="UD デジタル 教科書体 NP-B"/>
                <a:ea typeface="UD デジタル 教科書体 NP-B"/>
              </a:rPr>
              <a:t>・外部講師を招いた教職員研修及び</a:t>
            </a:r>
          </a:p>
          <a:p>
            <a:pPr>
              <a:defRPr lang="ja-JP" altLang="en-US"/>
            </a:pPr>
            <a:r>
              <a:rPr lang="ja-JP" altLang="en-US" sz="1050" dirty="0">
                <a:latin typeface="UD デジタル 教科書体 NP-B"/>
                <a:ea typeface="UD デジタル 教科書体 NP-B"/>
              </a:rPr>
              <a:t>　児童への出前授業の実施</a:t>
            </a:r>
          </a:p>
          <a:p>
            <a:pPr>
              <a:defRPr lang="ja-JP" altLang="en-US"/>
            </a:pPr>
            <a:r>
              <a:rPr lang="ja-JP" altLang="en-US" sz="1050" dirty="0">
                <a:latin typeface="UD デジタル 教科書体 NP-B"/>
                <a:ea typeface="UD デジタル 教科書体 NP-B"/>
              </a:rPr>
              <a:t>・保護者への関連図書の貸出し</a:t>
            </a:r>
          </a:p>
          <a:p>
            <a:pPr>
              <a:defRPr lang="ja-JP" altLang="en-US"/>
            </a:pPr>
            <a:r>
              <a:rPr lang="ja-JP" altLang="en-US" sz="1050" dirty="0">
                <a:latin typeface="UD デジタル 教科書体 NP-B"/>
                <a:ea typeface="UD デジタル 教科書体 NP-B"/>
              </a:rPr>
              <a:t>・校長室だよりでの保護者啓発</a:t>
            </a:r>
          </a:p>
          <a:p>
            <a:pPr>
              <a:defRPr lang="ja-JP" altLang="en-US"/>
            </a:pPr>
            <a:r>
              <a:rPr lang="ja-JP" altLang="en-US" sz="1050" dirty="0">
                <a:latin typeface="UD デジタル 教科書体 NP-B"/>
                <a:ea typeface="UD デジタル 教科書体 NP-B"/>
              </a:rPr>
              <a:t>・校内掲示物の充実</a:t>
            </a:r>
            <a:endParaRPr lang="en-US" altLang="ja-JP" sz="1050" dirty="0">
              <a:latin typeface="UD デジタル 教科書体 NP-B"/>
              <a:ea typeface="UD デジタル 教科書体 NP-B"/>
            </a:endParaRPr>
          </a:p>
          <a:p>
            <a:pPr>
              <a:defRPr lang="ja-JP" altLang="en-US"/>
            </a:pPr>
            <a:r>
              <a:rPr lang="ja-JP" altLang="en-US" sz="1050" dirty="0">
                <a:latin typeface="UD デジタル 教科書体 NP-B"/>
                <a:ea typeface="UD デジタル 教科書体 NP-B"/>
              </a:rPr>
              <a:t>・地域の読み聞かせグループの方と　</a:t>
            </a:r>
            <a:endParaRPr lang="en-US" altLang="ja-JP" sz="1050" dirty="0">
              <a:latin typeface="UD デジタル 教科書体 NP-B"/>
              <a:ea typeface="UD デジタル 教科書体 NP-B"/>
            </a:endParaRPr>
          </a:p>
          <a:p>
            <a:pPr>
              <a:defRPr lang="ja-JP" altLang="en-US"/>
            </a:pPr>
            <a:r>
              <a:rPr lang="ja-JP" altLang="en-US" sz="1050" dirty="0">
                <a:latin typeface="UD デジタル 教科書体 NP-B"/>
                <a:ea typeface="UD デジタル 教科書体 NP-B"/>
              </a:rPr>
              <a:t>　連携した活動</a:t>
            </a:r>
          </a:p>
        </p:txBody>
      </p:sp>
      <p:sp>
        <p:nvSpPr>
          <p:cNvPr id="1156" name="テキスト 107"/>
          <p:cNvSpPr txBox="1"/>
          <p:nvPr/>
        </p:nvSpPr>
        <p:spPr>
          <a:xfrm>
            <a:off x="183478" y="5453214"/>
            <a:ext cx="2523364" cy="1384995"/>
          </a:xfrm>
          <a:prstGeom prst="rect">
            <a:avLst/>
          </a:prstGeom>
        </p:spPr>
        <p:txBody>
          <a:bodyPr wrap="square">
            <a:spAutoFit/>
          </a:bodyPr>
          <a:lstStyle/>
          <a:p>
            <a:pPr>
              <a:defRPr lang="ja-JP" altLang="en-US"/>
            </a:pPr>
            <a:r>
              <a:rPr lang="ja-JP" altLang="en-US" sz="1050" dirty="0">
                <a:latin typeface="UD デジタル 教科書体 NP-B"/>
                <a:ea typeface="UD デジタル 教科書体 NP-B"/>
              </a:rPr>
              <a:t>・３年生と６年生で研究授業を実施</a:t>
            </a:r>
            <a:endParaRPr lang="en-US" altLang="ja-JP" sz="1050" dirty="0">
              <a:latin typeface="UD デジタル 教科書体 NP-B"/>
              <a:ea typeface="UD デジタル 教科書体 NP-B"/>
            </a:endParaRPr>
          </a:p>
          <a:p>
            <a:pPr>
              <a:defRPr lang="ja-JP" altLang="en-US"/>
            </a:pPr>
            <a:r>
              <a:rPr lang="ja-JP" altLang="en-US" sz="1050" dirty="0">
                <a:latin typeface="UD デジタル 教科書体 NP-B"/>
                <a:ea typeface="UD デジタル 教科書体 NP-B"/>
              </a:rPr>
              <a:t>・神領小学校との合同授業を実施</a:t>
            </a:r>
            <a:endParaRPr lang="en-US" altLang="ja-JP" sz="1050" dirty="0">
              <a:latin typeface="UD デジタル 教科書体 NP-B"/>
              <a:ea typeface="UD デジタル 教科書体 NP-B"/>
            </a:endParaRPr>
          </a:p>
          <a:p>
            <a:pPr>
              <a:defRPr lang="ja-JP" altLang="en-US"/>
            </a:pPr>
            <a:r>
              <a:rPr lang="ja-JP" altLang="en-US" sz="1050" dirty="0">
                <a:latin typeface="UD デジタル 教科書体 NP-B"/>
                <a:ea typeface="UD デジタル 教科書体 NP-B"/>
              </a:rPr>
              <a:t>・各学年で人権参観日に授業公開</a:t>
            </a:r>
          </a:p>
          <a:p>
            <a:pPr>
              <a:defRPr lang="ja-JP" altLang="en-US"/>
            </a:pPr>
            <a:r>
              <a:rPr lang="ja-JP" altLang="en-US" sz="1050" dirty="0">
                <a:latin typeface="UD デジタル 教科書体 NP-B"/>
                <a:ea typeface="UD デジタル 教科書体 NP-B"/>
              </a:rPr>
              <a:t>・外部講師を招いた教職員研修及び</a:t>
            </a:r>
          </a:p>
          <a:p>
            <a:pPr>
              <a:defRPr lang="ja-JP" altLang="en-US"/>
            </a:pPr>
            <a:r>
              <a:rPr lang="ja-JP" altLang="en-US" sz="1050" dirty="0">
                <a:latin typeface="UD デジタル 教科書体 NP-B"/>
                <a:ea typeface="UD デジタル 教科書体 NP-B"/>
              </a:rPr>
              <a:t>　児童への出前授業の実施</a:t>
            </a:r>
          </a:p>
          <a:p>
            <a:pPr>
              <a:defRPr lang="ja-JP" altLang="en-US"/>
            </a:pPr>
            <a:r>
              <a:rPr lang="ja-JP" altLang="en-US" sz="1050" dirty="0">
                <a:latin typeface="UD デジタル 教科書体 NP-B"/>
                <a:ea typeface="UD デジタル 教科書体 NP-B"/>
              </a:rPr>
              <a:t>・学年通信での保護者啓発</a:t>
            </a:r>
          </a:p>
          <a:p>
            <a:pPr>
              <a:defRPr lang="ja-JP" altLang="en-US"/>
            </a:pPr>
            <a:r>
              <a:rPr lang="ja-JP" altLang="en-US" sz="1050" dirty="0">
                <a:latin typeface="UD デジタル 教科書体 NP-B"/>
                <a:ea typeface="UD デジタル 教科書体 NP-B"/>
              </a:rPr>
              <a:t>・校内掲示物の充実</a:t>
            </a:r>
          </a:p>
          <a:p>
            <a:pPr>
              <a:defRPr lang="ja-JP" altLang="en-US"/>
            </a:pPr>
            <a:endParaRPr lang="ja-JP" altLang="en-US" sz="1050" dirty="0">
              <a:latin typeface="UD デジタル 教科書体 NP-B"/>
              <a:ea typeface="UD デジタル 教科書体 NP-B"/>
            </a:endParaRPr>
          </a:p>
        </p:txBody>
      </p:sp>
      <p:sp>
        <p:nvSpPr>
          <p:cNvPr id="1157" name="テキスト 108"/>
          <p:cNvSpPr txBox="1"/>
          <p:nvPr/>
        </p:nvSpPr>
        <p:spPr>
          <a:xfrm>
            <a:off x="2836238" y="4736685"/>
            <a:ext cx="1924165" cy="369332"/>
          </a:xfrm>
          <a:prstGeom prst="rect">
            <a:avLst/>
          </a:prstGeom>
        </p:spPr>
        <p:txBody>
          <a:bodyPr wrap="square">
            <a:spAutoFit/>
          </a:bodyPr>
          <a:lstStyle/>
          <a:p>
            <a:pPr>
              <a:defRPr lang="ja-JP" altLang="en-US"/>
            </a:pPr>
            <a:r>
              <a:rPr lang="ja-JP" altLang="en-US" sz="900" dirty="0">
                <a:latin typeface="UD デジタル 教科書体 NP-B"/>
                <a:ea typeface="UD デジタル 教科書体 NP-B"/>
              </a:rPr>
              <a:t>わたしの気持ちは、わたしのもの</a:t>
            </a:r>
            <a:endParaRPr lang="en-US" altLang="ja-JP" sz="900" dirty="0">
              <a:latin typeface="UD デジタル 教科書体 NP-B"/>
              <a:ea typeface="UD デジタル 教科書体 NP-B"/>
            </a:endParaRPr>
          </a:p>
          <a:p>
            <a:pPr>
              <a:defRPr lang="ja-JP" altLang="en-US"/>
            </a:pPr>
            <a:r>
              <a:rPr lang="ja-JP" altLang="en-US" sz="900" dirty="0">
                <a:latin typeface="UD デジタル 教科書体 NP-B"/>
                <a:ea typeface="UD デジタル 教科書体 NP-B"/>
              </a:rPr>
              <a:t>（２年生）</a:t>
            </a:r>
          </a:p>
        </p:txBody>
      </p:sp>
      <p:sp>
        <p:nvSpPr>
          <p:cNvPr id="1158" name="テキスト 109"/>
          <p:cNvSpPr txBox="1"/>
          <p:nvPr/>
        </p:nvSpPr>
        <p:spPr>
          <a:xfrm>
            <a:off x="4807563" y="4742185"/>
            <a:ext cx="1924165" cy="338554"/>
          </a:xfrm>
          <a:prstGeom prst="rect">
            <a:avLst/>
          </a:prstGeom>
        </p:spPr>
        <p:txBody>
          <a:bodyPr wrap="square">
            <a:spAutoFit/>
          </a:bodyPr>
          <a:lstStyle/>
          <a:p>
            <a:pPr>
              <a:defRPr lang="ja-JP" altLang="en-US"/>
            </a:pPr>
            <a:r>
              <a:rPr lang="ja-JP" altLang="en-US" sz="800" dirty="0">
                <a:latin typeface="UD デジタル 教科書体 NP-B"/>
                <a:ea typeface="UD デジタル 教科書体 NP-B"/>
              </a:rPr>
              <a:t>体とココロの距離感について</a:t>
            </a:r>
          </a:p>
          <a:p>
            <a:pPr>
              <a:defRPr lang="ja-JP" altLang="en-US"/>
            </a:pPr>
            <a:r>
              <a:rPr lang="ja-JP" altLang="en-US" sz="800" dirty="0">
                <a:latin typeface="UD デジタル 教科書体 NP-B"/>
                <a:ea typeface="UD デジタル 教科書体 NP-B"/>
              </a:rPr>
              <a:t>（神領・広野小学校４年生交流授業）</a:t>
            </a:r>
          </a:p>
        </p:txBody>
      </p:sp>
      <p:sp>
        <p:nvSpPr>
          <p:cNvPr id="1159" name="テキスト 110"/>
          <p:cNvSpPr txBox="1"/>
          <p:nvPr/>
        </p:nvSpPr>
        <p:spPr>
          <a:xfrm>
            <a:off x="2855104" y="6502155"/>
            <a:ext cx="2023325" cy="230832"/>
          </a:xfrm>
          <a:prstGeom prst="rect">
            <a:avLst/>
          </a:prstGeom>
        </p:spPr>
        <p:txBody>
          <a:bodyPr wrap="square">
            <a:spAutoFit/>
          </a:bodyPr>
          <a:lstStyle/>
          <a:p>
            <a:pPr>
              <a:defRPr lang="ja-JP" altLang="en-US"/>
            </a:pPr>
            <a:r>
              <a:rPr lang="ja-JP" altLang="en-US" sz="900" dirty="0">
                <a:latin typeface="UD デジタル 教科書体 NP-B"/>
                <a:ea typeface="UD デジタル 教科書体 NP-B"/>
              </a:rPr>
              <a:t>自分だけの大切なところ（３年生）</a:t>
            </a:r>
          </a:p>
        </p:txBody>
      </p:sp>
      <p:sp>
        <p:nvSpPr>
          <p:cNvPr id="1160" name="テキスト 111"/>
          <p:cNvSpPr txBox="1"/>
          <p:nvPr/>
        </p:nvSpPr>
        <p:spPr>
          <a:xfrm>
            <a:off x="4779129" y="6500143"/>
            <a:ext cx="1844419" cy="230832"/>
          </a:xfrm>
          <a:prstGeom prst="rect">
            <a:avLst/>
          </a:prstGeom>
        </p:spPr>
        <p:txBody>
          <a:bodyPr wrap="square">
            <a:spAutoFit/>
          </a:bodyPr>
          <a:lstStyle/>
          <a:p>
            <a:pPr>
              <a:defRPr lang="ja-JP" altLang="en-US"/>
            </a:pPr>
            <a:r>
              <a:rPr lang="ja-JP" altLang="en-US" sz="900" dirty="0">
                <a:latin typeface="UD デジタル 教科書体 NP-B"/>
                <a:ea typeface="UD デジタル 教科書体 NP-B"/>
              </a:rPr>
              <a:t>自分も相手も大切に（６年生）</a:t>
            </a:r>
            <a:endParaRPr lang="en-US" altLang="ja-JP" sz="900" dirty="0">
              <a:latin typeface="UD デジタル 教科書体 NP-B"/>
              <a:ea typeface="UD デジタル 教科書体 NP-B"/>
            </a:endParaRPr>
          </a:p>
        </p:txBody>
      </p:sp>
      <p:sp>
        <p:nvSpPr>
          <p:cNvPr id="1161" name="テキスト ボックス 114"/>
          <p:cNvSpPr txBox="1">
            <a:spLocks noChangeArrowheads="1"/>
          </p:cNvSpPr>
          <p:nvPr/>
        </p:nvSpPr>
        <p:spPr>
          <a:xfrm>
            <a:off x="193286" y="6831162"/>
            <a:ext cx="6477606" cy="275676"/>
          </a:xfrm>
          <a:prstGeom prst="rect">
            <a:avLst/>
          </a:prstGeom>
          <a:solidFill>
            <a:srgbClr val="FFE69A"/>
          </a:solidFill>
          <a:ln>
            <a:noFill/>
          </a:ln>
        </p:spPr>
        <p:txBody>
          <a:bodyPr wrap="square" lIns="82133" tIns="30116" rIns="0" bIns="30116">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eaLnBrk="1" hangingPunct="1"/>
            <a:r>
              <a:rPr lang="ja-JP" altLang="en-US" sz="1400" b="0">
                <a:solidFill>
                  <a:srgbClr val="002060"/>
                </a:solidFill>
                <a:latin typeface="AR P丸ゴシック体E"/>
                <a:ea typeface="AR P丸ゴシック体E"/>
              </a:rPr>
              <a:t>教材・指導の手引きについて</a:t>
            </a:r>
            <a:endParaRPr lang="en-US" altLang="ja-JP" sz="1400" b="0">
              <a:solidFill>
                <a:srgbClr val="002060"/>
              </a:solidFill>
              <a:latin typeface="AR P丸ゴシック体E"/>
              <a:ea typeface="AR P丸ゴシック体E"/>
            </a:endParaRPr>
          </a:p>
        </p:txBody>
      </p:sp>
      <p:sp>
        <p:nvSpPr>
          <p:cNvPr id="1162" name="テキスト ボックス 115"/>
          <p:cNvSpPr txBox="1"/>
          <p:nvPr/>
        </p:nvSpPr>
        <p:spPr>
          <a:xfrm>
            <a:off x="1179806" y="7546033"/>
            <a:ext cx="4622082" cy="338554"/>
          </a:xfrm>
          <a:prstGeom prst="rect">
            <a:avLst/>
          </a:prstGeom>
          <a:noFill/>
          <a:ln w="9525">
            <a:noFill/>
            <a:miter lim="800000"/>
            <a:headEnd/>
            <a:tailEnd/>
          </a:ln>
        </p:spPr>
        <p:txBody>
          <a:bodyPr wrap="square" lIns="0" tIns="0" rIns="0" bIns="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a:r>
              <a:rPr lang="ja-JP" altLang="en-US"/>
              <a:t>　</a:t>
            </a:r>
            <a:r>
              <a:rPr lang="ja-JP" altLang="en-US" sz="1050">
                <a:latin typeface="UD デジタル 教科書体 NK-B"/>
                <a:ea typeface="UD デジタル 教科書体 NK-B"/>
              </a:rPr>
              <a:t>文部科学省ホームページ「性犯罪・性暴力対策の強化について」</a:t>
            </a:r>
            <a:endParaRPr lang="en-US" altLang="ja-JP" sz="1050">
              <a:latin typeface="UD デジタル 教科書体 NK-B"/>
              <a:ea typeface="UD デジタル 教科書体 NK-B"/>
            </a:endParaRPr>
          </a:p>
          <a:p>
            <a:pPr algn="r"/>
            <a:r>
              <a:rPr lang="en-US" altLang="ja-JP" sz="1050">
                <a:latin typeface="UD デジタル 教科書体 NK-B"/>
                <a:ea typeface="UD デジタル 教科書体 NK-B"/>
              </a:rPr>
              <a:t>https://www.mext.go.jp/a_menu/danjo/anzen/index.htm</a:t>
            </a:r>
            <a:r>
              <a:rPr lang="en-US" altLang="ja-JP"/>
              <a:t>l</a:t>
            </a:r>
            <a:r>
              <a:rPr lang="ja-JP" altLang="en-US"/>
              <a:t>　</a:t>
            </a:r>
            <a:endParaRPr lang="en-US" altLang="ja-JP"/>
          </a:p>
        </p:txBody>
      </p:sp>
      <p:pic>
        <p:nvPicPr>
          <p:cNvPr id="1163" name="図 116" descr="QR コード_x000a__x000a_自動的に生成された説明"/>
          <p:cNvPicPr>
            <a:picLocks noChangeAspect="1"/>
          </p:cNvPicPr>
          <p:nvPr/>
        </p:nvPicPr>
        <p:blipFill>
          <a:blip r:embed="rId3"/>
          <a:stretch>
            <a:fillRect/>
          </a:stretch>
        </p:blipFill>
        <p:spPr>
          <a:xfrm>
            <a:off x="5880440" y="7187157"/>
            <a:ext cx="771607" cy="781636"/>
          </a:xfrm>
          <a:prstGeom prst="rect">
            <a:avLst/>
          </a:prstGeom>
        </p:spPr>
      </p:pic>
      <p:sp>
        <p:nvSpPr>
          <p:cNvPr id="1164" name="テキスト 117"/>
          <p:cNvSpPr txBox="1"/>
          <p:nvPr/>
        </p:nvSpPr>
        <p:spPr>
          <a:xfrm>
            <a:off x="194501" y="7106839"/>
            <a:ext cx="5684241" cy="576188"/>
          </a:xfrm>
          <a:prstGeom prst="rect">
            <a:avLst/>
          </a:prstGeom>
        </p:spPr>
        <p:txBody>
          <a:bodyPr wrap="square">
            <a:spAutoFit/>
          </a:bodyPr>
          <a:lstStyle/>
          <a:p>
            <a:pPr>
              <a:defRPr lang="ja-JP" altLang="en-US"/>
            </a:pPr>
            <a:r>
              <a:rPr lang="ja-JP" altLang="en-US" sz="1050" dirty="0">
                <a:latin typeface="UD デジタル 教科書体 NP-B"/>
                <a:ea typeface="UD デジタル 教科書体 NP-B"/>
              </a:rPr>
              <a:t>教材・指導の手引きは文部科学省ホームページからダウンロードできます。</a:t>
            </a:r>
          </a:p>
          <a:p>
            <a:pPr>
              <a:defRPr lang="ja-JP" altLang="en-US"/>
            </a:pPr>
            <a:r>
              <a:rPr lang="ja-JP" altLang="en-US" sz="1050" dirty="0">
                <a:latin typeface="UD デジタル 教科書体 NP-B"/>
                <a:ea typeface="UD デジタル 教科書体 NP-B"/>
              </a:rPr>
              <a:t>動画教材や指導展開例、板書計画も公開されています。</a:t>
            </a:r>
          </a:p>
          <a:p>
            <a:pPr>
              <a:defRPr lang="ja-JP" altLang="en-US"/>
            </a:pPr>
            <a:endParaRPr lang="ja-JP" altLang="en-US" sz="1050" dirty="0">
              <a:latin typeface="UD デジタル 教科書体 NP-B"/>
              <a:ea typeface="UD デジタル 教科書体 NP-B"/>
            </a:endParaRPr>
          </a:p>
        </p:txBody>
      </p:sp>
      <p:sp>
        <p:nvSpPr>
          <p:cNvPr id="1165" name="テキスト ボックス 118"/>
          <p:cNvSpPr txBox="1">
            <a:spLocks noChangeArrowheads="1"/>
          </p:cNvSpPr>
          <p:nvPr/>
        </p:nvSpPr>
        <p:spPr>
          <a:xfrm>
            <a:off x="183478" y="8001649"/>
            <a:ext cx="6477606" cy="275676"/>
          </a:xfrm>
          <a:prstGeom prst="rect">
            <a:avLst/>
          </a:prstGeom>
          <a:solidFill>
            <a:srgbClr val="FFE69A"/>
          </a:solidFill>
          <a:ln>
            <a:noFill/>
          </a:ln>
        </p:spPr>
        <p:txBody>
          <a:bodyPr wrap="square" lIns="82133" tIns="30116" rIns="0" bIns="30116">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eaLnBrk="1" hangingPunct="1"/>
            <a:r>
              <a:rPr lang="ja-JP" altLang="en-US" sz="1400" b="0">
                <a:solidFill>
                  <a:srgbClr val="002060"/>
                </a:solidFill>
                <a:latin typeface="AR P丸ゴシック体E"/>
                <a:ea typeface="AR P丸ゴシック体E"/>
              </a:rPr>
              <a:t>相談窓口について</a:t>
            </a:r>
            <a:endParaRPr lang="en-US" altLang="ja-JP" sz="1400" b="0">
              <a:solidFill>
                <a:srgbClr val="002060"/>
              </a:solidFill>
              <a:latin typeface="AR P丸ゴシック体E"/>
              <a:ea typeface="AR P丸ゴシック体E"/>
            </a:endParaRPr>
          </a:p>
        </p:txBody>
      </p:sp>
      <p:sp>
        <p:nvSpPr>
          <p:cNvPr id="1166" name="テキスト 119"/>
          <p:cNvSpPr txBox="1"/>
          <p:nvPr/>
        </p:nvSpPr>
        <p:spPr>
          <a:xfrm>
            <a:off x="197317" y="8272879"/>
            <a:ext cx="6321371" cy="737771"/>
          </a:xfrm>
          <a:prstGeom prst="rect">
            <a:avLst/>
          </a:prstGeom>
        </p:spPr>
        <p:txBody>
          <a:bodyPr wrap="square">
            <a:spAutoFit/>
          </a:bodyPr>
          <a:lstStyle/>
          <a:p>
            <a:pPr>
              <a:defRPr lang="ja-JP" altLang="en-US"/>
            </a:pPr>
            <a:r>
              <a:rPr lang="ja-JP" altLang="en-US" sz="1050">
                <a:latin typeface="UD デジタル 教科書体 NP-B"/>
                <a:ea typeface="UD デジタル 教科書体 NP-B"/>
              </a:rPr>
              <a:t>共通相談ダイヤル　　　　#8891（はやくワンストップ）</a:t>
            </a:r>
            <a:endParaRPr lang="ja-JP" altLang="en-US"/>
          </a:p>
          <a:p>
            <a:pPr>
              <a:defRPr lang="ja-JP" altLang="en-US"/>
            </a:pPr>
            <a:r>
              <a:rPr lang="ja-JP" altLang="en-US" sz="1050">
                <a:latin typeface="UD デジタル 教科書体 NP-B"/>
                <a:ea typeface="UD デジタル 教科書体 NP-B"/>
              </a:rPr>
              <a:t>よりそいの樹とくしま・中央（中央こども女性相談センター内）TEL：088-623-5111</a:t>
            </a:r>
            <a:endParaRPr lang="ja-JP" altLang="en-US"/>
          </a:p>
          <a:p>
            <a:pPr>
              <a:defRPr lang="ja-JP" altLang="en-US"/>
            </a:pPr>
            <a:r>
              <a:rPr lang="ja-JP" altLang="en-US" sz="1050">
                <a:latin typeface="UD デジタル 教科書体 NP-B"/>
                <a:ea typeface="UD デジタル 教科書体 NP-B"/>
              </a:rPr>
              <a:t>よりそいの樹とくしま・南部（南部こども女性相談センター内）TEL：0884-23-5111</a:t>
            </a:r>
            <a:endParaRPr lang="ja-JP" altLang="en-US"/>
          </a:p>
          <a:p>
            <a:pPr>
              <a:defRPr lang="ja-JP" altLang="en-US"/>
            </a:pPr>
            <a:r>
              <a:rPr lang="ja-JP" altLang="en-US" sz="1050">
                <a:latin typeface="UD デジタル 教科書体 NP-B"/>
                <a:ea typeface="UD デジタル 教科書体 NP-B"/>
              </a:rPr>
              <a:t>よりそいの樹とくしま・西部（西部こども女性相談センター内）TEL：0883-52-5111</a:t>
            </a:r>
          </a:p>
        </p:txBody>
      </p:sp>
      <p:sp>
        <p:nvSpPr>
          <p:cNvPr id="1167" name="図形 120"/>
          <p:cNvSpPr/>
          <p:nvPr/>
        </p:nvSpPr>
        <p:spPr>
          <a:xfrm>
            <a:off x="0" y="9010650"/>
            <a:ext cx="6858000" cy="890903"/>
          </a:xfrm>
          <a:prstGeom prst="flowChartProcess">
            <a:avLst/>
          </a:prstGeom>
          <a:solidFill>
            <a:srgbClr val="002060"/>
          </a:solidFill>
          <a:ln w="12700"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solidFill>
                <a:schemeClr val="tx1"/>
              </a:solidFill>
            </a:endParaRPr>
          </a:p>
        </p:txBody>
      </p:sp>
      <p:sp>
        <p:nvSpPr>
          <p:cNvPr id="1168" name="テキスト 121"/>
          <p:cNvSpPr txBox="1"/>
          <p:nvPr/>
        </p:nvSpPr>
        <p:spPr>
          <a:xfrm>
            <a:off x="186273" y="9041497"/>
            <a:ext cx="6466772" cy="900246"/>
          </a:xfrm>
          <a:prstGeom prst="rect">
            <a:avLst/>
          </a:prstGeom>
        </p:spPr>
        <p:txBody>
          <a:bodyPr wrap="square">
            <a:spAutoFit/>
          </a:bodyPr>
          <a:lstStyle/>
          <a:p>
            <a:pPr>
              <a:defRPr lang="ja-JP" altLang="en-US"/>
            </a:pPr>
            <a:r>
              <a:rPr lang="ja-JP" altLang="en-US" sz="1050" dirty="0">
                <a:solidFill>
                  <a:schemeClr val="bg1"/>
                </a:solidFill>
                <a:latin typeface="UD デジタル 教科書体 NK-B"/>
                <a:ea typeface="UD デジタル 教科書体 NK-B"/>
              </a:rPr>
              <a:t>県教育委員会ホームページでは，実践校の指導案や使用した教材を公開しています。</a:t>
            </a:r>
          </a:p>
          <a:p>
            <a:pPr>
              <a:defRPr lang="ja-JP" altLang="en-US"/>
            </a:pPr>
            <a:r>
              <a:rPr lang="ja-JP" altLang="en-US" sz="1050" dirty="0">
                <a:solidFill>
                  <a:schemeClr val="bg1"/>
                </a:solidFill>
                <a:latin typeface="UD デジタル 教科書体 NK-B"/>
                <a:ea typeface="UD デジタル 教科書体 NK-B"/>
              </a:rPr>
              <a:t>＜問い合わせ先＞</a:t>
            </a:r>
          </a:p>
          <a:p>
            <a:pPr>
              <a:defRPr lang="ja-JP" altLang="en-US"/>
            </a:pPr>
            <a:r>
              <a:rPr lang="ja-JP" altLang="en-US" sz="1050" dirty="0">
                <a:solidFill>
                  <a:schemeClr val="bg1"/>
                </a:solidFill>
                <a:latin typeface="UD デジタル 教科書体 NK-B"/>
                <a:ea typeface="UD デジタル 教科書体 NK-B"/>
              </a:rPr>
              <a:t>徳島県教育委員会人権教育課　088-621-3157</a:t>
            </a:r>
          </a:p>
          <a:p>
            <a:pPr>
              <a:defRPr lang="ja-JP" altLang="en-US"/>
            </a:pPr>
            <a:r>
              <a:rPr lang="ja-JP" altLang="en-US" sz="1050" dirty="0">
                <a:solidFill>
                  <a:schemeClr val="bg1"/>
                </a:solidFill>
                <a:latin typeface="UD デジタル 教科書体 NK-B"/>
                <a:ea typeface="UD デジタル 教科書体 NK-B"/>
                <a:hlinkClick r:id="rId4">
                  <a:extLst>
                    <a:ext uri="{A12FA001-AC4F-418D-AE19-62706E023703}">
                      <ahyp:hlinkClr xmlns:ahyp="http://schemas.microsoft.com/office/drawing/2018/hyperlinkcolor" val="tx"/>
                    </a:ext>
                  </a:extLst>
                </a:hlinkClick>
              </a:rPr>
              <a:t>https://www.pref.tokushima.lg.jp/ippannokata/kyoiku/gakkokyoiku/72３７８７０/</a:t>
            </a:r>
            <a:endParaRPr lang="en-US" altLang="ja-JP" sz="1050" dirty="0">
              <a:solidFill>
                <a:schemeClr val="bg1"/>
              </a:solidFill>
              <a:latin typeface="UD デジタル 教科書体 NK-B"/>
              <a:ea typeface="UD デジタル 教科書体 NK-B"/>
            </a:endParaRPr>
          </a:p>
          <a:p>
            <a:pPr>
              <a:defRPr lang="ja-JP" altLang="en-US"/>
            </a:pPr>
            <a:endParaRPr lang="ja-JP" altLang="en-US" sz="1050" dirty="0">
              <a:solidFill>
                <a:schemeClr val="bg1"/>
              </a:solidFill>
              <a:latin typeface="UD デジタル 教科書体 NK-B"/>
              <a:ea typeface="UD デジタル 教科書体 NK-B"/>
            </a:endParaRPr>
          </a:p>
        </p:txBody>
      </p:sp>
      <p:pic>
        <p:nvPicPr>
          <p:cNvPr id="4" name="図 3" descr="テーブルを囲む人々&#10;&#10;自動的に生成された説明">
            <a:extLst>
              <a:ext uri="{FF2B5EF4-FFF2-40B4-BE49-F238E27FC236}">
                <a16:creationId xmlns:a16="http://schemas.microsoft.com/office/drawing/2014/main" id="{01DCD7FF-78D7-3E01-9E71-492323740D1D}"/>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301080" y="1669240"/>
            <a:ext cx="1638097" cy="1228574"/>
          </a:xfrm>
          <a:prstGeom prst="rect">
            <a:avLst/>
          </a:prstGeom>
        </p:spPr>
      </p:pic>
      <p:pic>
        <p:nvPicPr>
          <p:cNvPr id="6" name="図 5" descr="床, 屋内, 天井, 人 が含まれている画像&#10;&#10;自動的に生成された説明">
            <a:extLst>
              <a:ext uri="{FF2B5EF4-FFF2-40B4-BE49-F238E27FC236}">
                <a16:creationId xmlns:a16="http://schemas.microsoft.com/office/drawing/2014/main" id="{EB87F143-EDDA-1A2D-7FD3-8559E07967B7}"/>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927659" y="3356137"/>
            <a:ext cx="1848064" cy="1386048"/>
          </a:xfrm>
          <a:prstGeom prst="rect">
            <a:avLst/>
          </a:prstGeom>
        </p:spPr>
      </p:pic>
      <p:pic>
        <p:nvPicPr>
          <p:cNvPr id="5" name="図 4" descr="屋内, 人, テーブル, 民衆 が含まれている画像&#10;&#10;自動的に生成された説明">
            <a:extLst>
              <a:ext uri="{FF2B5EF4-FFF2-40B4-BE49-F238E27FC236}">
                <a16:creationId xmlns:a16="http://schemas.microsoft.com/office/drawing/2014/main" id="{1FAB2935-A7F3-1DC7-D5FE-E76979CA017C}"/>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927659" y="5054380"/>
            <a:ext cx="1848064" cy="1386048"/>
          </a:xfrm>
          <a:prstGeom prst="rect">
            <a:avLst/>
          </a:prstGeom>
        </p:spPr>
      </p:pic>
      <p:pic>
        <p:nvPicPr>
          <p:cNvPr id="9" name="図 8" descr="会議室にいる人たち&#10;&#10;中程度の精度で自動的に生成された説明">
            <a:extLst>
              <a:ext uri="{FF2B5EF4-FFF2-40B4-BE49-F238E27FC236}">
                <a16:creationId xmlns:a16="http://schemas.microsoft.com/office/drawing/2014/main" id="{26AE9F64-F468-5950-50BB-0E002F7EE4EF}"/>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852993" y="5073697"/>
            <a:ext cx="1833983" cy="1375487"/>
          </a:xfrm>
          <a:prstGeom prst="rect">
            <a:avLst/>
          </a:prstGeom>
        </p:spPr>
      </p:pic>
      <p:sp>
        <p:nvSpPr>
          <p:cNvPr id="10" name="テキスト 111">
            <a:extLst>
              <a:ext uri="{FF2B5EF4-FFF2-40B4-BE49-F238E27FC236}">
                <a16:creationId xmlns:a16="http://schemas.microsoft.com/office/drawing/2014/main" id="{E7D7FE68-77ED-6E9F-3E48-BACF06375A14}"/>
              </a:ext>
            </a:extLst>
          </p:cNvPr>
          <p:cNvSpPr txBox="1"/>
          <p:nvPr/>
        </p:nvSpPr>
        <p:spPr>
          <a:xfrm>
            <a:off x="4956511" y="2911156"/>
            <a:ext cx="1924165" cy="461665"/>
          </a:xfrm>
          <a:prstGeom prst="rect">
            <a:avLst/>
          </a:prstGeom>
        </p:spPr>
        <p:txBody>
          <a:bodyPr wrap="square">
            <a:spAutoFit/>
          </a:bodyPr>
          <a:lstStyle/>
          <a:p>
            <a:pPr>
              <a:defRPr lang="ja-JP" altLang="en-US"/>
            </a:pPr>
            <a:r>
              <a:rPr lang="ja-JP" altLang="en-US" sz="800" dirty="0">
                <a:latin typeface="UD デジタル 教科書体 NP-B"/>
                <a:ea typeface="UD デジタル 教科書体 NP-B"/>
              </a:rPr>
              <a:t>大切なからだと気持ち・おたがいの</a:t>
            </a:r>
            <a:endParaRPr lang="en-US" altLang="ja-JP" sz="800" dirty="0">
              <a:latin typeface="UD デジタル 教科書体 NP-B"/>
              <a:ea typeface="UD デジタル 教科書体 NP-B"/>
            </a:endParaRPr>
          </a:p>
          <a:p>
            <a:pPr>
              <a:defRPr lang="ja-JP" altLang="en-US"/>
            </a:pPr>
            <a:r>
              <a:rPr lang="ja-JP" altLang="en-US" sz="800" dirty="0">
                <a:latin typeface="UD デジタル 教科書体 NP-B"/>
                <a:ea typeface="UD デジタル 教科書体 NP-B"/>
              </a:rPr>
              <a:t>境界線を大切にする</a:t>
            </a:r>
            <a:endParaRPr lang="en-US" altLang="ja-JP" sz="800" dirty="0">
              <a:latin typeface="UD デジタル 教科書体 NP-B"/>
              <a:ea typeface="UD デジタル 教科書体 NP-B"/>
            </a:endParaRPr>
          </a:p>
          <a:p>
            <a:pPr>
              <a:defRPr lang="ja-JP" altLang="en-US"/>
            </a:pPr>
            <a:r>
              <a:rPr lang="ja-JP" altLang="en-US" sz="800" dirty="0">
                <a:latin typeface="UD デジタル 教科書体 NP-B"/>
                <a:ea typeface="UD デジタル 教科書体 NP-B"/>
              </a:rPr>
              <a:t>（神領・広野小学校合同授業研究会）</a:t>
            </a:r>
          </a:p>
        </p:txBody>
      </p:sp>
      <p:pic>
        <p:nvPicPr>
          <p:cNvPr id="12" name="図 11" descr="屋内, 人, 部屋, テーブル が含まれている画像&#10;&#10;自動的に生成された説明">
            <a:extLst>
              <a:ext uri="{FF2B5EF4-FFF2-40B4-BE49-F238E27FC236}">
                <a16:creationId xmlns:a16="http://schemas.microsoft.com/office/drawing/2014/main" id="{72026DAD-B952-2B49-22E7-119CD7404E3C}"/>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5015157" y="1671113"/>
            <a:ext cx="1653488" cy="1240116"/>
          </a:xfrm>
          <a:prstGeom prst="rect">
            <a:avLst/>
          </a:prstGeom>
        </p:spPr>
      </p:pic>
      <p:sp>
        <p:nvSpPr>
          <p:cNvPr id="13" name="テキスト 109">
            <a:extLst>
              <a:ext uri="{FF2B5EF4-FFF2-40B4-BE49-F238E27FC236}">
                <a16:creationId xmlns:a16="http://schemas.microsoft.com/office/drawing/2014/main" id="{5B0D7B56-6B91-0D06-3695-5C7788E47B02}"/>
              </a:ext>
            </a:extLst>
          </p:cNvPr>
          <p:cNvSpPr txBox="1"/>
          <p:nvPr/>
        </p:nvSpPr>
        <p:spPr>
          <a:xfrm>
            <a:off x="3204556" y="2910578"/>
            <a:ext cx="1848064" cy="338554"/>
          </a:xfrm>
          <a:prstGeom prst="rect">
            <a:avLst/>
          </a:prstGeom>
        </p:spPr>
        <p:txBody>
          <a:bodyPr wrap="square">
            <a:spAutoFit/>
          </a:bodyPr>
          <a:lstStyle/>
          <a:p>
            <a:pPr>
              <a:defRPr lang="ja-JP" altLang="en-US"/>
            </a:pPr>
            <a:r>
              <a:rPr lang="ja-JP" altLang="en-US" sz="800" dirty="0">
                <a:latin typeface="UD デジタル 教科書体 NP-B"/>
                <a:ea typeface="UD デジタル 教科書体 NP-B"/>
              </a:rPr>
              <a:t>体とココロの距離感について</a:t>
            </a:r>
          </a:p>
          <a:p>
            <a:pPr>
              <a:defRPr lang="ja-JP" altLang="en-US"/>
            </a:pPr>
            <a:r>
              <a:rPr lang="ja-JP" altLang="en-US" sz="800" dirty="0">
                <a:latin typeface="UD デジタル 教科書体 NP-B"/>
                <a:ea typeface="UD デジタル 教科書体 NP-B"/>
              </a:rPr>
              <a:t>（神領・広野小学校合同職員研修）</a:t>
            </a:r>
          </a:p>
        </p:txBody>
      </p:sp>
      <p:pic>
        <p:nvPicPr>
          <p:cNvPr id="15" name="図 14" descr="人, 屋内, グループ, テーブル が含まれている画像&#10;&#10;自動的に生成された説明">
            <a:extLst>
              <a:ext uri="{FF2B5EF4-FFF2-40B4-BE49-F238E27FC236}">
                <a16:creationId xmlns:a16="http://schemas.microsoft.com/office/drawing/2014/main" id="{65ABD2A9-C8C8-8F1E-5556-F2E03410B2BD}"/>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4852316" y="3353425"/>
            <a:ext cx="1834660" cy="1375995"/>
          </a:xfrm>
          <a:prstGeom prst="rect">
            <a:avLst/>
          </a:prstGeom>
        </p:spPr>
      </p:pic>
      <p:pic>
        <p:nvPicPr>
          <p:cNvPr id="3" name="図 2" descr="QR コード&#10;&#10;自動的に生成された説明">
            <a:extLst>
              <a:ext uri="{FF2B5EF4-FFF2-40B4-BE49-F238E27FC236}">
                <a16:creationId xmlns:a16="http://schemas.microsoft.com/office/drawing/2014/main" id="{EE704B8E-C730-3DAE-D515-8202EAE16B9E}"/>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flipH="1">
            <a:off x="5855001" y="9071827"/>
            <a:ext cx="768547" cy="768547"/>
          </a:xfrm>
          <a:prstGeom prst="rect">
            <a:avLst/>
          </a:prstGeom>
        </p:spPr>
      </p:pic>
    </p:spTree>
  </p:cSld>
  <p:clrMapOvr>
    <a:masterClrMapping/>
  </p:clrMapOvr>
</p:sld>
</file>

<file path=ppt/theme/theme1.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2.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3.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612</TotalTime>
  <Words>860</Words>
  <Application>Microsoft Office PowerPoint</Application>
  <PresentationFormat>A4 210 x 297 mm</PresentationFormat>
  <Paragraphs>78</Paragraphs>
  <Slides>2</Slides>
  <Notes>2</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AR P丸ゴシック体E</vt:lpstr>
      <vt:lpstr>Meiryo UI</vt:lpstr>
      <vt:lpstr>UD デジタル 教科書体 NK-B</vt:lpstr>
      <vt:lpstr>UD デジタル 教科書体 NP-B</vt:lpstr>
      <vt:lpstr>游ゴシック</vt:lpstr>
      <vt:lpstr>游ゴシック Light</vt:lpstr>
      <vt:lpstr>Arial</vt:lpstr>
      <vt:lpstr>標準</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9950818</dc:creator>
  <cp:lastModifiedBy>tanaka takayuki</cp:lastModifiedBy>
  <cp:revision>47</cp:revision>
  <cp:lastPrinted>2024-02-20T22:57:30Z</cp:lastPrinted>
  <dcterms:created xsi:type="dcterms:W3CDTF">2023-02-16T04:04:21Z</dcterms:created>
  <dcterms:modified xsi:type="dcterms:W3CDTF">2024-02-22T06:20:40Z</dcterms:modified>
</cp:coreProperties>
</file>