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1813"/>
  <p:notesSz cx="6735763" cy="9866313"/>
  <p:defaultTextStyle>
    <a:defPPr>
      <a:defRPr lang="ja-JP"/>
    </a:defPPr>
    <a:lvl1pPr marL="0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1pPr>
    <a:lvl2pPr marL="160129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2pPr>
    <a:lvl3pPr marL="32025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3pPr>
    <a:lvl4pPr marL="48038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4pPr>
    <a:lvl5pPr marL="64051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5pPr>
    <a:lvl6pPr marL="80064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6pPr>
    <a:lvl7pPr marL="960776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7pPr>
    <a:lvl8pPr marL="1120905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8pPr>
    <a:lvl9pPr marL="1281034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F336E3-9367-CDD5-6843-20C567BFC192}" name="shouno hiroto" initials="sh" userId="S::shouno_hiroto_1@preftksm.onmicrosoft.com::c2b1a0d9-a929-4c64-ba6f-b7d0006457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420" y="-5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154B8310-EED7-576D-FF7D-5528F02D6B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10691813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A37F0AB-63E2-9937-59AE-A6BCE7A46479}"/>
              </a:ext>
            </a:extLst>
          </p:cNvPr>
          <p:cNvSpPr txBox="1"/>
          <p:nvPr/>
        </p:nvSpPr>
        <p:spPr>
          <a:xfrm>
            <a:off x="1" y="10413698"/>
            <a:ext cx="19202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〇〇消費生活センター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FD6FC7-AF97-1481-8C1E-C3DBA725A992}"/>
              </a:ext>
            </a:extLst>
          </p:cNvPr>
          <p:cNvSpPr txBox="1"/>
          <p:nvPr/>
        </p:nvSpPr>
        <p:spPr>
          <a:xfrm>
            <a:off x="5961481" y="10521925"/>
            <a:ext cx="163378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* デザイン制作：徳島県消費者情報センター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BIZ UDPゴシック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キャッシュカード詐欺盗</dc:title>
  <dc:subject/>
  <dc:creator/>
  <cp:keywords/>
  <cp:lastModifiedBy>shouno hiroto</cp:lastModifiedBy>
  <cp:revision>8</cp:revision>
  <cp:lastPrinted>2024-02-09T08:51:59Z</cp:lastPrinted>
  <dcterms:modified xsi:type="dcterms:W3CDTF">2024-02-13T08:44:30Z</dcterms:modified>
</cp:coreProperties>
</file>