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7780338" cy="1101566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9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CC00"/>
    <a:srgbClr val="FF6600"/>
    <a:srgbClr val="FF7C80"/>
    <a:srgbClr val="FF6699"/>
    <a:srgbClr val="FFCC66"/>
    <a:srgbClr val="FFFF66"/>
    <a:srgbClr val="FF0066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66" y="-3894"/>
      </p:cViewPr>
      <p:guideLst>
        <p:guide orient="horz" pos="3469"/>
        <p:guide pos="24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8353" cy="513709"/>
          </a:xfrm>
          <a:prstGeom prst="rect">
            <a:avLst/>
          </a:prstGeom>
        </p:spPr>
        <p:txBody>
          <a:bodyPr vert="horz" lIns="95424" tIns="47712" rIns="95424" bIns="477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448" y="0"/>
            <a:ext cx="3078352" cy="513709"/>
          </a:xfrm>
          <a:prstGeom prst="rect">
            <a:avLst/>
          </a:prstGeom>
        </p:spPr>
        <p:txBody>
          <a:bodyPr vert="horz" lIns="95424" tIns="47712" rIns="95424" bIns="47712" rtlCol="0"/>
          <a:lstStyle>
            <a:lvl1pPr algn="r">
              <a:defRPr sz="1300"/>
            </a:lvl1pPr>
          </a:lstStyle>
          <a:p>
            <a:fld id="{53BFE4B4-7334-43A8-90BC-8A98EF420A98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1279525"/>
            <a:ext cx="243840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4" tIns="47712" rIns="95424" bIns="47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746" y="4924695"/>
            <a:ext cx="5682984" cy="4028996"/>
          </a:xfrm>
          <a:prstGeom prst="rect">
            <a:avLst/>
          </a:prstGeom>
        </p:spPr>
        <p:txBody>
          <a:bodyPr vert="horz" lIns="95424" tIns="47712" rIns="95424" bIns="47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19319"/>
            <a:ext cx="3078353" cy="513709"/>
          </a:xfrm>
          <a:prstGeom prst="rect">
            <a:avLst/>
          </a:prstGeom>
        </p:spPr>
        <p:txBody>
          <a:bodyPr vert="horz" lIns="95424" tIns="47712" rIns="95424" bIns="477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448" y="9719319"/>
            <a:ext cx="3078352" cy="513709"/>
          </a:xfrm>
          <a:prstGeom prst="rect">
            <a:avLst/>
          </a:prstGeom>
        </p:spPr>
        <p:txBody>
          <a:bodyPr vert="horz" lIns="95424" tIns="47712" rIns="95424" bIns="47712" rtlCol="0" anchor="b"/>
          <a:lstStyle>
            <a:lvl1pPr algn="r">
              <a:defRPr sz="1300"/>
            </a:lvl1pPr>
          </a:lstStyle>
          <a:p>
            <a:fld id="{7775FC10-BD10-4B44-812D-24B1B7CDD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27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1pPr>
    <a:lvl2pPr marL="381190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2pPr>
    <a:lvl3pPr marL="762381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3pPr>
    <a:lvl4pPr marL="1143570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4pPr>
    <a:lvl5pPr marL="1524761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5pPr>
    <a:lvl6pPr marL="1905951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6pPr>
    <a:lvl7pPr marL="2287142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7pPr>
    <a:lvl8pPr marL="2668332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8pPr>
    <a:lvl9pPr marL="3049522" algn="l" defTabSz="762381" rtl="0" eaLnBrk="1" latinLnBrk="0" hangingPunct="1">
      <a:defRPr kumimoji="1" sz="10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526" y="1802797"/>
            <a:ext cx="6613287" cy="3835083"/>
          </a:xfrm>
        </p:spPr>
        <p:txBody>
          <a:bodyPr anchor="b"/>
          <a:lstStyle>
            <a:lvl1pPr algn="ctr">
              <a:defRPr sz="510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3" y="5785774"/>
            <a:ext cx="5835254" cy="2659568"/>
          </a:xfrm>
        </p:spPr>
        <p:txBody>
          <a:bodyPr/>
          <a:lstStyle>
            <a:lvl1pPr marL="0" indent="0" algn="ctr">
              <a:buNone/>
              <a:defRPr sz="2042"/>
            </a:lvl1pPr>
            <a:lvl2pPr marL="389031" indent="0" algn="ctr">
              <a:buNone/>
              <a:defRPr sz="1702"/>
            </a:lvl2pPr>
            <a:lvl3pPr marL="778063" indent="0" algn="ctr">
              <a:buNone/>
              <a:defRPr sz="1532"/>
            </a:lvl3pPr>
            <a:lvl4pPr marL="1167094" indent="0" algn="ctr">
              <a:buNone/>
              <a:defRPr sz="1361"/>
            </a:lvl4pPr>
            <a:lvl5pPr marL="1556126" indent="0" algn="ctr">
              <a:buNone/>
              <a:defRPr sz="1361"/>
            </a:lvl5pPr>
            <a:lvl6pPr marL="1945157" indent="0" algn="ctr">
              <a:buNone/>
              <a:defRPr sz="1361"/>
            </a:lvl6pPr>
            <a:lvl7pPr marL="2334189" indent="0" algn="ctr">
              <a:buNone/>
              <a:defRPr sz="1361"/>
            </a:lvl7pPr>
            <a:lvl8pPr marL="2723220" indent="0" algn="ctr">
              <a:buNone/>
              <a:defRPr sz="1361"/>
            </a:lvl8pPr>
            <a:lvl9pPr marL="3112252" indent="0" algn="ctr">
              <a:buNone/>
              <a:defRPr sz="136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徳島県消費者情報センター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30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39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7806" y="586484"/>
            <a:ext cx="1677635" cy="93352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899" y="586484"/>
            <a:ext cx="4935652" cy="933526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5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0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846" y="2746271"/>
            <a:ext cx="6710542" cy="4582209"/>
          </a:xfrm>
        </p:spPr>
        <p:txBody>
          <a:bodyPr anchor="b"/>
          <a:lstStyle>
            <a:lvl1pPr>
              <a:defRPr sz="510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846" y="7371830"/>
            <a:ext cx="6710542" cy="2409675"/>
          </a:xfrm>
        </p:spPr>
        <p:txBody>
          <a:bodyPr/>
          <a:lstStyle>
            <a:lvl1pPr marL="0" indent="0">
              <a:buNone/>
              <a:defRPr sz="2042">
                <a:solidFill>
                  <a:schemeClr val="tx1"/>
                </a:solidFill>
              </a:defRPr>
            </a:lvl1pPr>
            <a:lvl2pPr marL="389031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778063" indent="0">
              <a:buNone/>
              <a:defRPr sz="1532">
                <a:solidFill>
                  <a:schemeClr val="tx1">
                    <a:tint val="75000"/>
                  </a:schemeClr>
                </a:solidFill>
              </a:defRPr>
            </a:lvl3pPr>
            <a:lvl4pPr marL="11670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612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5157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41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322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225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05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898" y="2932412"/>
            <a:ext cx="3306644" cy="6989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8796" y="2932412"/>
            <a:ext cx="3306644" cy="6989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9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11" y="586484"/>
            <a:ext cx="6710542" cy="212918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13" y="2700370"/>
            <a:ext cx="3291447" cy="1323409"/>
          </a:xfrm>
        </p:spPr>
        <p:txBody>
          <a:bodyPr anchor="b"/>
          <a:lstStyle>
            <a:lvl1pPr marL="0" indent="0">
              <a:buNone/>
              <a:defRPr sz="2042" b="1"/>
            </a:lvl1pPr>
            <a:lvl2pPr marL="389031" indent="0">
              <a:buNone/>
              <a:defRPr sz="1702" b="1"/>
            </a:lvl2pPr>
            <a:lvl3pPr marL="778063" indent="0">
              <a:buNone/>
              <a:defRPr sz="1532" b="1"/>
            </a:lvl3pPr>
            <a:lvl4pPr marL="1167094" indent="0">
              <a:buNone/>
              <a:defRPr sz="1361" b="1"/>
            </a:lvl4pPr>
            <a:lvl5pPr marL="1556126" indent="0">
              <a:buNone/>
              <a:defRPr sz="1361" b="1"/>
            </a:lvl5pPr>
            <a:lvl6pPr marL="1945157" indent="0">
              <a:buNone/>
              <a:defRPr sz="1361" b="1"/>
            </a:lvl6pPr>
            <a:lvl7pPr marL="2334189" indent="0">
              <a:buNone/>
              <a:defRPr sz="1361" b="1"/>
            </a:lvl7pPr>
            <a:lvl8pPr marL="2723220" indent="0">
              <a:buNone/>
              <a:defRPr sz="1361" b="1"/>
            </a:lvl8pPr>
            <a:lvl9pPr marL="3112252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13" y="4023777"/>
            <a:ext cx="3291447" cy="59183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8797" y="2700370"/>
            <a:ext cx="3307657" cy="1323409"/>
          </a:xfrm>
        </p:spPr>
        <p:txBody>
          <a:bodyPr anchor="b"/>
          <a:lstStyle>
            <a:lvl1pPr marL="0" indent="0">
              <a:buNone/>
              <a:defRPr sz="2042" b="1"/>
            </a:lvl1pPr>
            <a:lvl2pPr marL="389031" indent="0">
              <a:buNone/>
              <a:defRPr sz="1702" b="1"/>
            </a:lvl2pPr>
            <a:lvl3pPr marL="778063" indent="0">
              <a:buNone/>
              <a:defRPr sz="1532" b="1"/>
            </a:lvl3pPr>
            <a:lvl4pPr marL="1167094" indent="0">
              <a:buNone/>
              <a:defRPr sz="1361" b="1"/>
            </a:lvl4pPr>
            <a:lvl5pPr marL="1556126" indent="0">
              <a:buNone/>
              <a:defRPr sz="1361" b="1"/>
            </a:lvl5pPr>
            <a:lvl6pPr marL="1945157" indent="0">
              <a:buNone/>
              <a:defRPr sz="1361" b="1"/>
            </a:lvl6pPr>
            <a:lvl7pPr marL="2334189" indent="0">
              <a:buNone/>
              <a:defRPr sz="1361" b="1"/>
            </a:lvl7pPr>
            <a:lvl8pPr marL="2723220" indent="0">
              <a:buNone/>
              <a:defRPr sz="1361" b="1"/>
            </a:lvl8pPr>
            <a:lvl9pPr marL="3112252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8797" y="4023777"/>
            <a:ext cx="3307657" cy="59183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2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54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73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11" y="734379"/>
            <a:ext cx="2509362" cy="2570321"/>
          </a:xfrm>
        </p:spPr>
        <p:txBody>
          <a:bodyPr anchor="b"/>
          <a:lstStyle>
            <a:lvl1pPr>
              <a:defRPr sz="27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658" y="1586056"/>
            <a:ext cx="3938796" cy="7828261"/>
          </a:xfrm>
        </p:spPr>
        <p:txBody>
          <a:bodyPr/>
          <a:lstStyle>
            <a:lvl1pPr>
              <a:defRPr sz="2723"/>
            </a:lvl1pPr>
            <a:lvl2pPr>
              <a:defRPr sz="2383"/>
            </a:lvl2pPr>
            <a:lvl3pPr>
              <a:defRPr sz="2042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911" y="3304699"/>
            <a:ext cx="2509362" cy="6122364"/>
          </a:xfrm>
        </p:spPr>
        <p:txBody>
          <a:bodyPr/>
          <a:lstStyle>
            <a:lvl1pPr marL="0" indent="0">
              <a:buNone/>
              <a:defRPr sz="1361"/>
            </a:lvl1pPr>
            <a:lvl2pPr marL="389031" indent="0">
              <a:buNone/>
              <a:defRPr sz="1191"/>
            </a:lvl2pPr>
            <a:lvl3pPr marL="778063" indent="0">
              <a:buNone/>
              <a:defRPr sz="1021"/>
            </a:lvl3pPr>
            <a:lvl4pPr marL="1167094" indent="0">
              <a:buNone/>
              <a:defRPr sz="851"/>
            </a:lvl4pPr>
            <a:lvl5pPr marL="1556126" indent="0">
              <a:buNone/>
              <a:defRPr sz="851"/>
            </a:lvl5pPr>
            <a:lvl6pPr marL="1945157" indent="0">
              <a:buNone/>
              <a:defRPr sz="851"/>
            </a:lvl6pPr>
            <a:lvl7pPr marL="2334189" indent="0">
              <a:buNone/>
              <a:defRPr sz="851"/>
            </a:lvl7pPr>
            <a:lvl8pPr marL="2723220" indent="0">
              <a:buNone/>
              <a:defRPr sz="851"/>
            </a:lvl8pPr>
            <a:lvl9pPr marL="3112252" indent="0">
              <a:buNone/>
              <a:defRPr sz="8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57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11" y="734379"/>
            <a:ext cx="2509362" cy="2570321"/>
          </a:xfrm>
        </p:spPr>
        <p:txBody>
          <a:bodyPr anchor="b"/>
          <a:lstStyle>
            <a:lvl1pPr>
              <a:defRPr sz="27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7658" y="1586056"/>
            <a:ext cx="3938796" cy="7828261"/>
          </a:xfrm>
        </p:spPr>
        <p:txBody>
          <a:bodyPr anchor="t"/>
          <a:lstStyle>
            <a:lvl1pPr marL="0" indent="0">
              <a:buNone/>
              <a:defRPr sz="2723"/>
            </a:lvl1pPr>
            <a:lvl2pPr marL="389031" indent="0">
              <a:buNone/>
              <a:defRPr sz="2383"/>
            </a:lvl2pPr>
            <a:lvl3pPr marL="778063" indent="0">
              <a:buNone/>
              <a:defRPr sz="2042"/>
            </a:lvl3pPr>
            <a:lvl4pPr marL="1167094" indent="0">
              <a:buNone/>
              <a:defRPr sz="1702"/>
            </a:lvl4pPr>
            <a:lvl5pPr marL="1556126" indent="0">
              <a:buNone/>
              <a:defRPr sz="1702"/>
            </a:lvl5pPr>
            <a:lvl6pPr marL="1945157" indent="0">
              <a:buNone/>
              <a:defRPr sz="1702"/>
            </a:lvl6pPr>
            <a:lvl7pPr marL="2334189" indent="0">
              <a:buNone/>
              <a:defRPr sz="1702"/>
            </a:lvl7pPr>
            <a:lvl8pPr marL="2723220" indent="0">
              <a:buNone/>
              <a:defRPr sz="1702"/>
            </a:lvl8pPr>
            <a:lvl9pPr marL="3112252" indent="0">
              <a:buNone/>
              <a:defRPr sz="170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911" y="3304699"/>
            <a:ext cx="2509362" cy="6122364"/>
          </a:xfrm>
        </p:spPr>
        <p:txBody>
          <a:bodyPr/>
          <a:lstStyle>
            <a:lvl1pPr marL="0" indent="0">
              <a:buNone/>
              <a:defRPr sz="1361"/>
            </a:lvl1pPr>
            <a:lvl2pPr marL="389031" indent="0">
              <a:buNone/>
              <a:defRPr sz="1191"/>
            </a:lvl2pPr>
            <a:lvl3pPr marL="778063" indent="0">
              <a:buNone/>
              <a:defRPr sz="1021"/>
            </a:lvl3pPr>
            <a:lvl4pPr marL="1167094" indent="0">
              <a:buNone/>
              <a:defRPr sz="851"/>
            </a:lvl4pPr>
            <a:lvl5pPr marL="1556126" indent="0">
              <a:buNone/>
              <a:defRPr sz="851"/>
            </a:lvl5pPr>
            <a:lvl6pPr marL="1945157" indent="0">
              <a:buNone/>
              <a:defRPr sz="851"/>
            </a:lvl6pPr>
            <a:lvl7pPr marL="2334189" indent="0">
              <a:buNone/>
              <a:defRPr sz="851"/>
            </a:lvl7pPr>
            <a:lvl8pPr marL="2723220" indent="0">
              <a:buNone/>
              <a:defRPr sz="851"/>
            </a:lvl8pPr>
            <a:lvl9pPr marL="3112252" indent="0">
              <a:buNone/>
              <a:defRPr sz="8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03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899" y="586484"/>
            <a:ext cx="6710542" cy="2129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899" y="2932412"/>
            <a:ext cx="6710542" cy="6989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898" y="10209890"/>
            <a:ext cx="1750576" cy="586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29457-122C-415A-A2DE-A652E976CCD9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7238" y="10209890"/>
            <a:ext cx="2625864" cy="586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徳島県消費者情報センター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864" y="10209890"/>
            <a:ext cx="1750576" cy="586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0E7D-DC4E-46A3-8F5C-C72CF5A74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6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8063" rtl="0" eaLnBrk="1" latinLnBrk="0" hangingPunct="1">
        <a:lnSpc>
          <a:spcPct val="90000"/>
        </a:lnSpc>
        <a:spcBef>
          <a:spcPct val="0"/>
        </a:spcBef>
        <a:buNone/>
        <a:defRPr kumimoji="1" sz="37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516" indent="-194516" algn="l" defTabSz="778063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kumimoji="1" sz="2383" kern="1200">
          <a:solidFill>
            <a:schemeClr val="tx1"/>
          </a:solidFill>
          <a:latin typeface="+mn-lt"/>
          <a:ea typeface="+mn-ea"/>
          <a:cs typeface="+mn-cs"/>
        </a:defRPr>
      </a:lvl1pPr>
      <a:lvl2pPr marL="583547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2" kern="1200">
          <a:solidFill>
            <a:schemeClr val="tx1"/>
          </a:solidFill>
          <a:latin typeface="+mn-lt"/>
          <a:ea typeface="+mn-ea"/>
          <a:cs typeface="+mn-cs"/>
        </a:defRPr>
      </a:lvl2pPr>
      <a:lvl3pPr marL="972579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361610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4pPr>
      <a:lvl5pPr marL="1750642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5pPr>
      <a:lvl6pPr marL="2139673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6pPr>
      <a:lvl7pPr marL="2528705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7pPr>
      <a:lvl8pPr marL="2917736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8pPr>
      <a:lvl9pPr marL="3306768" indent="-194516" algn="l" defTabSz="77806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1pPr>
      <a:lvl2pPr marL="389031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2pPr>
      <a:lvl3pPr marL="778063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3pPr>
      <a:lvl4pPr marL="1167094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4pPr>
      <a:lvl5pPr marL="1556126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5pPr>
      <a:lvl6pPr marL="1945157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6pPr>
      <a:lvl7pPr marL="2334189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7pPr>
      <a:lvl8pPr marL="2723220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8pPr>
      <a:lvl9pPr marL="3112252" algn="l" defTabSz="778063" rtl="0" eaLnBrk="1" latinLnBrk="0" hangingPunct="1">
        <a:defRPr kumimoji="1" sz="15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A34B6D1-3125-39FA-1660-08376D0C93C7}"/>
              </a:ext>
            </a:extLst>
          </p:cNvPr>
          <p:cNvSpPr txBox="1"/>
          <p:nvPr/>
        </p:nvSpPr>
        <p:spPr>
          <a:xfrm>
            <a:off x="6186490" y="10848133"/>
            <a:ext cx="164660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 デザイン制作：徳島県消費者情報センター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34738CF-FF30-56FA-8427-FFBBE06CF955}"/>
              </a:ext>
            </a:extLst>
          </p:cNvPr>
          <p:cNvGrpSpPr/>
          <p:nvPr/>
        </p:nvGrpSpPr>
        <p:grpSpPr>
          <a:xfrm>
            <a:off x="0" y="191178"/>
            <a:ext cx="7718205" cy="10998137"/>
            <a:chOff x="1188123" y="-1490480"/>
            <a:chExt cx="7718205" cy="10998137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4E4F3802-6342-AA60-9F14-2653BC781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8123" y="-1490480"/>
              <a:ext cx="7718205" cy="10998137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2B1514D7-AC24-7A98-D841-767C82E66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8592" y="400910"/>
              <a:ext cx="6773243" cy="3828620"/>
            </a:xfrm>
            <a:prstGeom prst="rect">
              <a:avLst/>
            </a:prstGeom>
          </p:spPr>
        </p:pic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6247EAA-B717-8575-77D7-1809E7F70310}"/>
              </a:ext>
            </a:extLst>
          </p:cNvPr>
          <p:cNvSpPr/>
          <p:nvPr/>
        </p:nvSpPr>
        <p:spPr>
          <a:xfrm>
            <a:off x="2842260" y="9924640"/>
            <a:ext cx="4739318" cy="760018"/>
          </a:xfrm>
          <a:prstGeom prst="roundRect">
            <a:avLst/>
          </a:prstGeom>
          <a:solidFill>
            <a:schemeClr val="bg1"/>
          </a:solidFill>
          <a:ln w="76200" cmpd="sng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○○消費生活センター　０８８－０００－００００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6952875D-A944-8EBE-CB48-6ECA4B9DE96F}"/>
              </a:ext>
            </a:extLst>
          </p:cNvPr>
          <p:cNvSpPr/>
          <p:nvPr/>
        </p:nvSpPr>
        <p:spPr>
          <a:xfrm>
            <a:off x="2605668" y="9765307"/>
            <a:ext cx="414896" cy="919352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1">
                <a:shade val="15000"/>
              </a:schemeClr>
            </a:solidFill>
          </a:ln>
          <a:effectLst>
            <a:outerShdw dist="50800" dir="2700000" algn="tl" rotWithShape="0">
              <a:srgbClr val="FF0066">
                <a:alpha val="9764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談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</a:t>
            </a:r>
            <a:endParaRPr kumimoji="1" lang="ja-JP" altLang="en-US" sz="1819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0D3EC39-EDE9-3AAE-ED40-3A2EBB5E60E6}"/>
              </a:ext>
            </a:extLst>
          </p:cNvPr>
          <p:cNvSpPr txBox="1"/>
          <p:nvPr/>
        </p:nvSpPr>
        <p:spPr>
          <a:xfrm>
            <a:off x="2868612" y="10730366"/>
            <a:ext cx="2062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273400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1105</TotalTime>
  <Words>21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消費者情報センター 徳島県</dc:creator>
  <cp:lastModifiedBy>shouno hiroto</cp:lastModifiedBy>
  <cp:revision>52</cp:revision>
  <cp:lastPrinted>2024-02-13T00:43:49Z</cp:lastPrinted>
  <dcterms:created xsi:type="dcterms:W3CDTF">2023-12-16T00:54:30Z</dcterms:created>
  <dcterms:modified xsi:type="dcterms:W3CDTF">2024-02-13T08:45:54Z</dcterms:modified>
</cp:coreProperties>
</file>