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1pPr>
    <a:lvl2pPr marL="160129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2pPr>
    <a:lvl3pPr marL="32025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3pPr>
    <a:lvl4pPr marL="48038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4pPr>
    <a:lvl5pPr marL="64051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5pPr>
    <a:lvl6pPr marL="80064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6pPr>
    <a:lvl7pPr marL="960776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7pPr>
    <a:lvl8pPr marL="1120905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8pPr>
    <a:lvl9pPr marL="1281034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F336E3-9367-CDD5-6843-20C567BFC192}" name="shouno hiroto" initials="sh" userId="S::shouno_hiroto_1@preftksm.onmicrosoft.com::c2b1a0d9-a929-4c64-ba6f-b7d0006457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498" y="-729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CC8B1-5ABF-4F8D-9285-DD8C571431C3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E6E72-DE90-4F5D-8EBD-397F3178C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977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8E6E72-DE90-4F5D-8EBD-397F3178CC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91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, テキスト&#10;&#10;自動的に生成された説明">
            <a:extLst>
              <a:ext uri="{FF2B5EF4-FFF2-40B4-BE49-F238E27FC236}">
                <a16:creationId xmlns:a16="http://schemas.microsoft.com/office/drawing/2014/main" id="{0F4E9A7A-DAB0-93CF-9723-9E03F8CA6F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7559675" cy="10691813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6B173B-36E1-FCD9-6384-BDC43ACBAFAE}"/>
              </a:ext>
            </a:extLst>
          </p:cNvPr>
          <p:cNvSpPr/>
          <p:nvPr/>
        </p:nvSpPr>
        <p:spPr>
          <a:xfrm>
            <a:off x="2805428" y="9159240"/>
            <a:ext cx="2399032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〇〇○</a:t>
            </a:r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3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消費生活センター</a:t>
            </a:r>
            <a:endParaRPr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088-000-0000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37F0AB-63E2-9937-59AE-A6BCE7A46479}"/>
              </a:ext>
            </a:extLst>
          </p:cNvPr>
          <p:cNvSpPr txBox="1"/>
          <p:nvPr/>
        </p:nvSpPr>
        <p:spPr>
          <a:xfrm>
            <a:off x="2920522" y="10422731"/>
            <a:ext cx="2062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〇〇消費生活センター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9A3E35-95ED-17B6-1DF2-71D61BF8E8C7}"/>
              </a:ext>
            </a:extLst>
          </p:cNvPr>
          <p:cNvSpPr txBox="1"/>
          <p:nvPr/>
        </p:nvSpPr>
        <p:spPr>
          <a:xfrm>
            <a:off x="5961481" y="10521925"/>
            <a:ext cx="16337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* デザイン制作：徳島県消費者情報センター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BIZ UDPゴシック</vt:lpstr>
      <vt:lpstr>游ゴシック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キャッシュカード詐欺盗</dc:title>
  <dc:subject/>
  <dc:creator/>
  <cp:keywords/>
  <cp:lastModifiedBy>shouno hiroto</cp:lastModifiedBy>
  <cp:revision>9</cp:revision>
  <cp:lastPrinted>2024-02-09T08:51:59Z</cp:lastPrinted>
  <dcterms:modified xsi:type="dcterms:W3CDTF">2024-02-13T08:43:36Z</dcterms:modified>
</cp:coreProperties>
</file>