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9675" cy="10691813"/>
  <p:notesSz cx="6735763" cy="9866313"/>
  <p:defaultTextStyle>
    <a:defPPr>
      <a:defRPr lang="ja-JP"/>
    </a:defPPr>
    <a:lvl1pPr marL="0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1pPr>
    <a:lvl2pPr marL="160129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2pPr>
    <a:lvl3pPr marL="320258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3pPr>
    <a:lvl4pPr marL="480387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4pPr>
    <a:lvl5pPr marL="640518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5pPr>
    <a:lvl6pPr marL="800647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6pPr>
    <a:lvl7pPr marL="960776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7pPr>
    <a:lvl8pPr marL="1120905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8pPr>
    <a:lvl9pPr marL="1281034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BF336E3-9367-CDD5-6843-20C567BFC192}" name="shouno hiroto" initials="sh" userId="S::shouno_hiroto_1@preftksm.onmicrosoft.com::c2b1a0d9-a929-4c64-ba6f-b7d00064573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014" y="-3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テキスト&#10;&#10;自動的に生成された説明">
            <a:extLst>
              <a:ext uri="{FF2B5EF4-FFF2-40B4-BE49-F238E27FC236}">
                <a16:creationId xmlns:a16="http://schemas.microsoft.com/office/drawing/2014/main" id="{14E4C778-ED63-D78A-26C6-4778F2C624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469"/>
            <a:ext cx="7576850" cy="10697122"/>
          </a:xfrm>
          <a:prstGeom prst="rect">
            <a:avLst/>
          </a:prstGeom>
        </p:spPr>
      </p:pic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896B173B-36E1-FCD9-6384-BDC43ACBAFAE}"/>
              </a:ext>
            </a:extLst>
          </p:cNvPr>
          <p:cNvSpPr/>
          <p:nvPr/>
        </p:nvSpPr>
        <p:spPr>
          <a:xfrm>
            <a:off x="5035550" y="7658100"/>
            <a:ext cx="2114550" cy="2381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〇〇○</a:t>
            </a:r>
            <a:endParaRPr lang="en-US" altLang="ja-JP" sz="18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5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8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消費生活センター</a:t>
            </a:r>
            <a:endParaRPr lang="en-US" altLang="ja-JP" sz="18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4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en-US" altLang="ja-JP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088-000-0000</a:t>
            </a:r>
          </a:p>
        </p:txBody>
      </p:sp>
      <p:pic>
        <p:nvPicPr>
          <p:cNvPr id="4" name="図 3" descr="図形, 四角形&#10;&#10;自動的に生成された説明">
            <a:extLst>
              <a:ext uri="{FF2B5EF4-FFF2-40B4-BE49-F238E27FC236}">
                <a16:creationId xmlns:a16="http://schemas.microsoft.com/office/drawing/2014/main" id="{7F7759AB-DEA1-188C-5D72-4A6D656C45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055" y="10312324"/>
            <a:ext cx="2438740" cy="293920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A37F0AB-63E2-9937-59AE-A6BCE7A46479}"/>
              </a:ext>
            </a:extLst>
          </p:cNvPr>
          <p:cNvSpPr txBox="1"/>
          <p:nvPr/>
        </p:nvSpPr>
        <p:spPr>
          <a:xfrm>
            <a:off x="2767011" y="10320338"/>
            <a:ext cx="20621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〇〇消費生活センター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CE9940C-5E8B-6FFD-3A90-F730783C4D71}"/>
              </a:ext>
            </a:extLst>
          </p:cNvPr>
          <p:cNvSpPr txBox="1"/>
          <p:nvPr/>
        </p:nvSpPr>
        <p:spPr>
          <a:xfrm>
            <a:off x="5961481" y="10521925"/>
            <a:ext cx="163378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* デザイン制作：徳島県消費者情報センター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20</Words>
  <Application>Microsoft Office PowerPoint</Application>
  <PresentationFormat>ユーザー設定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BIZ UDPゴシック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キャッシュカード詐欺盗</dc:title>
  <dc:subject/>
  <dc:creator/>
  <cp:keywords/>
  <cp:lastModifiedBy>shouno hiroto</cp:lastModifiedBy>
  <cp:revision>7</cp:revision>
  <cp:lastPrinted>2024-02-09T08:51:59Z</cp:lastPrinted>
  <dcterms:modified xsi:type="dcterms:W3CDTF">2024-02-13T08:43:54Z</dcterms:modified>
</cp:coreProperties>
</file>