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10691813"/>
  <p:notesSz cx="6735763" cy="9866313"/>
  <p:defaultTextStyle>
    <a:defPPr>
      <a:defRPr lang="ja-JP"/>
    </a:defPPr>
    <a:lvl1pPr marL="0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1pPr>
    <a:lvl2pPr marL="160129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2pPr>
    <a:lvl3pPr marL="32025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3pPr>
    <a:lvl4pPr marL="48038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4pPr>
    <a:lvl5pPr marL="64051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5pPr>
    <a:lvl6pPr marL="80064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6pPr>
    <a:lvl7pPr marL="960776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7pPr>
    <a:lvl8pPr marL="1120905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8pPr>
    <a:lvl9pPr marL="1281034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F336E3-9367-CDD5-6843-20C567BFC192}" name="shouno hiroto" initials="sh" userId="S::shouno_hiroto_1@preftksm.onmicrosoft.com::c2b1a0d9-a929-4c64-ba6f-b7d0006457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2886" y="-106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573F4DE4-B6B4-810A-12F8-BE48CBADD1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10691813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6B173B-36E1-FCD9-6384-BDC43ACBAFAE}"/>
              </a:ext>
            </a:extLst>
          </p:cNvPr>
          <p:cNvSpPr/>
          <p:nvPr/>
        </p:nvSpPr>
        <p:spPr>
          <a:xfrm>
            <a:off x="5035550" y="7372350"/>
            <a:ext cx="2114550" cy="266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〇〇○</a:t>
            </a:r>
            <a:endParaRPr lang="en-US" altLang="ja-JP" sz="1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5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消費生活センター</a:t>
            </a:r>
            <a:endParaRPr lang="en-US" altLang="ja-JP" sz="1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088-000-0000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1D4D620-D842-CCED-7C69-537FB3A255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985" y="10277836"/>
            <a:ext cx="2248214" cy="362001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D7A3E51-65BD-B0A2-3483-AC2F085DEC0C}"/>
              </a:ext>
            </a:extLst>
          </p:cNvPr>
          <p:cNvSpPr txBox="1"/>
          <p:nvPr/>
        </p:nvSpPr>
        <p:spPr>
          <a:xfrm>
            <a:off x="5961481" y="10521925"/>
            <a:ext cx="163378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* デザイン制作：徳島県消費者情報センター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A37F0AB-63E2-9937-59AE-A6BCE7A46479}"/>
              </a:ext>
            </a:extLst>
          </p:cNvPr>
          <p:cNvSpPr txBox="1"/>
          <p:nvPr/>
        </p:nvSpPr>
        <p:spPr>
          <a:xfrm>
            <a:off x="2767011" y="10320338"/>
            <a:ext cx="2062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〇〇消費生活センター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BIZ UDPゴシック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キャッシュカード詐欺盗</dc:title>
  <dc:subject/>
  <dc:creator/>
  <cp:keywords/>
  <cp:lastModifiedBy>shouno hiroto</cp:lastModifiedBy>
  <cp:revision>6</cp:revision>
  <cp:lastPrinted>2024-02-09T08:51:59Z</cp:lastPrinted>
  <dcterms:modified xsi:type="dcterms:W3CDTF">2024-02-13T08:43:58Z</dcterms:modified>
</cp:coreProperties>
</file>