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7559675" cy="10691813"/>
  <p:notesSz cx="6735763" cy="9866313"/>
  <p:defaultTextStyle>
    <a:defPPr>
      <a:defRPr lang="ja-JP"/>
    </a:defPPr>
    <a:lvl1pPr marL="0" algn="l" defTabSz="320258" rtl="0" eaLnBrk="1" latinLnBrk="0" hangingPunct="1">
      <a:defRPr kumimoji="1" sz="631" kern="1200">
        <a:solidFill>
          <a:schemeClr val="tx1"/>
        </a:solidFill>
        <a:latin typeface="+mn-lt"/>
        <a:ea typeface="+mn-ea"/>
        <a:cs typeface="+mn-cs"/>
      </a:defRPr>
    </a:lvl1pPr>
    <a:lvl2pPr marL="160129" algn="l" defTabSz="320258" rtl="0" eaLnBrk="1" latinLnBrk="0" hangingPunct="1">
      <a:defRPr kumimoji="1" sz="631" kern="1200">
        <a:solidFill>
          <a:schemeClr val="tx1"/>
        </a:solidFill>
        <a:latin typeface="+mn-lt"/>
        <a:ea typeface="+mn-ea"/>
        <a:cs typeface="+mn-cs"/>
      </a:defRPr>
    </a:lvl2pPr>
    <a:lvl3pPr marL="320258" algn="l" defTabSz="320258" rtl="0" eaLnBrk="1" latinLnBrk="0" hangingPunct="1">
      <a:defRPr kumimoji="1" sz="631" kern="1200">
        <a:solidFill>
          <a:schemeClr val="tx1"/>
        </a:solidFill>
        <a:latin typeface="+mn-lt"/>
        <a:ea typeface="+mn-ea"/>
        <a:cs typeface="+mn-cs"/>
      </a:defRPr>
    </a:lvl3pPr>
    <a:lvl4pPr marL="480387" algn="l" defTabSz="320258" rtl="0" eaLnBrk="1" latinLnBrk="0" hangingPunct="1">
      <a:defRPr kumimoji="1" sz="631" kern="1200">
        <a:solidFill>
          <a:schemeClr val="tx1"/>
        </a:solidFill>
        <a:latin typeface="+mn-lt"/>
        <a:ea typeface="+mn-ea"/>
        <a:cs typeface="+mn-cs"/>
      </a:defRPr>
    </a:lvl4pPr>
    <a:lvl5pPr marL="640518" algn="l" defTabSz="320258" rtl="0" eaLnBrk="1" latinLnBrk="0" hangingPunct="1">
      <a:defRPr kumimoji="1" sz="631" kern="1200">
        <a:solidFill>
          <a:schemeClr val="tx1"/>
        </a:solidFill>
        <a:latin typeface="+mn-lt"/>
        <a:ea typeface="+mn-ea"/>
        <a:cs typeface="+mn-cs"/>
      </a:defRPr>
    </a:lvl5pPr>
    <a:lvl6pPr marL="800647" algn="l" defTabSz="320258" rtl="0" eaLnBrk="1" latinLnBrk="0" hangingPunct="1">
      <a:defRPr kumimoji="1" sz="631" kern="1200">
        <a:solidFill>
          <a:schemeClr val="tx1"/>
        </a:solidFill>
        <a:latin typeface="+mn-lt"/>
        <a:ea typeface="+mn-ea"/>
        <a:cs typeface="+mn-cs"/>
      </a:defRPr>
    </a:lvl6pPr>
    <a:lvl7pPr marL="960776" algn="l" defTabSz="320258" rtl="0" eaLnBrk="1" latinLnBrk="0" hangingPunct="1">
      <a:defRPr kumimoji="1" sz="631" kern="1200">
        <a:solidFill>
          <a:schemeClr val="tx1"/>
        </a:solidFill>
        <a:latin typeface="+mn-lt"/>
        <a:ea typeface="+mn-ea"/>
        <a:cs typeface="+mn-cs"/>
      </a:defRPr>
    </a:lvl7pPr>
    <a:lvl8pPr marL="1120905" algn="l" defTabSz="320258" rtl="0" eaLnBrk="1" latinLnBrk="0" hangingPunct="1">
      <a:defRPr kumimoji="1" sz="631" kern="1200">
        <a:solidFill>
          <a:schemeClr val="tx1"/>
        </a:solidFill>
        <a:latin typeface="+mn-lt"/>
        <a:ea typeface="+mn-ea"/>
        <a:cs typeface="+mn-cs"/>
      </a:defRPr>
    </a:lvl8pPr>
    <a:lvl9pPr marL="1281034" algn="l" defTabSz="320258" rtl="0" eaLnBrk="1" latinLnBrk="0" hangingPunct="1">
      <a:defRPr kumimoji="1" sz="631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FBF336E3-9367-CDD5-6843-20C567BFC192}" name="shouno hiroto" initials="sh" userId="S::shouno_hiroto_1@preftksm.onmicrosoft.com::c2b1a0d9-a929-4c64-ba6f-b7d000645738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200" d="100"/>
          <a:sy n="200" d="100"/>
        </p:scale>
        <p:origin x="-2886" y="-106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8/10/relationships/authors" Target="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図 6" descr="テキスト&#10;&#10;自動的に生成された説明">
            <a:extLst>
              <a:ext uri="{FF2B5EF4-FFF2-40B4-BE49-F238E27FC236}">
                <a16:creationId xmlns:a16="http://schemas.microsoft.com/office/drawing/2014/main" id="{573F4DE4-B6B4-810A-12F8-BE48CBADD17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559675" cy="10691813"/>
          </a:xfrm>
          <a:prstGeom prst="rect">
            <a:avLst/>
          </a:prstGeom>
        </p:spPr>
      </p:pic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896B173B-36E1-FCD9-6384-BDC43ACBAFAE}"/>
              </a:ext>
            </a:extLst>
          </p:cNvPr>
          <p:cNvSpPr/>
          <p:nvPr/>
        </p:nvSpPr>
        <p:spPr>
          <a:xfrm>
            <a:off x="5035550" y="7372350"/>
            <a:ext cx="2114550" cy="2667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800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〇〇○</a:t>
            </a:r>
            <a:endParaRPr lang="en-US" altLang="ja-JP" sz="1800" b="1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/>
            <a:r>
              <a:rPr lang="ja-JP" altLang="en-US" sz="400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endParaRPr lang="en-US" altLang="ja-JP" sz="500" b="1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/>
            <a:r>
              <a:rPr lang="ja-JP" altLang="en-US" sz="1800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消費生活センター</a:t>
            </a:r>
            <a:endParaRPr lang="en-US" altLang="ja-JP" sz="1800" b="1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/>
            <a:r>
              <a:rPr lang="ja-JP" altLang="en-US" sz="400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endParaRPr lang="en-US" altLang="ja-JP" sz="400" b="1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/>
            <a:r>
              <a:rPr lang="en-US" altLang="ja-JP" sz="1600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088-000-0000</a:t>
            </a:r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01D4D620-D842-CCED-7C69-537FB3A2558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3985" y="10277836"/>
            <a:ext cx="2248214" cy="362001"/>
          </a:xfrm>
          <a:prstGeom prst="rect">
            <a:avLst/>
          </a:prstGeom>
        </p:spPr>
      </p:pic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3D7A3E51-65BD-B0A2-3483-AC2F085DEC0C}"/>
              </a:ext>
            </a:extLst>
          </p:cNvPr>
          <p:cNvSpPr txBox="1"/>
          <p:nvPr/>
        </p:nvSpPr>
        <p:spPr>
          <a:xfrm>
            <a:off x="5961481" y="10521925"/>
            <a:ext cx="1633781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6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* デザイン制作：徳島県消費者情報センター</a:t>
            </a: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7A37F0AB-63E2-9937-59AE-A6BCE7A46479}"/>
              </a:ext>
            </a:extLst>
          </p:cNvPr>
          <p:cNvSpPr txBox="1"/>
          <p:nvPr/>
        </p:nvSpPr>
        <p:spPr>
          <a:xfrm>
            <a:off x="2767011" y="10320338"/>
            <a:ext cx="206216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〇〇消費生活センター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20</Words>
  <Application>Microsoft Office PowerPoint</Application>
  <PresentationFormat>ユーザー設定</PresentationFormat>
  <Paragraphs>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3" baseType="lpstr">
      <vt:lpstr>BIZ UDPゴシック</vt:lpstr>
      <vt:lpstr>Office Theme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キャッシュカード詐欺盗</dc:title>
  <dc:subject/>
  <dc:creator/>
  <cp:keywords/>
  <cp:lastModifiedBy>shouno hiroto</cp:lastModifiedBy>
  <cp:revision>6</cp:revision>
  <cp:lastPrinted>2024-02-09T08:51:59Z</cp:lastPrinted>
  <dcterms:modified xsi:type="dcterms:W3CDTF">2024-02-13T08:43:58Z</dcterms:modified>
</cp:coreProperties>
</file>