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2"/>
    <p:restoredTop sz="94660"/>
  </p:normalViewPr>
  <p:slideViewPr>
    <p:cSldViewPr>
      <p:cViewPr varScale="1">
        <p:scale>
          <a:sx n="72" d="100"/>
          <a:sy n="72" d="100"/>
        </p:scale>
        <p:origin x="134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95300" y="1652803"/>
            <a:ext cx="8915400" cy="134414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95300" y="3092963"/>
            <a:ext cx="8915400" cy="23042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736813"/>
            <a:ext cx="8915400" cy="423646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69864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69864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736813"/>
            <a:ext cx="8915400" cy="428133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2023/10/18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95300" y="2948947"/>
            <a:ext cx="8915400" cy="1056117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184749"/>
            <a:ext cx="8915400" cy="176419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736815"/>
            <a:ext cx="4301683" cy="4236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70013" y="1736815"/>
            <a:ext cx="4340687" cy="4236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0168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01683" cy="3798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09017" y="1535113"/>
            <a:ext cx="430168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09017" y="2174875"/>
            <a:ext cx="4301683" cy="3798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1" y="273049"/>
            <a:ext cx="3259006" cy="116205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38887" y="273052"/>
            <a:ext cx="5121391" cy="564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700808"/>
            <a:ext cx="3259005" cy="42724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689140"/>
            <a:ext cx="5943600" cy="566739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212643"/>
            <a:ext cx="5943600" cy="4378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01209"/>
            <a:ext cx="5943600" cy="6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2023/10/18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729753" y="6237312"/>
            <a:ext cx="4446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418653"/>
            <a:ext cx="8915400" cy="99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736813"/>
            <a:ext cx="89154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 </a:t>
            </a:r>
            <a:r>
              <a:rPr kumimoji="1" lang="en-US" altLang="ja-JP" dirty="0"/>
              <a:t>6 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 </a:t>
            </a:r>
            <a:r>
              <a:rPr kumimoji="1" lang="en-US" altLang="ja-JP" dirty="0"/>
              <a:t>7 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 </a:t>
            </a:r>
            <a:r>
              <a:rPr kumimoji="1" lang="en-US" altLang="ja-JP" dirty="0"/>
              <a:t>8 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 </a:t>
            </a:r>
            <a:r>
              <a:rPr kumimoji="1" lang="en-US" altLang="ja-JP" dirty="0"/>
              <a:t>9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237312"/>
            <a:ext cx="2039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2023/10/18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32264" y="6237312"/>
            <a:ext cx="2078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図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6" y="0"/>
            <a:ext cx="9703248" cy="685800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D78E4FC-5F4F-5A68-972F-C47223DB6D3E}"/>
              </a:ext>
            </a:extLst>
          </p:cNvPr>
          <p:cNvSpPr/>
          <p:nvPr/>
        </p:nvSpPr>
        <p:spPr>
          <a:xfrm>
            <a:off x="115292" y="3748670"/>
            <a:ext cx="7410450" cy="2000250"/>
          </a:xfrm>
          <a:custGeom>
            <a:avLst/>
            <a:gdLst>
              <a:gd name="connsiteX0" fmla="*/ 0 w 7410450"/>
              <a:gd name="connsiteY0" fmla="*/ 234950 h 2000250"/>
              <a:gd name="connsiteX1" fmla="*/ 57150 w 7410450"/>
              <a:gd name="connsiteY1" fmla="*/ 0 h 2000250"/>
              <a:gd name="connsiteX2" fmla="*/ 1212850 w 7410450"/>
              <a:gd name="connsiteY2" fmla="*/ 336550 h 2000250"/>
              <a:gd name="connsiteX3" fmla="*/ 7410450 w 7410450"/>
              <a:gd name="connsiteY3" fmla="*/ 1244600 h 2000250"/>
              <a:gd name="connsiteX4" fmla="*/ 7188200 w 7410450"/>
              <a:gd name="connsiteY4" fmla="*/ 2000250 h 2000250"/>
              <a:gd name="connsiteX5" fmla="*/ 3486150 w 7410450"/>
              <a:gd name="connsiteY5" fmla="*/ 1168400 h 2000250"/>
              <a:gd name="connsiteX6" fmla="*/ 698500 w 7410450"/>
              <a:gd name="connsiteY6" fmla="*/ 438150 h 2000250"/>
              <a:gd name="connsiteX7" fmla="*/ 0 w 7410450"/>
              <a:gd name="connsiteY7" fmla="*/ 2349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0450" h="2000250">
                <a:moveTo>
                  <a:pt x="0" y="234950"/>
                </a:moveTo>
                <a:lnTo>
                  <a:pt x="57150" y="0"/>
                </a:lnTo>
                <a:lnTo>
                  <a:pt x="1212850" y="336550"/>
                </a:lnTo>
                <a:lnTo>
                  <a:pt x="7410450" y="1244600"/>
                </a:lnTo>
                <a:lnTo>
                  <a:pt x="7188200" y="2000250"/>
                </a:lnTo>
                <a:lnTo>
                  <a:pt x="3486150" y="1168400"/>
                </a:lnTo>
                <a:lnTo>
                  <a:pt x="698500" y="438150"/>
                </a:lnTo>
                <a:lnTo>
                  <a:pt x="0" y="2349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818D0D-07CD-1C8E-60B3-FA0B9878743A}"/>
              </a:ext>
            </a:extLst>
          </p:cNvPr>
          <p:cNvSpPr txBox="1"/>
          <p:nvPr/>
        </p:nvSpPr>
        <p:spPr>
          <a:xfrm rot="577890">
            <a:off x="4378279" y="4920676"/>
            <a:ext cx="3050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</a:rPr>
              <a:t>フェンスから２ｍ以内及び出入口付近は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r>
              <a:rPr kumimoji="1" lang="ja-JP" altLang="en-US" sz="1000" b="1" dirty="0">
                <a:solidFill>
                  <a:srgbClr val="FF0000"/>
                </a:solidFill>
              </a:rPr>
              <a:t>通路のため、占用不可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C82EBE-BB82-73B6-84F7-F7F8FC8516F6}"/>
              </a:ext>
            </a:extLst>
          </p:cNvPr>
          <p:cNvSpPr txBox="1"/>
          <p:nvPr/>
        </p:nvSpPr>
        <p:spPr>
          <a:xfrm rot="743802">
            <a:off x="1432704" y="443780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通路（</a:t>
            </a:r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占用不可能区域）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6FC161-F77A-B82A-6E8B-346240F3AAD4}"/>
              </a:ext>
            </a:extLst>
          </p:cNvPr>
          <p:cNvSpPr txBox="1"/>
          <p:nvPr/>
        </p:nvSpPr>
        <p:spPr>
          <a:xfrm>
            <a:off x="8913440" y="152636"/>
            <a:ext cx="992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別紙５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561479-535E-DB03-3D38-E7989178D7CC}"/>
              </a:ext>
            </a:extLst>
          </p:cNvPr>
          <p:cNvSpPr txBox="1"/>
          <p:nvPr/>
        </p:nvSpPr>
        <p:spPr>
          <a:xfrm>
            <a:off x="101374" y="152636"/>
            <a:ext cx="189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図面（区画１）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C1D844C-046F-EC85-D4A6-D0D80C83868C}"/>
              </a:ext>
            </a:extLst>
          </p:cNvPr>
          <p:cNvCxnSpPr>
            <a:cxnSpLocks/>
          </p:cNvCxnSpPr>
          <p:nvPr/>
        </p:nvCxnSpPr>
        <p:spPr>
          <a:xfrm flipH="1">
            <a:off x="7365268" y="5013176"/>
            <a:ext cx="150242" cy="473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025BE26-BFC7-D2E5-19A7-521D2E4E72D8}"/>
              </a:ext>
            </a:extLst>
          </p:cNvPr>
          <p:cNvCxnSpPr>
            <a:cxnSpLocks/>
          </p:cNvCxnSpPr>
          <p:nvPr/>
        </p:nvCxnSpPr>
        <p:spPr>
          <a:xfrm>
            <a:off x="7479650" y="4997152"/>
            <a:ext cx="101642" cy="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945E59D-349C-8391-5A2F-5D6D012E79D2}"/>
              </a:ext>
            </a:extLst>
          </p:cNvPr>
          <p:cNvCxnSpPr>
            <a:cxnSpLocks/>
          </p:cNvCxnSpPr>
          <p:nvPr/>
        </p:nvCxnSpPr>
        <p:spPr>
          <a:xfrm>
            <a:off x="7314447" y="5470727"/>
            <a:ext cx="101642" cy="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3DFFFC-FC53-03B3-EA25-3910450CD12D}"/>
              </a:ext>
            </a:extLst>
          </p:cNvPr>
          <p:cNvSpPr txBox="1"/>
          <p:nvPr/>
        </p:nvSpPr>
        <p:spPr>
          <a:xfrm>
            <a:off x="7314447" y="5486751"/>
            <a:ext cx="1337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出入口（歩行者）</a:t>
            </a:r>
          </a:p>
        </p:txBody>
      </p:sp>
      <p:pic>
        <p:nvPicPr>
          <p:cNvPr id="21" name="グラフィックス 20" descr="入口 単色塗りつぶし">
            <a:extLst>
              <a:ext uri="{FF2B5EF4-FFF2-40B4-BE49-F238E27FC236}">
                <a16:creationId xmlns:a16="http://schemas.microsoft.com/office/drawing/2014/main" id="{17825F74-C213-99C9-6430-1BDE02242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4544" y="3758344"/>
            <a:ext cx="457200" cy="457200"/>
          </a:xfrm>
          <a:prstGeom prst="rect">
            <a:avLst/>
          </a:prstGeom>
        </p:spPr>
      </p:pic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A20E05EF-6E9A-B4F6-717A-31B08E619D0E}"/>
              </a:ext>
            </a:extLst>
          </p:cNvPr>
          <p:cNvSpPr/>
          <p:nvPr/>
        </p:nvSpPr>
        <p:spPr>
          <a:xfrm>
            <a:off x="1748644" y="1386840"/>
            <a:ext cx="5456239" cy="3482320"/>
          </a:xfrm>
          <a:custGeom>
            <a:avLst/>
            <a:gdLst>
              <a:gd name="connsiteX0" fmla="*/ 449580 w 5676900"/>
              <a:gd name="connsiteY0" fmla="*/ 0 h 3505200"/>
              <a:gd name="connsiteX1" fmla="*/ 0 w 5676900"/>
              <a:gd name="connsiteY1" fmla="*/ 2750820 h 3505200"/>
              <a:gd name="connsiteX2" fmla="*/ 5227320 w 5676900"/>
              <a:gd name="connsiteY2" fmla="*/ 3505200 h 3505200"/>
              <a:gd name="connsiteX3" fmla="*/ 5676900 w 5676900"/>
              <a:gd name="connsiteY3" fmla="*/ 541020 h 3505200"/>
              <a:gd name="connsiteX4" fmla="*/ 449580 w 5676900"/>
              <a:gd name="connsiteY4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3505200">
                <a:moveTo>
                  <a:pt x="449580" y="0"/>
                </a:moveTo>
                <a:lnTo>
                  <a:pt x="0" y="2750820"/>
                </a:lnTo>
                <a:lnTo>
                  <a:pt x="5227320" y="3505200"/>
                </a:lnTo>
                <a:lnTo>
                  <a:pt x="5676900" y="541020"/>
                </a:lnTo>
                <a:lnTo>
                  <a:pt x="44958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グラフィックス 8" descr="歩く 単色塗りつぶし">
            <a:extLst>
              <a:ext uri="{FF2B5EF4-FFF2-40B4-BE49-F238E27FC236}">
                <a16:creationId xmlns:a16="http://schemas.microsoft.com/office/drawing/2014/main" id="{43336F5E-D499-F23F-F479-361B24F75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416089" y="5053568"/>
            <a:ext cx="475840" cy="475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6" y="8620"/>
            <a:ext cx="9703248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24E448B-1DCC-92D9-6553-C67CD54F2C00}"/>
              </a:ext>
            </a:extLst>
          </p:cNvPr>
          <p:cNvSpPr/>
          <p:nvPr/>
        </p:nvSpPr>
        <p:spPr>
          <a:xfrm rot="932074">
            <a:off x="20854" y="3816648"/>
            <a:ext cx="6412738" cy="273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CE2917-DD34-AF87-813E-34D3ACFBE9FC}"/>
              </a:ext>
            </a:extLst>
          </p:cNvPr>
          <p:cNvSpPr/>
          <p:nvPr/>
        </p:nvSpPr>
        <p:spPr>
          <a:xfrm rot="941718">
            <a:off x="6180501" y="5073184"/>
            <a:ext cx="3019131" cy="2435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6997A5-799C-C04E-A408-D353CF8BDD6B}"/>
              </a:ext>
            </a:extLst>
          </p:cNvPr>
          <p:cNvSpPr txBox="1"/>
          <p:nvPr/>
        </p:nvSpPr>
        <p:spPr>
          <a:xfrm rot="889695">
            <a:off x="1430782" y="379945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通路（</a:t>
            </a:r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占用不可能区域）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B7D9DF-8057-4EC9-F407-C9E31A763096}"/>
              </a:ext>
            </a:extLst>
          </p:cNvPr>
          <p:cNvSpPr txBox="1"/>
          <p:nvPr/>
        </p:nvSpPr>
        <p:spPr>
          <a:xfrm rot="881490">
            <a:off x="3589686" y="4454446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F0000"/>
                </a:solidFill>
              </a:rPr>
              <a:t>フェンスから２ｍ以内は通路のため、占用不可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FC95AE-812D-9822-B4F9-212268CF22F0}"/>
              </a:ext>
            </a:extLst>
          </p:cNvPr>
          <p:cNvSpPr txBox="1"/>
          <p:nvPr/>
        </p:nvSpPr>
        <p:spPr>
          <a:xfrm>
            <a:off x="8913440" y="152636"/>
            <a:ext cx="992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別紙５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B24C5C-F1B8-A729-84B5-5BB479AEC0F2}"/>
              </a:ext>
            </a:extLst>
          </p:cNvPr>
          <p:cNvSpPr txBox="1"/>
          <p:nvPr/>
        </p:nvSpPr>
        <p:spPr>
          <a:xfrm>
            <a:off x="101374" y="152636"/>
            <a:ext cx="225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図面（区画２）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F66CC2-7E93-C436-A2E6-79EC779AE565}"/>
              </a:ext>
            </a:extLst>
          </p:cNvPr>
          <p:cNvSpPr txBox="1"/>
          <p:nvPr/>
        </p:nvSpPr>
        <p:spPr>
          <a:xfrm>
            <a:off x="4203050" y="1249224"/>
            <a:ext cx="178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出入口（自動車・バイク）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437C5193-E4F7-74B8-A842-9E74B1698EE7}"/>
              </a:ext>
            </a:extLst>
          </p:cNvPr>
          <p:cNvSpPr/>
          <p:nvPr/>
        </p:nvSpPr>
        <p:spPr>
          <a:xfrm>
            <a:off x="2354580" y="1257300"/>
            <a:ext cx="4465320" cy="3345180"/>
          </a:xfrm>
          <a:custGeom>
            <a:avLst/>
            <a:gdLst>
              <a:gd name="connsiteX0" fmla="*/ 365760 w 4465320"/>
              <a:gd name="connsiteY0" fmla="*/ 0 h 3345180"/>
              <a:gd name="connsiteX1" fmla="*/ 0 w 4465320"/>
              <a:gd name="connsiteY1" fmla="*/ 2263140 h 3345180"/>
              <a:gd name="connsiteX2" fmla="*/ 4023360 w 4465320"/>
              <a:gd name="connsiteY2" fmla="*/ 3345180 h 3345180"/>
              <a:gd name="connsiteX3" fmla="*/ 4465320 w 4465320"/>
              <a:gd name="connsiteY3" fmla="*/ 883920 h 3345180"/>
              <a:gd name="connsiteX4" fmla="*/ 365760 w 4465320"/>
              <a:gd name="connsiteY4" fmla="*/ 0 h 33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20" h="3345180">
                <a:moveTo>
                  <a:pt x="365760" y="0"/>
                </a:moveTo>
                <a:lnTo>
                  <a:pt x="0" y="2263140"/>
                </a:lnTo>
                <a:lnTo>
                  <a:pt x="4023360" y="3345180"/>
                </a:lnTo>
                <a:lnTo>
                  <a:pt x="4465320" y="883920"/>
                </a:lnTo>
                <a:lnTo>
                  <a:pt x="36576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1CA2493-043D-FDBC-245A-8D52E1BA5C6D}"/>
              </a:ext>
            </a:extLst>
          </p:cNvPr>
          <p:cNvCxnSpPr>
            <a:cxnSpLocks/>
          </p:cNvCxnSpPr>
          <p:nvPr/>
        </p:nvCxnSpPr>
        <p:spPr>
          <a:xfrm flipH="1" flipV="1">
            <a:off x="4160913" y="1717527"/>
            <a:ext cx="1056875" cy="2300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0E9275C-264A-0308-CFE8-6D9D5709F9FF}"/>
              </a:ext>
            </a:extLst>
          </p:cNvPr>
          <p:cNvCxnSpPr>
            <a:cxnSpLocks/>
          </p:cNvCxnSpPr>
          <p:nvPr/>
        </p:nvCxnSpPr>
        <p:spPr>
          <a:xfrm rot="120000" flipH="1">
            <a:off x="5221040" y="1781635"/>
            <a:ext cx="32157" cy="186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90860E8-CC07-B409-F25C-306989F32638}"/>
              </a:ext>
            </a:extLst>
          </p:cNvPr>
          <p:cNvCxnSpPr>
            <a:cxnSpLocks/>
          </p:cNvCxnSpPr>
          <p:nvPr/>
        </p:nvCxnSpPr>
        <p:spPr>
          <a:xfrm rot="120000" flipH="1">
            <a:off x="4164164" y="1552534"/>
            <a:ext cx="32157" cy="186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A1FF8B6-124A-4D42-5C77-62BF1AD5F647}"/>
              </a:ext>
            </a:extLst>
          </p:cNvPr>
          <p:cNvCxnSpPr>
            <a:cxnSpLocks/>
          </p:cNvCxnSpPr>
          <p:nvPr/>
        </p:nvCxnSpPr>
        <p:spPr>
          <a:xfrm flipH="1">
            <a:off x="4484948" y="1755259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73241C8-F6F7-376A-E3F2-5BBF64B64BC8}"/>
              </a:ext>
            </a:extLst>
          </p:cNvPr>
          <p:cNvCxnSpPr>
            <a:cxnSpLocks/>
          </p:cNvCxnSpPr>
          <p:nvPr/>
        </p:nvCxnSpPr>
        <p:spPr>
          <a:xfrm flipH="1">
            <a:off x="4924896" y="1848798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グラフィックス 20" descr="車 単色塗りつぶし">
            <a:extLst>
              <a:ext uri="{FF2B5EF4-FFF2-40B4-BE49-F238E27FC236}">
                <a16:creationId xmlns:a16="http://schemas.microsoft.com/office/drawing/2014/main" id="{3E152D8B-DDFF-4995-7629-E4506E9EE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493911" y="1319908"/>
            <a:ext cx="555162" cy="5551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0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8" y="0"/>
            <a:ext cx="9703248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4940518-199B-5742-E640-DDBEE671FD51}"/>
              </a:ext>
            </a:extLst>
          </p:cNvPr>
          <p:cNvSpPr/>
          <p:nvPr/>
        </p:nvSpPr>
        <p:spPr>
          <a:xfrm rot="454857">
            <a:off x="198269" y="3831064"/>
            <a:ext cx="1746825" cy="273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744725D-720E-6CFF-C4EA-E7FC54C3CBBD}"/>
              </a:ext>
            </a:extLst>
          </p:cNvPr>
          <p:cNvSpPr/>
          <p:nvPr/>
        </p:nvSpPr>
        <p:spPr>
          <a:xfrm rot="786719">
            <a:off x="3617693" y="4469801"/>
            <a:ext cx="1933085" cy="273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3B27C7-00D2-1C99-BD22-3A51372E9FBF}"/>
              </a:ext>
            </a:extLst>
          </p:cNvPr>
          <p:cNvSpPr/>
          <p:nvPr/>
        </p:nvSpPr>
        <p:spPr>
          <a:xfrm rot="589182">
            <a:off x="1908696" y="4111058"/>
            <a:ext cx="1807301" cy="273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0493A8-628A-14A9-301C-A8D956FB8F80}"/>
              </a:ext>
            </a:extLst>
          </p:cNvPr>
          <p:cNvSpPr txBox="1"/>
          <p:nvPr/>
        </p:nvSpPr>
        <p:spPr>
          <a:xfrm rot="527687">
            <a:off x="1223204" y="413337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通路（</a:t>
            </a:r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占用不可能区域）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8604155-B941-7CB0-3E3F-08AD2E495FDD}"/>
              </a:ext>
            </a:extLst>
          </p:cNvPr>
          <p:cNvSpPr/>
          <p:nvPr/>
        </p:nvSpPr>
        <p:spPr>
          <a:xfrm rot="846338">
            <a:off x="5481525" y="4762965"/>
            <a:ext cx="695417" cy="273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F826C3-D90A-B770-CBB8-C2098805E67E}"/>
              </a:ext>
            </a:extLst>
          </p:cNvPr>
          <p:cNvSpPr/>
          <p:nvPr/>
        </p:nvSpPr>
        <p:spPr>
          <a:xfrm rot="933660">
            <a:off x="6066311" y="4985905"/>
            <a:ext cx="1244619" cy="273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F8E76D-FB0A-C15A-0A8E-D58F8648C328}"/>
              </a:ext>
            </a:extLst>
          </p:cNvPr>
          <p:cNvSpPr/>
          <p:nvPr/>
        </p:nvSpPr>
        <p:spPr>
          <a:xfrm rot="933660">
            <a:off x="7193889" y="5322539"/>
            <a:ext cx="1375603" cy="273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47B9A8-E0AB-4D8A-1E89-88B7628F4855}"/>
              </a:ext>
            </a:extLst>
          </p:cNvPr>
          <p:cNvSpPr/>
          <p:nvPr/>
        </p:nvSpPr>
        <p:spPr>
          <a:xfrm rot="933660">
            <a:off x="8099692" y="5579612"/>
            <a:ext cx="1218186" cy="273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FD3225-CC23-0C97-C731-D42FE457C350}"/>
              </a:ext>
            </a:extLst>
          </p:cNvPr>
          <p:cNvSpPr txBox="1"/>
          <p:nvPr/>
        </p:nvSpPr>
        <p:spPr>
          <a:xfrm rot="881490">
            <a:off x="3998631" y="4811936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F0000"/>
                </a:solidFill>
              </a:rPr>
              <a:t>フェンスから２ｍ以内は通路のため、占用不可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105DED-52BD-5761-3FF2-92F1CAFCBBF0}"/>
              </a:ext>
            </a:extLst>
          </p:cNvPr>
          <p:cNvSpPr txBox="1"/>
          <p:nvPr/>
        </p:nvSpPr>
        <p:spPr>
          <a:xfrm>
            <a:off x="8913440" y="152636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別紙５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209E65-258C-AF10-5E54-3FB99F1020E1}"/>
              </a:ext>
            </a:extLst>
          </p:cNvPr>
          <p:cNvSpPr txBox="1"/>
          <p:nvPr/>
        </p:nvSpPr>
        <p:spPr>
          <a:xfrm>
            <a:off x="101374" y="152636"/>
            <a:ext cx="290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図面（区画３）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B50E7C-3D1B-B84E-BFCE-5306621F0372}"/>
              </a:ext>
            </a:extLst>
          </p:cNvPr>
          <p:cNvSpPr txBox="1"/>
          <p:nvPr/>
        </p:nvSpPr>
        <p:spPr>
          <a:xfrm>
            <a:off x="4167045" y="1814716"/>
            <a:ext cx="178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出入口（自動車・バイク）</a:t>
            </a: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C8DAF6F3-76C0-B5FC-5AB5-9F779C77C571}"/>
              </a:ext>
            </a:extLst>
          </p:cNvPr>
          <p:cNvSpPr/>
          <p:nvPr/>
        </p:nvSpPr>
        <p:spPr>
          <a:xfrm>
            <a:off x="2259218" y="1981200"/>
            <a:ext cx="4421973" cy="2872740"/>
          </a:xfrm>
          <a:custGeom>
            <a:avLst/>
            <a:gdLst>
              <a:gd name="connsiteX0" fmla="*/ 297180 w 4526280"/>
              <a:gd name="connsiteY0" fmla="*/ 0 h 2872740"/>
              <a:gd name="connsiteX1" fmla="*/ 0 w 4526280"/>
              <a:gd name="connsiteY1" fmla="*/ 1988820 h 2872740"/>
              <a:gd name="connsiteX2" fmla="*/ 4168140 w 4526280"/>
              <a:gd name="connsiteY2" fmla="*/ 2872740 h 2872740"/>
              <a:gd name="connsiteX3" fmla="*/ 4526280 w 4526280"/>
              <a:gd name="connsiteY3" fmla="*/ 655320 h 2872740"/>
              <a:gd name="connsiteX4" fmla="*/ 2522220 w 4526280"/>
              <a:gd name="connsiteY4" fmla="*/ 213360 h 2872740"/>
              <a:gd name="connsiteX5" fmla="*/ 297180 w 4526280"/>
              <a:gd name="connsiteY5" fmla="*/ 0 h 287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6280" h="2872740">
                <a:moveTo>
                  <a:pt x="297180" y="0"/>
                </a:moveTo>
                <a:lnTo>
                  <a:pt x="0" y="1988820"/>
                </a:lnTo>
                <a:lnTo>
                  <a:pt x="4168140" y="2872740"/>
                </a:lnTo>
                <a:lnTo>
                  <a:pt x="4526280" y="655320"/>
                </a:lnTo>
                <a:lnTo>
                  <a:pt x="2522220" y="213360"/>
                </a:lnTo>
                <a:lnTo>
                  <a:pt x="29718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7ED0491-FE72-51D4-1D30-0592FE073AAD}"/>
              </a:ext>
            </a:extLst>
          </p:cNvPr>
          <p:cNvCxnSpPr>
            <a:cxnSpLocks/>
          </p:cNvCxnSpPr>
          <p:nvPr/>
        </p:nvCxnSpPr>
        <p:spPr>
          <a:xfrm flipH="1" flipV="1">
            <a:off x="4124908" y="2283019"/>
            <a:ext cx="1091976" cy="196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A75E25B-8A7B-8DEE-E248-3BBA4D0FD9B1}"/>
              </a:ext>
            </a:extLst>
          </p:cNvPr>
          <p:cNvCxnSpPr>
            <a:cxnSpLocks/>
          </p:cNvCxnSpPr>
          <p:nvPr/>
        </p:nvCxnSpPr>
        <p:spPr>
          <a:xfrm rot="120000" flipH="1">
            <a:off x="5200806" y="2300668"/>
            <a:ext cx="32157" cy="186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C21F7EB-D080-5D40-B0D7-101D52D41560}"/>
              </a:ext>
            </a:extLst>
          </p:cNvPr>
          <p:cNvCxnSpPr>
            <a:cxnSpLocks/>
          </p:cNvCxnSpPr>
          <p:nvPr/>
        </p:nvCxnSpPr>
        <p:spPr>
          <a:xfrm rot="120000" flipH="1">
            <a:off x="4128159" y="2118026"/>
            <a:ext cx="32157" cy="186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C4766B5-1A71-8311-7BF8-B921FB35320E}"/>
              </a:ext>
            </a:extLst>
          </p:cNvPr>
          <p:cNvCxnSpPr>
            <a:cxnSpLocks/>
          </p:cNvCxnSpPr>
          <p:nvPr/>
        </p:nvCxnSpPr>
        <p:spPr>
          <a:xfrm flipH="1">
            <a:off x="4448943" y="2312876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D020B69-B62C-3A4F-5D3D-406233CE31D1}"/>
              </a:ext>
            </a:extLst>
          </p:cNvPr>
          <p:cNvCxnSpPr>
            <a:cxnSpLocks/>
          </p:cNvCxnSpPr>
          <p:nvPr/>
        </p:nvCxnSpPr>
        <p:spPr>
          <a:xfrm flipH="1">
            <a:off x="4888891" y="2385301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グラフィックス 18" descr="車 単色塗りつぶし">
            <a:extLst>
              <a:ext uri="{FF2B5EF4-FFF2-40B4-BE49-F238E27FC236}">
                <a16:creationId xmlns:a16="http://schemas.microsoft.com/office/drawing/2014/main" id="{E78808CD-FADD-0176-26AB-3281F664F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457906" y="1885400"/>
            <a:ext cx="555162" cy="555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6" y="0"/>
            <a:ext cx="9703248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BD600C5-F928-70F6-430A-4AB37BD8B5BA}"/>
              </a:ext>
            </a:extLst>
          </p:cNvPr>
          <p:cNvSpPr/>
          <p:nvPr/>
        </p:nvSpPr>
        <p:spPr>
          <a:xfrm rot="382933">
            <a:off x="98826" y="4109566"/>
            <a:ext cx="4590900" cy="2535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513F7C-6EB7-3937-1C56-168D38B9AF5A}"/>
              </a:ext>
            </a:extLst>
          </p:cNvPr>
          <p:cNvSpPr/>
          <p:nvPr/>
        </p:nvSpPr>
        <p:spPr>
          <a:xfrm rot="560178">
            <a:off x="6721812" y="4869522"/>
            <a:ext cx="2637232" cy="2722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39EC3C-47E5-4E49-B841-39219D07C872}"/>
              </a:ext>
            </a:extLst>
          </p:cNvPr>
          <p:cNvSpPr txBox="1"/>
          <p:nvPr/>
        </p:nvSpPr>
        <p:spPr>
          <a:xfrm rot="362881">
            <a:off x="660032" y="408038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通路（</a:t>
            </a:r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占用不可能区域）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8C2FF21-38A4-AE03-AA65-BC8268F82AAB}"/>
              </a:ext>
            </a:extLst>
          </p:cNvPr>
          <p:cNvSpPr/>
          <p:nvPr/>
        </p:nvSpPr>
        <p:spPr>
          <a:xfrm rot="479281">
            <a:off x="4548313" y="4543263"/>
            <a:ext cx="2637232" cy="2552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017D1D-ED38-CA57-6519-51BFBC0E59D2}"/>
              </a:ext>
            </a:extLst>
          </p:cNvPr>
          <p:cNvSpPr txBox="1"/>
          <p:nvPr/>
        </p:nvSpPr>
        <p:spPr>
          <a:xfrm rot="493136">
            <a:off x="3222808" y="4471108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F0000"/>
                </a:solidFill>
              </a:rPr>
              <a:t>フェンスから２ｍ以内は通路のため、占用不可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F26532-8F11-9E31-8A7D-8A02300224EF}"/>
              </a:ext>
            </a:extLst>
          </p:cNvPr>
          <p:cNvSpPr txBox="1"/>
          <p:nvPr/>
        </p:nvSpPr>
        <p:spPr>
          <a:xfrm>
            <a:off x="8913440" y="152636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別紙５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3D76F6-3530-CABB-83C4-77DBFC60630C}"/>
              </a:ext>
            </a:extLst>
          </p:cNvPr>
          <p:cNvSpPr txBox="1"/>
          <p:nvPr/>
        </p:nvSpPr>
        <p:spPr>
          <a:xfrm>
            <a:off x="101374" y="152636"/>
            <a:ext cx="229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図面（区画４）</a:t>
            </a: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09519F9-2D87-677D-13E3-167A69BA4DA7}"/>
              </a:ext>
            </a:extLst>
          </p:cNvPr>
          <p:cNvSpPr/>
          <p:nvPr/>
        </p:nvSpPr>
        <p:spPr>
          <a:xfrm>
            <a:off x="2857501" y="2305050"/>
            <a:ext cx="4399755" cy="2352675"/>
          </a:xfrm>
          <a:custGeom>
            <a:avLst/>
            <a:gdLst>
              <a:gd name="connsiteX0" fmla="*/ 209550 w 4448175"/>
              <a:gd name="connsiteY0" fmla="*/ 0 h 2352675"/>
              <a:gd name="connsiteX1" fmla="*/ 0 w 4448175"/>
              <a:gd name="connsiteY1" fmla="*/ 1809750 h 2352675"/>
              <a:gd name="connsiteX2" fmla="*/ 4162425 w 4448175"/>
              <a:gd name="connsiteY2" fmla="*/ 2352675 h 2352675"/>
              <a:gd name="connsiteX3" fmla="*/ 4448175 w 4448175"/>
              <a:gd name="connsiteY3" fmla="*/ 419100 h 2352675"/>
              <a:gd name="connsiteX4" fmla="*/ 209550 w 4448175"/>
              <a:gd name="connsiteY4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175" h="2352675">
                <a:moveTo>
                  <a:pt x="209550" y="0"/>
                </a:moveTo>
                <a:lnTo>
                  <a:pt x="0" y="1809750"/>
                </a:lnTo>
                <a:lnTo>
                  <a:pt x="4162425" y="2352675"/>
                </a:lnTo>
                <a:lnTo>
                  <a:pt x="4448175" y="419100"/>
                </a:lnTo>
                <a:lnTo>
                  <a:pt x="20955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D2E5E0-A704-3CBB-0C80-0972D35B0C2F}"/>
              </a:ext>
            </a:extLst>
          </p:cNvPr>
          <p:cNvSpPr txBox="1"/>
          <p:nvPr/>
        </p:nvSpPr>
        <p:spPr>
          <a:xfrm>
            <a:off x="4449149" y="2102956"/>
            <a:ext cx="178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出入口（自動車・バイク）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A9404F6-ECF4-2050-7490-1CB50FB71286}"/>
              </a:ext>
            </a:extLst>
          </p:cNvPr>
          <p:cNvCxnSpPr>
            <a:cxnSpLocks/>
          </p:cNvCxnSpPr>
          <p:nvPr/>
        </p:nvCxnSpPr>
        <p:spPr>
          <a:xfrm flipH="1" flipV="1">
            <a:off x="4354232" y="2603144"/>
            <a:ext cx="1220119" cy="1374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63F520D-0148-7EDB-3C0F-94E11B42E118}"/>
              </a:ext>
            </a:extLst>
          </p:cNvPr>
          <p:cNvCxnSpPr>
            <a:cxnSpLocks/>
          </p:cNvCxnSpPr>
          <p:nvPr/>
        </p:nvCxnSpPr>
        <p:spPr>
          <a:xfrm rot="360000">
            <a:off x="4376936" y="2407744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07527B9-A4A8-317E-AD38-6734413F87BD}"/>
              </a:ext>
            </a:extLst>
          </p:cNvPr>
          <p:cNvCxnSpPr>
            <a:cxnSpLocks/>
          </p:cNvCxnSpPr>
          <p:nvPr/>
        </p:nvCxnSpPr>
        <p:spPr>
          <a:xfrm rot="-300000" flipH="1">
            <a:off x="5261962" y="2666112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グラフィックス 15" descr="車 単色塗りつぶし">
            <a:extLst>
              <a:ext uri="{FF2B5EF4-FFF2-40B4-BE49-F238E27FC236}">
                <a16:creationId xmlns:a16="http://schemas.microsoft.com/office/drawing/2014/main" id="{40AE76A0-6C81-B4A3-6FD4-F9E4AD9DD8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15" b="21912"/>
          <a:stretch/>
        </p:blipFill>
        <p:spPr>
          <a:xfrm flipH="1">
            <a:off x="4703708" y="2282807"/>
            <a:ext cx="555162" cy="317956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2AE879E-2508-345E-E9CA-50A346E8357E}"/>
              </a:ext>
            </a:extLst>
          </p:cNvPr>
          <p:cNvCxnSpPr>
            <a:cxnSpLocks/>
          </p:cNvCxnSpPr>
          <p:nvPr/>
        </p:nvCxnSpPr>
        <p:spPr>
          <a:xfrm rot="360000">
            <a:off x="5567822" y="2522784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421BF28-35D5-6667-7140-5E9610A1E233}"/>
              </a:ext>
            </a:extLst>
          </p:cNvPr>
          <p:cNvCxnSpPr>
            <a:cxnSpLocks/>
          </p:cNvCxnSpPr>
          <p:nvPr/>
        </p:nvCxnSpPr>
        <p:spPr>
          <a:xfrm rot="-300000" flipH="1">
            <a:off x="4740066" y="2610824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2" y="25400"/>
            <a:ext cx="9703248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B5F8C44-66F5-513F-CAF9-1E9500DFA7C6}"/>
              </a:ext>
            </a:extLst>
          </p:cNvPr>
          <p:cNvSpPr/>
          <p:nvPr/>
        </p:nvSpPr>
        <p:spPr>
          <a:xfrm rot="382933">
            <a:off x="1230681" y="4598254"/>
            <a:ext cx="4700958" cy="2622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EEF381-FBB9-5BBC-01DA-0AF12416680A}"/>
              </a:ext>
            </a:extLst>
          </p:cNvPr>
          <p:cNvSpPr/>
          <p:nvPr/>
        </p:nvSpPr>
        <p:spPr>
          <a:xfrm rot="444140">
            <a:off x="5764914" y="5071614"/>
            <a:ext cx="3411904" cy="2688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6CAC9D-6501-A7E3-C42F-35D91816F4BA}"/>
              </a:ext>
            </a:extLst>
          </p:cNvPr>
          <p:cNvSpPr txBox="1"/>
          <p:nvPr/>
        </p:nvSpPr>
        <p:spPr>
          <a:xfrm rot="362881">
            <a:off x="2031067" y="462814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通路（</a:t>
            </a:r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占用不可能区域）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88C122-DFD0-280C-F5D8-7CEEC57ED120}"/>
              </a:ext>
            </a:extLst>
          </p:cNvPr>
          <p:cNvSpPr txBox="1"/>
          <p:nvPr/>
        </p:nvSpPr>
        <p:spPr>
          <a:xfrm rot="362881">
            <a:off x="4372608" y="4929734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F0000"/>
                </a:solidFill>
              </a:rPr>
              <a:t>フェンスから２ｍ以内は通路のため、占用不可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532EC1-9AA3-6CBA-C9DA-92A6B22E7B57}"/>
              </a:ext>
            </a:extLst>
          </p:cNvPr>
          <p:cNvSpPr/>
          <p:nvPr/>
        </p:nvSpPr>
        <p:spPr>
          <a:xfrm>
            <a:off x="132472" y="4356640"/>
            <a:ext cx="1184890" cy="2622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D6F78C-4BFF-135E-1F08-369D0A19808F}"/>
              </a:ext>
            </a:extLst>
          </p:cNvPr>
          <p:cNvSpPr txBox="1"/>
          <p:nvPr/>
        </p:nvSpPr>
        <p:spPr>
          <a:xfrm>
            <a:off x="8913440" y="152636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別紙５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93019C-CB11-A7FC-BE64-AA880BA48C08}"/>
              </a:ext>
            </a:extLst>
          </p:cNvPr>
          <p:cNvSpPr txBox="1"/>
          <p:nvPr/>
        </p:nvSpPr>
        <p:spPr>
          <a:xfrm>
            <a:off x="101374" y="152636"/>
            <a:ext cx="225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図面（区画５）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78CC1FA-E823-64EA-EAB4-B9AF1FA1C38E}"/>
              </a:ext>
            </a:extLst>
          </p:cNvPr>
          <p:cNvSpPr/>
          <p:nvPr/>
        </p:nvSpPr>
        <p:spPr>
          <a:xfrm>
            <a:off x="1964668" y="2540000"/>
            <a:ext cx="4320480" cy="2298700"/>
          </a:xfrm>
          <a:custGeom>
            <a:avLst/>
            <a:gdLst>
              <a:gd name="connsiteX0" fmla="*/ 190500 w 4483100"/>
              <a:gd name="connsiteY0" fmla="*/ 0 h 2298700"/>
              <a:gd name="connsiteX1" fmla="*/ 0 w 4483100"/>
              <a:gd name="connsiteY1" fmla="*/ 1841500 h 2298700"/>
              <a:gd name="connsiteX2" fmla="*/ 4267200 w 4483100"/>
              <a:gd name="connsiteY2" fmla="*/ 2298700 h 2298700"/>
              <a:gd name="connsiteX3" fmla="*/ 4483100 w 4483100"/>
              <a:gd name="connsiteY3" fmla="*/ 482600 h 2298700"/>
              <a:gd name="connsiteX4" fmla="*/ 190500 w 4483100"/>
              <a:gd name="connsiteY4" fmla="*/ 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3100" h="2298700">
                <a:moveTo>
                  <a:pt x="190500" y="0"/>
                </a:moveTo>
                <a:lnTo>
                  <a:pt x="0" y="1841500"/>
                </a:lnTo>
                <a:lnTo>
                  <a:pt x="4267200" y="2298700"/>
                </a:lnTo>
                <a:lnTo>
                  <a:pt x="4483100" y="482600"/>
                </a:lnTo>
                <a:lnTo>
                  <a:pt x="19050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E01E9D-9735-3925-562B-B00DEEA25EA2}"/>
              </a:ext>
            </a:extLst>
          </p:cNvPr>
          <p:cNvSpPr txBox="1"/>
          <p:nvPr/>
        </p:nvSpPr>
        <p:spPr>
          <a:xfrm>
            <a:off x="3874273" y="2408206"/>
            <a:ext cx="178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出入口（自動車・バイク）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39469A2-3028-923C-F746-3D688FD95B92}"/>
              </a:ext>
            </a:extLst>
          </p:cNvPr>
          <p:cNvCxnSpPr>
            <a:cxnSpLocks/>
          </p:cNvCxnSpPr>
          <p:nvPr/>
        </p:nvCxnSpPr>
        <p:spPr>
          <a:xfrm flipH="1" flipV="1">
            <a:off x="3779356" y="2908394"/>
            <a:ext cx="1220119" cy="1374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227DBF6-BA9F-6FAE-D79C-240C25A80ACE}"/>
              </a:ext>
            </a:extLst>
          </p:cNvPr>
          <p:cNvCxnSpPr>
            <a:cxnSpLocks/>
          </p:cNvCxnSpPr>
          <p:nvPr/>
        </p:nvCxnSpPr>
        <p:spPr>
          <a:xfrm rot="360000">
            <a:off x="3802060" y="2712994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1F5D405-8E0B-0205-C1D3-15C92A9A0F32}"/>
              </a:ext>
            </a:extLst>
          </p:cNvPr>
          <p:cNvCxnSpPr>
            <a:cxnSpLocks/>
          </p:cNvCxnSpPr>
          <p:nvPr/>
        </p:nvCxnSpPr>
        <p:spPr>
          <a:xfrm rot="-300000" flipH="1">
            <a:off x="4687086" y="2971362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グラフィックス 27" descr="車 単色塗りつぶし">
            <a:extLst>
              <a:ext uri="{FF2B5EF4-FFF2-40B4-BE49-F238E27FC236}">
                <a16:creationId xmlns:a16="http://schemas.microsoft.com/office/drawing/2014/main" id="{68593D4C-6C8F-AC68-8BD5-CCFFFB2B58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15" b="21912"/>
          <a:stretch/>
        </p:blipFill>
        <p:spPr>
          <a:xfrm flipH="1">
            <a:off x="4128832" y="2588057"/>
            <a:ext cx="555162" cy="317956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3E6F1D8-EEB7-A907-EE90-8F6DE2FE046E}"/>
              </a:ext>
            </a:extLst>
          </p:cNvPr>
          <p:cNvCxnSpPr>
            <a:cxnSpLocks/>
          </p:cNvCxnSpPr>
          <p:nvPr/>
        </p:nvCxnSpPr>
        <p:spPr>
          <a:xfrm rot="360000">
            <a:off x="4992946" y="2828034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7125D67-277E-C7AF-47F7-618C6C89D992}"/>
              </a:ext>
            </a:extLst>
          </p:cNvPr>
          <p:cNvCxnSpPr>
            <a:cxnSpLocks/>
          </p:cNvCxnSpPr>
          <p:nvPr/>
        </p:nvCxnSpPr>
        <p:spPr>
          <a:xfrm rot="-300000" flipH="1">
            <a:off x="4165190" y="2916074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3" y="0"/>
            <a:ext cx="9703248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EB853A-9C2F-355D-D982-14E3CBD97716}"/>
              </a:ext>
            </a:extLst>
          </p:cNvPr>
          <p:cNvSpPr/>
          <p:nvPr/>
        </p:nvSpPr>
        <p:spPr>
          <a:xfrm>
            <a:off x="87560" y="4281421"/>
            <a:ext cx="6300700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947309-0B5A-A47F-6FB8-99D3FC386574}"/>
              </a:ext>
            </a:extLst>
          </p:cNvPr>
          <p:cNvSpPr txBox="1"/>
          <p:nvPr/>
        </p:nvSpPr>
        <p:spPr>
          <a:xfrm>
            <a:off x="272480" y="427714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通路（</a:t>
            </a:r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占用不可能区域）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D320C7-5C68-8CE4-2029-B99B6BFCE8F2}"/>
              </a:ext>
            </a:extLst>
          </p:cNvPr>
          <p:cNvSpPr txBox="1"/>
          <p:nvPr/>
        </p:nvSpPr>
        <p:spPr>
          <a:xfrm>
            <a:off x="2612740" y="4302326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F0000"/>
                </a:solidFill>
              </a:rPr>
              <a:t>フェンスから２ｍ以内は通路のため、占用不可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6E6E17-F694-498D-E786-A35DB5F9B866}"/>
              </a:ext>
            </a:extLst>
          </p:cNvPr>
          <p:cNvSpPr/>
          <p:nvPr/>
        </p:nvSpPr>
        <p:spPr>
          <a:xfrm rot="328462">
            <a:off x="6198581" y="4419267"/>
            <a:ext cx="2993170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C4D2FE-9D75-84F8-A05D-097DE15744E9}"/>
              </a:ext>
            </a:extLst>
          </p:cNvPr>
          <p:cNvSpPr txBox="1"/>
          <p:nvPr/>
        </p:nvSpPr>
        <p:spPr>
          <a:xfrm>
            <a:off x="8913440" y="152636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別紙５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DEAC92-0A7F-99A5-D3A2-896A71E316E3}"/>
              </a:ext>
            </a:extLst>
          </p:cNvPr>
          <p:cNvSpPr txBox="1"/>
          <p:nvPr/>
        </p:nvSpPr>
        <p:spPr>
          <a:xfrm>
            <a:off x="101374" y="152636"/>
            <a:ext cx="279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図面（区画６）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734DDF65-A373-2BF8-38C9-D363CCD263B1}"/>
              </a:ext>
            </a:extLst>
          </p:cNvPr>
          <p:cNvSpPr/>
          <p:nvPr/>
        </p:nvSpPr>
        <p:spPr>
          <a:xfrm>
            <a:off x="2432720" y="2053389"/>
            <a:ext cx="4356484" cy="2237874"/>
          </a:xfrm>
          <a:custGeom>
            <a:avLst/>
            <a:gdLst>
              <a:gd name="connsiteX0" fmla="*/ 184485 w 4515853"/>
              <a:gd name="connsiteY0" fmla="*/ 0 h 2237874"/>
              <a:gd name="connsiteX1" fmla="*/ 0 w 4515853"/>
              <a:gd name="connsiteY1" fmla="*/ 2205790 h 2237874"/>
              <a:gd name="connsiteX2" fmla="*/ 3954379 w 4515853"/>
              <a:gd name="connsiteY2" fmla="*/ 2197769 h 2237874"/>
              <a:gd name="connsiteX3" fmla="*/ 4323348 w 4515853"/>
              <a:gd name="connsiteY3" fmla="*/ 2237874 h 2237874"/>
              <a:gd name="connsiteX4" fmla="*/ 4515853 w 4515853"/>
              <a:gd name="connsiteY4" fmla="*/ 433137 h 2237874"/>
              <a:gd name="connsiteX5" fmla="*/ 184485 w 4515853"/>
              <a:gd name="connsiteY5" fmla="*/ 0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5853" h="2237874">
                <a:moveTo>
                  <a:pt x="184485" y="0"/>
                </a:moveTo>
                <a:lnTo>
                  <a:pt x="0" y="2205790"/>
                </a:lnTo>
                <a:lnTo>
                  <a:pt x="3954379" y="2197769"/>
                </a:lnTo>
                <a:lnTo>
                  <a:pt x="4323348" y="2237874"/>
                </a:lnTo>
                <a:lnTo>
                  <a:pt x="4515853" y="433137"/>
                </a:lnTo>
                <a:lnTo>
                  <a:pt x="184485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CEA45B-3046-87BE-3F25-0F6B1983FF2D}"/>
              </a:ext>
            </a:extLst>
          </p:cNvPr>
          <p:cNvSpPr txBox="1"/>
          <p:nvPr/>
        </p:nvSpPr>
        <p:spPr>
          <a:xfrm>
            <a:off x="4365712" y="1891258"/>
            <a:ext cx="178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出入口（自動車・バイク）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BCD738A-DA8F-D0C2-439E-9A1F9540C3F2}"/>
              </a:ext>
            </a:extLst>
          </p:cNvPr>
          <p:cNvCxnSpPr>
            <a:cxnSpLocks/>
          </p:cNvCxnSpPr>
          <p:nvPr/>
        </p:nvCxnSpPr>
        <p:spPr>
          <a:xfrm flipH="1" flipV="1">
            <a:off x="4270795" y="2391446"/>
            <a:ext cx="1220119" cy="1374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716F9D8-7909-1687-ADBC-DE06A86DF6D1}"/>
              </a:ext>
            </a:extLst>
          </p:cNvPr>
          <p:cNvCxnSpPr>
            <a:cxnSpLocks/>
          </p:cNvCxnSpPr>
          <p:nvPr/>
        </p:nvCxnSpPr>
        <p:spPr>
          <a:xfrm rot="360000">
            <a:off x="4293499" y="2196046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D2E0364-7CDC-CCE0-643C-A02D78FB5BEB}"/>
              </a:ext>
            </a:extLst>
          </p:cNvPr>
          <p:cNvCxnSpPr>
            <a:cxnSpLocks/>
          </p:cNvCxnSpPr>
          <p:nvPr/>
        </p:nvCxnSpPr>
        <p:spPr>
          <a:xfrm rot="-300000" flipH="1">
            <a:off x="5178525" y="2454414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グラフィックス 12" descr="車 単色塗りつぶし">
            <a:extLst>
              <a:ext uri="{FF2B5EF4-FFF2-40B4-BE49-F238E27FC236}">
                <a16:creationId xmlns:a16="http://schemas.microsoft.com/office/drawing/2014/main" id="{D7ACCA54-2295-BAB9-5C8C-B2D0AD260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15" b="21912"/>
          <a:stretch/>
        </p:blipFill>
        <p:spPr>
          <a:xfrm flipH="1">
            <a:off x="4620271" y="2071109"/>
            <a:ext cx="555162" cy="317956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AE3441F-2B93-9A6C-651A-64F927992A16}"/>
              </a:ext>
            </a:extLst>
          </p:cNvPr>
          <p:cNvCxnSpPr>
            <a:cxnSpLocks/>
          </p:cNvCxnSpPr>
          <p:nvPr/>
        </p:nvCxnSpPr>
        <p:spPr>
          <a:xfrm rot="360000">
            <a:off x="5484385" y="2311086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8610573-B4E3-C187-4390-1AA300EDC71D}"/>
              </a:ext>
            </a:extLst>
          </p:cNvPr>
          <p:cNvCxnSpPr>
            <a:cxnSpLocks/>
          </p:cNvCxnSpPr>
          <p:nvPr/>
        </p:nvCxnSpPr>
        <p:spPr>
          <a:xfrm rot="-300000" flipH="1">
            <a:off x="4656629" y="2399126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8" y="1"/>
            <a:ext cx="9703248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C08080-F84E-7B4E-7E13-9E1F76533C34}"/>
              </a:ext>
            </a:extLst>
          </p:cNvPr>
          <p:cNvSpPr/>
          <p:nvPr/>
        </p:nvSpPr>
        <p:spPr>
          <a:xfrm>
            <a:off x="2324708" y="4655815"/>
            <a:ext cx="7407906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A6324D-A522-E7B7-F9AC-FE4FBC884713}"/>
              </a:ext>
            </a:extLst>
          </p:cNvPr>
          <p:cNvSpPr txBox="1"/>
          <p:nvPr/>
        </p:nvSpPr>
        <p:spPr>
          <a:xfrm>
            <a:off x="2612740" y="4655815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通路（</a:t>
            </a:r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占用不可能区域）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1CE1E1-0323-16DD-A0C9-2350F74C0E22}"/>
              </a:ext>
            </a:extLst>
          </p:cNvPr>
          <p:cNvSpPr txBox="1"/>
          <p:nvPr/>
        </p:nvSpPr>
        <p:spPr>
          <a:xfrm>
            <a:off x="4850320" y="4686592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F0000"/>
                </a:solidFill>
              </a:rPr>
              <a:t>フェンスから２ｍ以内は通路のため、占用不可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8BC2F5-3DDB-2B72-D5EA-652318953B00}"/>
              </a:ext>
            </a:extLst>
          </p:cNvPr>
          <p:cNvSpPr txBox="1"/>
          <p:nvPr/>
        </p:nvSpPr>
        <p:spPr>
          <a:xfrm>
            <a:off x="8913440" y="152636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別紙５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50DF6E-50CD-5DDF-A8E7-9468E5D525E1}"/>
              </a:ext>
            </a:extLst>
          </p:cNvPr>
          <p:cNvSpPr txBox="1"/>
          <p:nvPr/>
        </p:nvSpPr>
        <p:spPr>
          <a:xfrm>
            <a:off x="101374" y="152636"/>
            <a:ext cx="211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図面（区画７）</a:t>
            </a: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BA27A44-BAF1-BA99-09E2-285A296F6426}"/>
              </a:ext>
            </a:extLst>
          </p:cNvPr>
          <p:cNvSpPr/>
          <p:nvPr/>
        </p:nvSpPr>
        <p:spPr>
          <a:xfrm>
            <a:off x="2781301" y="2047875"/>
            <a:ext cx="4295936" cy="2590800"/>
          </a:xfrm>
          <a:custGeom>
            <a:avLst/>
            <a:gdLst>
              <a:gd name="connsiteX0" fmla="*/ 190500 w 4391025"/>
              <a:gd name="connsiteY0" fmla="*/ 0 h 2590800"/>
              <a:gd name="connsiteX1" fmla="*/ 0 w 4391025"/>
              <a:gd name="connsiteY1" fmla="*/ 2590800 h 2590800"/>
              <a:gd name="connsiteX2" fmla="*/ 4191000 w 4391025"/>
              <a:gd name="connsiteY2" fmla="*/ 2581275 h 2590800"/>
              <a:gd name="connsiteX3" fmla="*/ 4391025 w 4391025"/>
              <a:gd name="connsiteY3" fmla="*/ 342900 h 2590800"/>
              <a:gd name="connsiteX4" fmla="*/ 190500 w 4391025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1025" h="2590800">
                <a:moveTo>
                  <a:pt x="190500" y="0"/>
                </a:moveTo>
                <a:lnTo>
                  <a:pt x="0" y="2590800"/>
                </a:lnTo>
                <a:lnTo>
                  <a:pt x="4191000" y="2581275"/>
                </a:lnTo>
                <a:lnTo>
                  <a:pt x="4391025" y="342900"/>
                </a:lnTo>
                <a:lnTo>
                  <a:pt x="190500" y="0"/>
                </a:ln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1B2C0D-8A67-912B-A95B-181D53FEB477}"/>
              </a:ext>
            </a:extLst>
          </p:cNvPr>
          <p:cNvSpPr txBox="1"/>
          <p:nvPr/>
        </p:nvSpPr>
        <p:spPr>
          <a:xfrm>
            <a:off x="4457685" y="1849652"/>
            <a:ext cx="1785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出入口（自動車・バイク）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4B18962-4383-5CCE-D273-150C4C87539A}"/>
              </a:ext>
            </a:extLst>
          </p:cNvPr>
          <p:cNvCxnSpPr>
            <a:cxnSpLocks/>
          </p:cNvCxnSpPr>
          <p:nvPr/>
        </p:nvCxnSpPr>
        <p:spPr>
          <a:xfrm flipH="1" flipV="1">
            <a:off x="4362768" y="2349840"/>
            <a:ext cx="1224881" cy="123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F827AF5-1493-8042-77A0-F18A43700459}"/>
              </a:ext>
            </a:extLst>
          </p:cNvPr>
          <p:cNvCxnSpPr>
            <a:cxnSpLocks/>
          </p:cNvCxnSpPr>
          <p:nvPr/>
        </p:nvCxnSpPr>
        <p:spPr>
          <a:xfrm rot="360000">
            <a:off x="4385472" y="2154440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DB51446-D97F-AF38-D78E-12288F5472A7}"/>
              </a:ext>
            </a:extLst>
          </p:cNvPr>
          <p:cNvCxnSpPr>
            <a:cxnSpLocks/>
          </p:cNvCxnSpPr>
          <p:nvPr/>
        </p:nvCxnSpPr>
        <p:spPr>
          <a:xfrm rot="-300000" flipH="1">
            <a:off x="5270498" y="2412808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グラフィックス 11" descr="車 単色塗りつぶし">
            <a:extLst>
              <a:ext uri="{FF2B5EF4-FFF2-40B4-BE49-F238E27FC236}">
                <a16:creationId xmlns:a16="http://schemas.microsoft.com/office/drawing/2014/main" id="{C8D6B39D-EA97-F88E-86E6-5B9BBE79F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15" b="21912"/>
          <a:stretch/>
        </p:blipFill>
        <p:spPr>
          <a:xfrm flipH="1">
            <a:off x="4712244" y="2029503"/>
            <a:ext cx="555162" cy="317956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7A18631-F874-CC8A-8F85-B748A163957A}"/>
              </a:ext>
            </a:extLst>
          </p:cNvPr>
          <p:cNvCxnSpPr>
            <a:cxnSpLocks/>
          </p:cNvCxnSpPr>
          <p:nvPr/>
        </p:nvCxnSpPr>
        <p:spPr>
          <a:xfrm rot="360000">
            <a:off x="5576358" y="2240277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8659814-6458-4978-4096-DF57887D6F0F}"/>
              </a:ext>
            </a:extLst>
          </p:cNvPr>
          <p:cNvCxnSpPr>
            <a:cxnSpLocks/>
          </p:cNvCxnSpPr>
          <p:nvPr/>
        </p:nvCxnSpPr>
        <p:spPr>
          <a:xfrm rot="-300000" flipH="1">
            <a:off x="4748602" y="2357520"/>
            <a:ext cx="14910" cy="71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219</Words>
  <Application>Microsoft Office PowerPoint</Application>
  <PresentationFormat>A4 210 x 297 mm</PresentationFormat>
  <Paragraphs>36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標準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徳島県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Yano Syouta</dc:creator>
  <cp:lastModifiedBy>akiyama tetsuya</cp:lastModifiedBy>
  <cp:revision>15</cp:revision>
  <cp:lastPrinted>2023-10-13T10:30:22Z</cp:lastPrinted>
  <dcterms:created xsi:type="dcterms:W3CDTF">2022-07-01T06:51:49Z</dcterms:created>
  <dcterms:modified xsi:type="dcterms:W3CDTF">2023-10-18T12:16:53Z</dcterms:modified>
</cp:coreProperties>
</file>