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 id="2147483652" r:id="rId2"/>
    <p:sldMasterId id="2147483674" r:id="rId3"/>
  </p:sldMasterIdLst>
  <p:notesMasterIdLst>
    <p:notesMasterId r:id="rId39"/>
  </p:notesMasterIdLst>
  <p:handoutMasterIdLst>
    <p:handoutMasterId r:id="rId40"/>
  </p:handoutMasterIdLst>
  <p:sldIdLst>
    <p:sldId id="709" r:id="rId4"/>
    <p:sldId id="710" r:id="rId5"/>
    <p:sldId id="714" r:id="rId6"/>
    <p:sldId id="715" r:id="rId7"/>
    <p:sldId id="713" r:id="rId8"/>
    <p:sldId id="716" r:id="rId9"/>
    <p:sldId id="719" r:id="rId10"/>
    <p:sldId id="720" r:id="rId11"/>
    <p:sldId id="721" r:id="rId12"/>
    <p:sldId id="722" r:id="rId13"/>
    <p:sldId id="723" r:id="rId14"/>
    <p:sldId id="724" r:id="rId15"/>
    <p:sldId id="726" r:id="rId16"/>
    <p:sldId id="727" r:id="rId17"/>
    <p:sldId id="728" r:id="rId18"/>
    <p:sldId id="730" r:id="rId19"/>
    <p:sldId id="729" r:id="rId20"/>
    <p:sldId id="732" r:id="rId21"/>
    <p:sldId id="733" r:id="rId22"/>
    <p:sldId id="742" r:id="rId23"/>
    <p:sldId id="734" r:id="rId24"/>
    <p:sldId id="735" r:id="rId25"/>
    <p:sldId id="736" r:id="rId26"/>
    <p:sldId id="737" r:id="rId27"/>
    <p:sldId id="738" r:id="rId28"/>
    <p:sldId id="746" r:id="rId29"/>
    <p:sldId id="750" r:id="rId30"/>
    <p:sldId id="751" r:id="rId31"/>
    <p:sldId id="747" r:id="rId32"/>
    <p:sldId id="749" r:id="rId33"/>
    <p:sldId id="748" r:id="rId34"/>
    <p:sldId id="740" r:id="rId35"/>
    <p:sldId id="743" r:id="rId36"/>
    <p:sldId id="744" r:id="rId37"/>
    <p:sldId id="745" r:id="rId38"/>
  </p:sldIdLst>
  <p:sldSz cx="9906000" cy="6858000" type="A4"/>
  <p:notesSz cx="6735763" cy="9866313"/>
  <p:custDataLst>
    <p:tags r:id="rId41"/>
  </p:custDataLst>
  <p:defaultTextStyle>
    <a:defPPr>
      <a:defRPr lang="ja-JP"/>
    </a:defPPr>
    <a:lvl1pPr algn="ctr" rtl="0" fontAlgn="b">
      <a:spcBef>
        <a:spcPct val="0"/>
      </a:spcBef>
      <a:spcAft>
        <a:spcPct val="0"/>
      </a:spcAft>
      <a:buFont typeface="Wingdings" pitchFamily="2" charset="2"/>
      <a:defRPr kumimoji="1" sz="1400" kern="1200">
        <a:solidFill>
          <a:schemeClr val="tx1"/>
        </a:solidFill>
        <a:latin typeface="ＭＳ Ｐゴシック" charset="-128"/>
        <a:ea typeface="ＭＳ Ｐゴシック" charset="-128"/>
        <a:cs typeface="+mn-cs"/>
      </a:defRPr>
    </a:lvl1pPr>
    <a:lvl2pPr marL="457200" algn="ctr" rtl="0" fontAlgn="b">
      <a:spcBef>
        <a:spcPct val="0"/>
      </a:spcBef>
      <a:spcAft>
        <a:spcPct val="0"/>
      </a:spcAft>
      <a:buFont typeface="Wingdings" pitchFamily="2" charset="2"/>
      <a:defRPr kumimoji="1" sz="1400" kern="1200">
        <a:solidFill>
          <a:schemeClr val="tx1"/>
        </a:solidFill>
        <a:latin typeface="ＭＳ Ｐゴシック" charset="-128"/>
        <a:ea typeface="ＭＳ Ｐゴシック" charset="-128"/>
        <a:cs typeface="+mn-cs"/>
      </a:defRPr>
    </a:lvl2pPr>
    <a:lvl3pPr marL="914400" algn="ctr" rtl="0" fontAlgn="b">
      <a:spcBef>
        <a:spcPct val="0"/>
      </a:spcBef>
      <a:spcAft>
        <a:spcPct val="0"/>
      </a:spcAft>
      <a:buFont typeface="Wingdings" pitchFamily="2" charset="2"/>
      <a:defRPr kumimoji="1" sz="1400" kern="1200">
        <a:solidFill>
          <a:schemeClr val="tx1"/>
        </a:solidFill>
        <a:latin typeface="ＭＳ Ｐゴシック" charset="-128"/>
        <a:ea typeface="ＭＳ Ｐゴシック" charset="-128"/>
        <a:cs typeface="+mn-cs"/>
      </a:defRPr>
    </a:lvl3pPr>
    <a:lvl4pPr marL="1371600" algn="ctr" rtl="0" fontAlgn="b">
      <a:spcBef>
        <a:spcPct val="0"/>
      </a:spcBef>
      <a:spcAft>
        <a:spcPct val="0"/>
      </a:spcAft>
      <a:buFont typeface="Wingdings" pitchFamily="2" charset="2"/>
      <a:defRPr kumimoji="1" sz="1400" kern="1200">
        <a:solidFill>
          <a:schemeClr val="tx1"/>
        </a:solidFill>
        <a:latin typeface="ＭＳ Ｐゴシック" charset="-128"/>
        <a:ea typeface="ＭＳ Ｐゴシック" charset="-128"/>
        <a:cs typeface="+mn-cs"/>
      </a:defRPr>
    </a:lvl4pPr>
    <a:lvl5pPr marL="1828800" algn="ctr" rtl="0" fontAlgn="b">
      <a:spcBef>
        <a:spcPct val="0"/>
      </a:spcBef>
      <a:spcAft>
        <a:spcPct val="0"/>
      </a:spcAft>
      <a:buFont typeface="Wingdings" pitchFamily="2" charset="2"/>
      <a:defRPr kumimoji="1" sz="14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4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14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14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1400" kern="1200">
        <a:solidFill>
          <a:schemeClr val="tx1"/>
        </a:solidFill>
        <a:latin typeface="ＭＳ Ｐゴシック" charset="-128"/>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A　染谷 うた子" initials="MRA" lastIdx="1" clrIdx="0">
    <p:extLst>
      <p:ext uri="{19B8F6BF-5375-455C-9EA6-DF929625EA0E}">
        <p15:presenceInfo xmlns:p15="http://schemas.microsoft.com/office/powerpoint/2012/main" userId="MRA　染谷 うた子"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7DA"/>
    <a:srgbClr val="FFFFFF"/>
    <a:srgbClr val="660066"/>
    <a:srgbClr val="59516F"/>
    <a:srgbClr val="558C99"/>
    <a:srgbClr val="D7929F"/>
    <a:srgbClr val="E9C4A3"/>
    <a:srgbClr val="CB9C7B"/>
    <a:srgbClr val="BD594A"/>
    <a:srgbClr val="A92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rgbClr val="00000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rgbClr val="00000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中間スタイル 1 - アクセント 1">
    <a:wholeTbl>
      <a:tcTxStyle>
        <a:fontRef idx="minor">
          <a:srgbClr val="00000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rgbClr val="00000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rgbClr val="00000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rgbClr val="000000"/>
        </a:fontRef>
        <a:schemeClr val="bg1"/>
      </a:tcTxStyle>
      <a:tcStyle>
        <a:tcBdr/>
        <a:fillRef idx="1">
          <a:schemeClr val="accent1"/>
        </a:fillRef>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rgbClr val="00000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rgbClr val="00000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95"/>
    <p:restoredTop sz="89503"/>
  </p:normalViewPr>
  <p:slideViewPr>
    <p:cSldViewPr snapToGrid="0">
      <p:cViewPr varScale="1">
        <p:scale>
          <a:sx n="65" d="100"/>
          <a:sy n="65" d="100"/>
        </p:scale>
        <p:origin x="1746" y="60"/>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1" name="Rectangle 2"/>
          <p:cNvSpPr>
            <a:spLocks noGrp="1" noChangeArrowheads="1"/>
          </p:cNvSpPr>
          <p:nvPr>
            <p:ph type="hdr" sz="quarter"/>
          </p:nvPr>
        </p:nvSpPr>
        <p:spPr>
          <a:xfrm>
            <a:off x="0" y="0"/>
            <a:ext cx="2916979" cy="493771"/>
          </a:xfrm>
          <a:prstGeom prst="rect">
            <a:avLst/>
          </a:prstGeom>
          <a:noFill/>
          <a:ln>
            <a:noFill/>
          </a:ln>
          <a:effectLst/>
        </p:spPr>
        <p:txBody>
          <a:bodyPr vert="horz" wrap="square" lIns="91030" tIns="45516" rIns="91030" bIns="45516" numCol="1" anchor="t" anchorCtr="0" compatLnSpc="1">
            <a:prstTxWarp prst="textNoShape">
              <a:avLst/>
            </a:prstTxWarp>
          </a:bodyPr>
          <a:lstStyle>
            <a:lvl1pPr algn="l" defTabSz="911154" fontAlgn="base">
              <a:buFontTx/>
              <a:buNone/>
              <a:defRPr sz="1200">
                <a:latin typeface="Times New Roman" pitchFamily="18" charset="0"/>
              </a:defRPr>
            </a:lvl1pPr>
          </a:lstStyle>
          <a:p>
            <a:endParaRPr lang="en-US" altLang="ja-JP"/>
          </a:p>
        </p:txBody>
      </p:sp>
      <p:sp>
        <p:nvSpPr>
          <p:cNvPr id="1232" name="Rectangle 3"/>
          <p:cNvSpPr>
            <a:spLocks noGrp="1" noChangeArrowheads="1"/>
          </p:cNvSpPr>
          <p:nvPr>
            <p:ph type="dt" sz="quarter" idx="1"/>
          </p:nvPr>
        </p:nvSpPr>
        <p:spPr>
          <a:xfrm>
            <a:off x="3818784" y="0"/>
            <a:ext cx="2916979" cy="493771"/>
          </a:xfrm>
          <a:prstGeom prst="rect">
            <a:avLst/>
          </a:prstGeom>
          <a:noFill/>
          <a:ln>
            <a:noFill/>
          </a:ln>
          <a:effectLst/>
        </p:spPr>
        <p:txBody>
          <a:bodyPr vert="horz" wrap="square" lIns="91030" tIns="45516" rIns="91030" bIns="45516" numCol="1" anchor="t" anchorCtr="0" compatLnSpc="1">
            <a:prstTxWarp prst="textNoShape">
              <a:avLst/>
            </a:prstTxWarp>
          </a:bodyPr>
          <a:lstStyle>
            <a:lvl1pPr algn="r" defTabSz="911154" fontAlgn="base">
              <a:buFontTx/>
              <a:buNone/>
              <a:defRPr sz="1200">
                <a:latin typeface="Times New Roman" pitchFamily="18" charset="0"/>
              </a:defRPr>
            </a:lvl1pPr>
          </a:lstStyle>
          <a:p>
            <a:endParaRPr lang="en-US" altLang="ja-JP"/>
          </a:p>
        </p:txBody>
      </p:sp>
      <p:sp>
        <p:nvSpPr>
          <p:cNvPr id="1233" name="Rectangle 4"/>
          <p:cNvSpPr>
            <a:spLocks noGrp="1" noChangeArrowheads="1"/>
          </p:cNvSpPr>
          <p:nvPr>
            <p:ph type="ftr" sz="quarter" idx="2"/>
          </p:nvPr>
        </p:nvSpPr>
        <p:spPr>
          <a:xfrm>
            <a:off x="314137" y="9474938"/>
            <a:ext cx="3053745" cy="391375"/>
          </a:xfrm>
          <a:prstGeom prst="rect">
            <a:avLst/>
          </a:prstGeom>
          <a:noFill/>
          <a:ln>
            <a:noFill/>
          </a:ln>
          <a:effectLst/>
        </p:spPr>
        <p:txBody>
          <a:bodyPr vert="horz" wrap="square" lIns="0" tIns="0" rIns="0" bIns="0" numCol="1" anchor="ctr" anchorCtr="0" compatLnSpc="1">
            <a:prstTxWarp prst="textNoShape">
              <a:avLst/>
            </a:prstTxWarp>
          </a:bodyPr>
          <a:lstStyle>
            <a:lvl1pPr algn="l">
              <a:buFontTx/>
              <a:buNone/>
              <a:defRPr sz="1000">
                <a:solidFill>
                  <a:schemeClr val="bg2"/>
                </a:solidFill>
              </a:defRPr>
            </a:lvl1pPr>
          </a:lstStyle>
          <a:p>
            <a:r>
              <a:rPr lang="en-US" altLang="ja-JP"/>
              <a:t>Copyright (C) Mitsubishi Research Institute, Inc.</a:t>
            </a:r>
          </a:p>
        </p:txBody>
      </p:sp>
      <p:sp>
        <p:nvSpPr>
          <p:cNvPr id="1234" name="Rectangle 5"/>
          <p:cNvSpPr>
            <a:spLocks noGrp="1" noChangeArrowheads="1"/>
          </p:cNvSpPr>
          <p:nvPr>
            <p:ph type="sldNum" sz="quarter" idx="3"/>
          </p:nvPr>
        </p:nvSpPr>
        <p:spPr>
          <a:xfrm>
            <a:off x="3125335" y="9474938"/>
            <a:ext cx="471204" cy="391375"/>
          </a:xfrm>
          <a:prstGeom prst="rect">
            <a:avLst/>
          </a:prstGeom>
          <a:noFill/>
          <a:ln>
            <a:noFill/>
          </a:ln>
          <a:effectLst/>
        </p:spPr>
        <p:txBody>
          <a:bodyPr vert="horz" wrap="square" lIns="89867" tIns="44934" rIns="89867" bIns="44934" numCol="1" anchor="ctr" anchorCtr="0" compatLnSpc="1">
            <a:prstTxWarp prst="textNoShape">
              <a:avLst/>
            </a:prstTxWarp>
          </a:bodyPr>
          <a:lstStyle>
            <a:lvl1pPr fontAlgn="base">
              <a:buFontTx/>
              <a:buNone/>
              <a:defRPr sz="1200"/>
            </a:lvl1pPr>
          </a:lstStyle>
          <a:p>
            <a:fld id="{276911BD-7E68-40D6-B6A8-A3360D256241}" type="slidenum">
              <a:rPr lang="en-US" altLang="ja-JP"/>
              <a:pPr/>
              <a:t>‹#›</a:t>
            </a:fld>
            <a:endParaRPr lang="en-US" altLang="ja-JP"/>
          </a:p>
        </p:txBody>
      </p:sp>
      <p:sp>
        <p:nvSpPr>
          <p:cNvPr id="1235" name="Line 2"/>
          <p:cNvSpPr>
            <a:spLocks noChangeShapeType="1"/>
          </p:cNvSpPr>
          <p:nvPr/>
        </p:nvSpPr>
        <p:spPr>
          <a:xfrm>
            <a:off x="314136" y="9447632"/>
            <a:ext cx="6092532" cy="0"/>
          </a:xfrm>
          <a:prstGeom prst="line">
            <a:avLst/>
          </a:prstGeom>
          <a:noFill/>
          <a:ln w="9525">
            <a:solidFill>
              <a:schemeClr val="bg2"/>
            </a:solidFill>
            <a:round/>
            <a:headEnd/>
            <a:tailEnd/>
          </a:ln>
          <a:effectLst/>
        </p:spPr>
        <p:txBody>
          <a:bodyPr wrap="none" lIns="89867" tIns="44934" rIns="89867" bIns="44934" anchor="ctr"/>
          <a:lstStyle/>
          <a:p>
            <a:endParaRPr lang="ja-JP" altLang="en-US"/>
          </a:p>
        </p:txBody>
      </p:sp>
    </p:spTree>
    <p:extLst>
      <p:ext uri="{BB962C8B-B14F-4D97-AF65-F5344CB8AC3E}">
        <p14:creationId xmlns:p14="http://schemas.microsoft.com/office/powerpoint/2010/main" val="3166780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3" name="Rectangle 2"/>
          <p:cNvSpPr>
            <a:spLocks noGrp="1" noChangeArrowheads="1"/>
          </p:cNvSpPr>
          <p:nvPr>
            <p:ph type="hdr" sz="quarter"/>
          </p:nvPr>
        </p:nvSpPr>
        <p:spPr>
          <a:xfrm>
            <a:off x="0" y="0"/>
            <a:ext cx="2916979" cy="493771"/>
          </a:xfrm>
          <a:prstGeom prst="rect">
            <a:avLst/>
          </a:prstGeom>
          <a:noFill/>
          <a:ln>
            <a:noFill/>
          </a:ln>
          <a:effectLst/>
        </p:spPr>
        <p:txBody>
          <a:bodyPr vert="horz" wrap="square" lIns="91030" tIns="45516" rIns="91030" bIns="45516" numCol="1" anchor="t" anchorCtr="0" compatLnSpc="1">
            <a:prstTxWarp prst="textNoShape">
              <a:avLst/>
            </a:prstTxWarp>
          </a:bodyPr>
          <a:lstStyle>
            <a:lvl1pPr algn="l" defTabSz="911154" fontAlgn="base">
              <a:buFontTx/>
              <a:buNone/>
              <a:defRPr sz="1200">
                <a:latin typeface="Times New Roman" pitchFamily="18" charset="0"/>
              </a:defRPr>
            </a:lvl1pPr>
          </a:lstStyle>
          <a:p>
            <a:endParaRPr lang="en-US" altLang="ja-JP"/>
          </a:p>
        </p:txBody>
      </p:sp>
      <p:sp>
        <p:nvSpPr>
          <p:cNvPr id="1224" name="Rectangle 3"/>
          <p:cNvSpPr>
            <a:spLocks noGrp="1" noChangeArrowheads="1"/>
          </p:cNvSpPr>
          <p:nvPr>
            <p:ph type="dt" idx="1"/>
          </p:nvPr>
        </p:nvSpPr>
        <p:spPr>
          <a:xfrm>
            <a:off x="3818784" y="0"/>
            <a:ext cx="2916979" cy="493771"/>
          </a:xfrm>
          <a:prstGeom prst="rect">
            <a:avLst/>
          </a:prstGeom>
          <a:noFill/>
          <a:ln>
            <a:noFill/>
          </a:ln>
          <a:effectLst/>
        </p:spPr>
        <p:txBody>
          <a:bodyPr vert="horz" wrap="square" lIns="91030" tIns="45516" rIns="91030" bIns="45516" numCol="1" anchor="t" anchorCtr="0" compatLnSpc="1">
            <a:prstTxWarp prst="textNoShape">
              <a:avLst/>
            </a:prstTxWarp>
          </a:bodyPr>
          <a:lstStyle>
            <a:lvl1pPr algn="r" defTabSz="911154" fontAlgn="base">
              <a:buFontTx/>
              <a:buNone/>
              <a:defRPr sz="1200">
                <a:latin typeface="Times New Roman" pitchFamily="18" charset="0"/>
              </a:defRPr>
            </a:lvl1pPr>
          </a:lstStyle>
          <a:p>
            <a:endParaRPr lang="en-US" altLang="ja-JP"/>
          </a:p>
        </p:txBody>
      </p:sp>
      <p:sp>
        <p:nvSpPr>
          <p:cNvPr id="1225" name="Rectangle 4"/>
          <p:cNvSpPr>
            <a:spLocks noGrp="1" noRot="1" noChangeAspect="1" noChangeArrowheads="1" noTextEdit="1"/>
          </p:cNvSpPr>
          <p:nvPr>
            <p:ph type="sldImg" idx="2"/>
          </p:nvPr>
        </p:nvSpPr>
        <p:spPr>
          <a:xfrm>
            <a:off x="698500" y="739775"/>
            <a:ext cx="5345113" cy="3702050"/>
          </a:xfrm>
          <a:prstGeom prst="rect">
            <a:avLst/>
          </a:prstGeom>
          <a:noFill/>
          <a:ln w="9525">
            <a:solidFill>
              <a:srgbClr val="000000"/>
            </a:solidFill>
            <a:miter lim="800000"/>
            <a:headEnd/>
            <a:tailEnd/>
          </a:ln>
          <a:effectLst/>
        </p:spPr>
      </p:sp>
      <p:sp>
        <p:nvSpPr>
          <p:cNvPr id="1226" name="Rectangle 5"/>
          <p:cNvSpPr>
            <a:spLocks noGrp="1" noChangeArrowheads="1"/>
          </p:cNvSpPr>
          <p:nvPr>
            <p:ph type="body" sz="quarter" idx="3"/>
          </p:nvPr>
        </p:nvSpPr>
        <p:spPr>
          <a:xfrm>
            <a:off x="897532" y="4689686"/>
            <a:ext cx="4940699" cy="954107"/>
          </a:xfrm>
          <a:prstGeom prst="rect">
            <a:avLst/>
          </a:prstGeom>
          <a:noFill/>
          <a:ln>
            <a:noFill/>
          </a:ln>
          <a:effectLst/>
        </p:spPr>
        <p:txBody>
          <a:bodyPr vert="horz" wrap="square" lIns="0" tIns="0" rIns="0" bIns="0" numCol="1" anchor="t" anchorCtr="0" compatLnSpc="1">
            <a:prstTxWarp prst="textNoShape">
              <a:avLst/>
            </a:prstTxWarp>
            <a:sp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27" name="Rectangle 6"/>
          <p:cNvSpPr>
            <a:spLocks noGrp="1" noChangeArrowheads="1"/>
          </p:cNvSpPr>
          <p:nvPr>
            <p:ph type="ftr" sz="quarter" idx="4"/>
          </p:nvPr>
        </p:nvSpPr>
        <p:spPr>
          <a:xfrm>
            <a:off x="314137" y="9495418"/>
            <a:ext cx="3053745" cy="391375"/>
          </a:xfrm>
          <a:prstGeom prst="rect">
            <a:avLst/>
          </a:prstGeom>
          <a:noFill/>
          <a:ln>
            <a:noFill/>
          </a:ln>
          <a:effectLst/>
        </p:spPr>
        <p:txBody>
          <a:bodyPr vert="horz" wrap="square" lIns="0" tIns="0" rIns="0" bIns="0" numCol="1" anchor="ctr" anchorCtr="0" compatLnSpc="1">
            <a:prstTxWarp prst="textNoShape">
              <a:avLst/>
            </a:prstTxWarp>
          </a:bodyPr>
          <a:lstStyle>
            <a:lvl1pPr algn="l">
              <a:buFontTx/>
              <a:buNone/>
              <a:defRPr sz="1000">
                <a:solidFill>
                  <a:schemeClr val="bg2"/>
                </a:solidFill>
              </a:defRPr>
            </a:lvl1pPr>
          </a:lstStyle>
          <a:p>
            <a:r>
              <a:rPr lang="en-US" altLang="ja-JP"/>
              <a:t>Copyright (C) Mitsubishi Research Institute, Inc.</a:t>
            </a:r>
          </a:p>
        </p:txBody>
      </p:sp>
      <p:sp>
        <p:nvSpPr>
          <p:cNvPr id="1228" name="Rectangle 7"/>
          <p:cNvSpPr>
            <a:spLocks noGrp="1" noChangeArrowheads="1"/>
          </p:cNvSpPr>
          <p:nvPr>
            <p:ph type="sldNum" sz="quarter" idx="5"/>
          </p:nvPr>
        </p:nvSpPr>
        <p:spPr>
          <a:xfrm>
            <a:off x="3156321" y="9495418"/>
            <a:ext cx="423122" cy="391375"/>
          </a:xfrm>
          <a:prstGeom prst="rect">
            <a:avLst/>
          </a:prstGeom>
          <a:noFill/>
          <a:ln>
            <a:noFill/>
          </a:ln>
          <a:effectLst/>
        </p:spPr>
        <p:txBody>
          <a:bodyPr vert="horz" wrap="square" lIns="89867" tIns="44934" rIns="89867" bIns="44934" numCol="1" anchor="ctr" anchorCtr="0" compatLnSpc="1">
            <a:prstTxWarp prst="textNoShape">
              <a:avLst/>
            </a:prstTxWarp>
          </a:bodyPr>
          <a:lstStyle>
            <a:lvl1pPr fontAlgn="base">
              <a:buFontTx/>
              <a:buNone/>
              <a:defRPr sz="1200"/>
            </a:lvl1pPr>
          </a:lstStyle>
          <a:p>
            <a:fld id="{D01B204F-67BE-4C95-94C3-98475093334C}" type="slidenum">
              <a:rPr lang="en-US" altLang="ja-JP"/>
              <a:pPr/>
              <a:t>‹#›</a:t>
            </a:fld>
            <a:endParaRPr lang="en-US" altLang="ja-JP"/>
          </a:p>
        </p:txBody>
      </p:sp>
      <p:sp>
        <p:nvSpPr>
          <p:cNvPr id="1229" name="Line 8"/>
          <p:cNvSpPr>
            <a:spLocks noChangeShapeType="1"/>
          </p:cNvSpPr>
          <p:nvPr/>
        </p:nvSpPr>
        <p:spPr>
          <a:xfrm>
            <a:off x="314136" y="9447632"/>
            <a:ext cx="6092532" cy="0"/>
          </a:xfrm>
          <a:prstGeom prst="line">
            <a:avLst/>
          </a:prstGeom>
          <a:noFill/>
          <a:ln w="9525">
            <a:solidFill>
              <a:schemeClr val="bg2"/>
            </a:solidFill>
            <a:round/>
            <a:headEnd/>
            <a:tailEnd/>
          </a:ln>
          <a:effectLst/>
        </p:spPr>
        <p:txBody>
          <a:bodyPr wrap="none" lIns="89867" tIns="44934" rIns="89867" bIns="44934" anchor="ctr"/>
          <a:lstStyle/>
          <a:p>
            <a:endParaRPr lang="ja-JP" altLang="en-US"/>
          </a:p>
        </p:txBody>
      </p:sp>
    </p:spTree>
    <p:extLst>
      <p:ext uri="{BB962C8B-B14F-4D97-AF65-F5344CB8AC3E}">
        <p14:creationId xmlns:p14="http://schemas.microsoft.com/office/powerpoint/2010/main" val="1664543903"/>
      </p:ext>
    </p:extLst>
  </p:cSld>
  <p:clrMap bg1="lt1" tx1="dk1" bg2="lt2" tx2="dk2" accent1="accent1" accent2="accent2" accent3="accent3" accent4="accent4" accent5="accent5" accent6="accent6" hlink="hlink" folHlink="folHlink"/>
  <p:hf hdr="0" ftr="0" dt="0"/>
  <p:notesStyle>
    <a:lvl1pPr algn="l" rtl="0" fontAlgn="base">
      <a:spcBef>
        <a:spcPct val="20000"/>
      </a:spcBef>
      <a:spcAft>
        <a:spcPct val="0"/>
      </a:spcAft>
      <a:buClr>
        <a:schemeClr val="tx2"/>
      </a:buClr>
      <a:buFont typeface="Wingdings" pitchFamily="2" charset="2"/>
      <a:defRPr kumimoji="1" sz="1400" kern="1200">
        <a:solidFill>
          <a:schemeClr val="tx1"/>
        </a:solidFill>
        <a:latin typeface="ＭＳ Ｐゴシック" charset="-128"/>
        <a:ea typeface="ＭＳ Ｐゴシック" charset="-128"/>
        <a:cs typeface="+mn-cs"/>
      </a:defRPr>
    </a:lvl1pPr>
    <a:lvl2pPr marL="233363" indent="-231775" algn="l" rtl="0" fontAlgn="base">
      <a:spcBef>
        <a:spcPct val="20000"/>
      </a:spcBef>
      <a:spcAft>
        <a:spcPct val="0"/>
      </a:spcAft>
      <a:buClr>
        <a:srgbClr val="3E5E84"/>
      </a:buClr>
      <a:buFont typeface="Wingdings" pitchFamily="2" charset="2"/>
      <a:buChar char="n"/>
      <a:defRPr kumimoji="1" sz="1200" kern="1200">
        <a:solidFill>
          <a:schemeClr val="tx1"/>
        </a:solidFill>
        <a:latin typeface="ＭＳ Ｐゴシック" charset="-128"/>
        <a:ea typeface="ＭＳ Ｐゴシック" charset="-128"/>
        <a:cs typeface="+mn-cs"/>
      </a:defRPr>
    </a:lvl2pPr>
    <a:lvl3pPr marL="523875" indent="-242888" algn="l" rtl="0" fontAlgn="base">
      <a:spcBef>
        <a:spcPct val="20000"/>
      </a:spcBef>
      <a:spcAft>
        <a:spcPct val="0"/>
      </a:spcAft>
      <a:buClr>
        <a:srgbClr val="808080"/>
      </a:buClr>
      <a:buFont typeface="Wingdings" pitchFamily="2" charset="2"/>
      <a:buChar char="n"/>
      <a:defRPr kumimoji="1" sz="1000" kern="1200">
        <a:solidFill>
          <a:schemeClr val="tx1"/>
        </a:solidFill>
        <a:latin typeface="ＭＳ Ｐゴシック" charset="-128"/>
        <a:ea typeface="ＭＳ Ｐゴシック" charset="-128"/>
        <a:cs typeface="+mn-cs"/>
      </a:defRPr>
    </a:lvl3pPr>
    <a:lvl4pPr marL="771525" indent="-195263" algn="l" rtl="0" fontAlgn="base">
      <a:spcBef>
        <a:spcPct val="20000"/>
      </a:spcBef>
      <a:spcAft>
        <a:spcPct val="0"/>
      </a:spcAft>
      <a:buClr>
        <a:srgbClr val="558C99"/>
      </a:buClr>
      <a:buFont typeface="Wingdings" pitchFamily="2" charset="2"/>
      <a:buChar char="l"/>
      <a:defRPr kumimoji="1" sz="900" kern="1200">
        <a:solidFill>
          <a:schemeClr val="tx1"/>
        </a:solidFill>
        <a:latin typeface="ＭＳ Ｐゴシック" charset="-128"/>
        <a:ea typeface="ＭＳ Ｐゴシック" charset="-128"/>
        <a:cs typeface="+mn-cs"/>
      </a:defRPr>
    </a:lvl4pPr>
    <a:lvl5pPr marL="985838" indent="-195263" algn="l" rtl="0" fontAlgn="base">
      <a:spcBef>
        <a:spcPct val="20000"/>
      </a:spcBef>
      <a:spcAft>
        <a:spcPct val="0"/>
      </a:spcAft>
      <a:buClr>
        <a:srgbClr val="C0C0C0"/>
      </a:buClr>
      <a:buFont typeface="Wingdings" pitchFamily="2" charset="2"/>
      <a:buChar char="l"/>
      <a:defRPr kumimoji="1" sz="9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 name="スライド イメージ プレースホルダー 1"/>
          <p:cNvSpPr>
            <a:spLocks noGrp="1" noRot="1" noChangeAspect="1"/>
          </p:cNvSpPr>
          <p:nvPr>
            <p:ph type="sldImg"/>
          </p:nvPr>
        </p:nvSpPr>
        <p:spPr>
          <a:xfrm>
            <a:off x="698500" y="739775"/>
            <a:ext cx="5345113" cy="3702050"/>
          </a:xfrm>
        </p:spPr>
      </p:sp>
      <p:sp>
        <p:nvSpPr>
          <p:cNvPr id="1740" name="ノート プレースホルダー 2"/>
          <p:cNvSpPr>
            <a:spLocks noGrp="1"/>
          </p:cNvSpPr>
          <p:nvPr>
            <p:ph type="body" idx="1"/>
          </p:nvPr>
        </p:nvSpPr>
        <p:spPr>
          <a:xfrm>
            <a:off x="897532" y="4689686"/>
            <a:ext cx="4940699" cy="215444"/>
          </a:xfrm>
        </p:spPr>
        <p:txBody>
          <a:bodyPr/>
          <a:lstStyle/>
          <a:p>
            <a:endParaRPr kumimoji="1" lang="ja-JP" altLang="en-US" dirty="0"/>
          </a:p>
        </p:txBody>
      </p:sp>
      <p:sp>
        <p:nvSpPr>
          <p:cNvPr id="1741" name="スライド番号プレースホルダー 4"/>
          <p:cNvSpPr>
            <a:spLocks noGrp="1"/>
          </p:cNvSpPr>
          <p:nvPr>
            <p:ph type="sldNum" sz="quarter" idx="5"/>
          </p:nvPr>
        </p:nvSpPr>
        <p:spPr/>
        <p:txBody>
          <a:bodyPr/>
          <a:lstStyle/>
          <a:p>
            <a:fld id="{D01B204F-67BE-4C95-94C3-98475093334C}" type="slidenum">
              <a:rPr lang="en-US" altLang="ja-JP" smtClean="0"/>
              <a:pPr/>
              <a:t>0</a:t>
            </a:fld>
            <a:endParaRPr lang="en-US" altLang="ja-JP"/>
          </a:p>
        </p:txBody>
      </p:sp>
    </p:spTree>
    <p:extLst>
      <p:ext uri="{BB962C8B-B14F-4D97-AF65-F5344CB8AC3E}">
        <p14:creationId xmlns:p14="http://schemas.microsoft.com/office/powerpoint/2010/main" val="211142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6" name="スライド イメージ プレースホルダー 1"/>
          <p:cNvSpPr>
            <a:spLocks noGrp="1" noRot="1" noChangeAspect="1"/>
          </p:cNvSpPr>
          <p:nvPr>
            <p:ph type="sldImg"/>
          </p:nvPr>
        </p:nvSpPr>
        <p:spPr>
          <a:xfrm>
            <a:off x="698500" y="739775"/>
            <a:ext cx="5345113" cy="3702050"/>
          </a:xfrm>
        </p:spPr>
      </p:sp>
      <p:sp>
        <p:nvSpPr>
          <p:cNvPr id="1897" name="ノート プレースホルダー 2"/>
          <p:cNvSpPr>
            <a:spLocks noGrp="1"/>
          </p:cNvSpPr>
          <p:nvPr>
            <p:ph type="body" idx="1"/>
          </p:nvPr>
        </p:nvSpPr>
        <p:spPr>
          <a:xfrm>
            <a:off x="897532" y="4689686"/>
            <a:ext cx="4940699" cy="184666"/>
          </a:xfrm>
        </p:spPr>
        <p:txBody>
          <a:bodyPr/>
          <a:lstStyle/>
          <a:p>
            <a:pPr defTabSz="898672" fontAlgn="auto">
              <a:spcBef>
                <a:spcPts val="0"/>
              </a:spcBef>
              <a:spcAft>
                <a:spcPts val="0"/>
              </a:spcAft>
              <a:buClrTx/>
              <a:defRPr/>
            </a:pP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898" name="スライド番号プレースホルダー 3"/>
          <p:cNvSpPr>
            <a:spLocks noGrp="1"/>
          </p:cNvSpPr>
          <p:nvPr>
            <p:ph type="sldNum" sz="quarter" idx="5"/>
          </p:nvPr>
        </p:nvSpPr>
        <p:spPr/>
        <p:txBody>
          <a:bodyPr/>
          <a:lstStyle/>
          <a:p>
            <a:fld id="{1BB35F5C-9FD6-407E-BF06-1FA795BE5FE7}" type="slidenum">
              <a:rPr kumimoji="1" lang="ja-JP" altLang="en-US" smtClean="0"/>
              <a:t>9</a:t>
            </a:fld>
            <a:endParaRPr kumimoji="1" lang="ja-JP" altLang="en-US"/>
          </a:p>
        </p:txBody>
      </p:sp>
    </p:spTree>
    <p:extLst>
      <p:ext uri="{BB962C8B-B14F-4D97-AF65-F5344CB8AC3E}">
        <p14:creationId xmlns:p14="http://schemas.microsoft.com/office/powerpoint/2010/main" val="1555871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 name="スライド イメージ プレースホルダー 1"/>
          <p:cNvSpPr>
            <a:spLocks noGrp="1" noRot="1" noChangeAspect="1"/>
          </p:cNvSpPr>
          <p:nvPr>
            <p:ph type="sldImg"/>
          </p:nvPr>
        </p:nvSpPr>
        <p:spPr>
          <a:xfrm>
            <a:off x="698500" y="739775"/>
            <a:ext cx="5345113" cy="3702050"/>
          </a:xfrm>
        </p:spPr>
      </p:sp>
      <p:sp>
        <p:nvSpPr>
          <p:cNvPr id="1907" name="ノート プレースホルダー 2"/>
          <p:cNvSpPr>
            <a:spLocks noGrp="1"/>
          </p:cNvSpPr>
          <p:nvPr>
            <p:ph type="body" idx="1"/>
          </p:nvPr>
        </p:nvSpPr>
        <p:spPr>
          <a:xfrm>
            <a:off x="1304899" y="3225646"/>
            <a:ext cx="7183157" cy="184666"/>
          </a:xfrm>
        </p:spPr>
        <p:txBody>
          <a:bodyPr/>
          <a:lstStyle/>
          <a:p>
            <a:endParaRPr lang="en-US" altLang="ja-JP" sz="1200" dirty="0">
              <a:latin typeface="HG丸ｺﾞｼｯｸM-PRO" panose="020F0600000000000000" pitchFamily="50" charset="-128"/>
              <a:ea typeface="HG丸ｺﾞｼｯｸM-PRO" panose="020F0600000000000000" pitchFamily="50" charset="-128"/>
            </a:endParaRPr>
          </a:p>
        </p:txBody>
      </p:sp>
      <p:sp>
        <p:nvSpPr>
          <p:cNvPr id="1908" name="スライド番号プレースホルダー 3"/>
          <p:cNvSpPr>
            <a:spLocks noGrp="1"/>
          </p:cNvSpPr>
          <p:nvPr>
            <p:ph type="sldNum" sz="quarter" idx="5"/>
          </p:nvPr>
        </p:nvSpPr>
        <p:spPr/>
        <p:txBody>
          <a:bodyPr/>
          <a:lstStyle/>
          <a:p>
            <a:fld id="{1BB35F5C-9FD6-407E-BF06-1FA795BE5FE7}" type="slidenum">
              <a:rPr kumimoji="1" lang="ja-JP" altLang="en-US" smtClean="0"/>
              <a:t>10</a:t>
            </a:fld>
            <a:endParaRPr kumimoji="1" lang="ja-JP" altLang="en-US"/>
          </a:p>
        </p:txBody>
      </p:sp>
    </p:spTree>
    <p:extLst>
      <p:ext uri="{BB962C8B-B14F-4D97-AF65-F5344CB8AC3E}">
        <p14:creationId xmlns:p14="http://schemas.microsoft.com/office/powerpoint/2010/main" val="380263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 name="スライド イメージ プレースホルダー 1"/>
          <p:cNvSpPr>
            <a:spLocks noGrp="1" noRot="1" noChangeAspect="1"/>
          </p:cNvSpPr>
          <p:nvPr>
            <p:ph type="sldImg"/>
          </p:nvPr>
        </p:nvSpPr>
        <p:spPr>
          <a:xfrm>
            <a:off x="698500" y="739775"/>
            <a:ext cx="5345113" cy="3702050"/>
          </a:xfrm>
        </p:spPr>
      </p:sp>
      <p:sp>
        <p:nvSpPr>
          <p:cNvPr id="1917" name="ノート プレースホルダー 2"/>
          <p:cNvSpPr>
            <a:spLocks noGrp="1"/>
          </p:cNvSpPr>
          <p:nvPr>
            <p:ph type="body" idx="1"/>
          </p:nvPr>
        </p:nvSpPr>
        <p:spPr>
          <a:xfrm>
            <a:off x="897532" y="4689686"/>
            <a:ext cx="4940699" cy="215444"/>
          </a:xfrm>
        </p:spPr>
        <p:txBody>
          <a:bodyPr/>
          <a:lstStyle/>
          <a:p>
            <a:endParaRPr kumimoji="1" lang="ja-JP" altLang="en-US" dirty="0"/>
          </a:p>
        </p:txBody>
      </p:sp>
      <p:sp>
        <p:nvSpPr>
          <p:cNvPr id="1918" name="スライド番号プレースホルダー 3"/>
          <p:cNvSpPr>
            <a:spLocks noGrp="1"/>
          </p:cNvSpPr>
          <p:nvPr>
            <p:ph type="sldNum" sz="quarter" idx="5"/>
          </p:nvPr>
        </p:nvSpPr>
        <p:spPr/>
        <p:txBody>
          <a:bodyPr/>
          <a:lstStyle/>
          <a:p>
            <a:fld id="{1BB35F5C-9FD6-407E-BF06-1FA795BE5FE7}" type="slidenum">
              <a:rPr kumimoji="1" lang="ja-JP" altLang="en-US" smtClean="0"/>
              <a:t>11</a:t>
            </a:fld>
            <a:endParaRPr kumimoji="1" lang="ja-JP" altLang="en-US"/>
          </a:p>
        </p:txBody>
      </p:sp>
    </p:spTree>
    <p:extLst>
      <p:ext uri="{BB962C8B-B14F-4D97-AF65-F5344CB8AC3E}">
        <p14:creationId xmlns:p14="http://schemas.microsoft.com/office/powerpoint/2010/main" val="384714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 name="スライド イメージ プレースホルダー 1"/>
          <p:cNvSpPr>
            <a:spLocks noGrp="1" noRot="1" noChangeAspect="1"/>
          </p:cNvSpPr>
          <p:nvPr>
            <p:ph type="sldImg"/>
          </p:nvPr>
        </p:nvSpPr>
        <p:spPr>
          <a:xfrm>
            <a:off x="698500" y="739775"/>
            <a:ext cx="5345113" cy="3702050"/>
          </a:xfrm>
        </p:spPr>
      </p:sp>
      <p:sp>
        <p:nvSpPr>
          <p:cNvPr id="1946" name="ノート プレースホルダー 2"/>
          <p:cNvSpPr>
            <a:spLocks noGrp="1"/>
          </p:cNvSpPr>
          <p:nvPr>
            <p:ph type="body" idx="1"/>
          </p:nvPr>
        </p:nvSpPr>
        <p:spPr>
          <a:xfrm>
            <a:off x="897532" y="4689686"/>
            <a:ext cx="4940699" cy="184666"/>
          </a:xfrm>
        </p:spPr>
        <p:txBody>
          <a:bodyPr/>
          <a:lstStyle/>
          <a:p>
            <a:pPr defTabSz="898672" fontAlgn="auto">
              <a:spcBef>
                <a:spcPts val="0"/>
              </a:spcBef>
              <a:spcAft>
                <a:spcPts val="0"/>
              </a:spcAft>
              <a:buClrTx/>
              <a:defRPr/>
            </a:pP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947" name="スライド番号プレースホルダー 3"/>
          <p:cNvSpPr>
            <a:spLocks noGrp="1"/>
          </p:cNvSpPr>
          <p:nvPr>
            <p:ph type="sldNum" sz="quarter" idx="5"/>
          </p:nvPr>
        </p:nvSpPr>
        <p:spPr/>
        <p:txBody>
          <a:bodyPr/>
          <a:lstStyle/>
          <a:p>
            <a:fld id="{1BB35F5C-9FD6-407E-BF06-1FA795BE5FE7}" type="slidenum">
              <a:rPr kumimoji="1" lang="ja-JP" altLang="en-US" smtClean="0"/>
              <a:t>12</a:t>
            </a:fld>
            <a:endParaRPr kumimoji="1" lang="ja-JP" altLang="en-US"/>
          </a:p>
        </p:txBody>
      </p:sp>
    </p:spTree>
    <p:extLst>
      <p:ext uri="{BB962C8B-B14F-4D97-AF65-F5344CB8AC3E}">
        <p14:creationId xmlns:p14="http://schemas.microsoft.com/office/powerpoint/2010/main" val="1555871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 name="スライド イメージ プレースホルダー 1"/>
          <p:cNvSpPr>
            <a:spLocks noGrp="1" noRot="1" noChangeAspect="1"/>
          </p:cNvSpPr>
          <p:nvPr>
            <p:ph type="sldImg"/>
          </p:nvPr>
        </p:nvSpPr>
        <p:spPr>
          <a:xfrm>
            <a:off x="698500" y="739775"/>
            <a:ext cx="5345113" cy="3702050"/>
          </a:xfrm>
        </p:spPr>
      </p:sp>
      <p:sp>
        <p:nvSpPr>
          <p:cNvPr id="1962" name="ノート プレースホルダー 2"/>
          <p:cNvSpPr>
            <a:spLocks noGrp="1"/>
          </p:cNvSpPr>
          <p:nvPr>
            <p:ph type="body" idx="1"/>
          </p:nvPr>
        </p:nvSpPr>
        <p:spPr>
          <a:xfrm>
            <a:off x="897532" y="4689686"/>
            <a:ext cx="4940699" cy="184666"/>
          </a:xfrm>
        </p:spPr>
        <p:txBody>
          <a:bodyPr/>
          <a:lstStyle/>
          <a:p>
            <a:pPr defTabSz="898672" fontAlgn="auto">
              <a:spcBef>
                <a:spcPts val="0"/>
              </a:spcBef>
              <a:spcAft>
                <a:spcPts val="0"/>
              </a:spcAft>
              <a:buClrTx/>
              <a:defRPr/>
            </a:pP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963" name="スライド番号プレースホルダー 3"/>
          <p:cNvSpPr>
            <a:spLocks noGrp="1"/>
          </p:cNvSpPr>
          <p:nvPr>
            <p:ph type="sldNum" sz="quarter" idx="5"/>
          </p:nvPr>
        </p:nvSpPr>
        <p:spPr/>
        <p:txBody>
          <a:bodyPr/>
          <a:lstStyle/>
          <a:p>
            <a:fld id="{1BB35F5C-9FD6-407E-BF06-1FA795BE5FE7}" type="slidenum">
              <a:rPr kumimoji="1" lang="ja-JP" altLang="en-US" smtClean="0"/>
              <a:t>13</a:t>
            </a:fld>
            <a:endParaRPr kumimoji="1" lang="ja-JP" altLang="en-US"/>
          </a:p>
        </p:txBody>
      </p:sp>
    </p:spTree>
    <p:extLst>
      <p:ext uri="{BB962C8B-B14F-4D97-AF65-F5344CB8AC3E}">
        <p14:creationId xmlns:p14="http://schemas.microsoft.com/office/powerpoint/2010/main" val="155587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 name="スライド イメージ プレースホルダー 1"/>
          <p:cNvSpPr>
            <a:spLocks noGrp="1" noRot="1" noChangeAspect="1"/>
          </p:cNvSpPr>
          <p:nvPr>
            <p:ph type="sldImg"/>
          </p:nvPr>
        </p:nvSpPr>
        <p:spPr>
          <a:xfrm>
            <a:off x="698500" y="739775"/>
            <a:ext cx="5345113" cy="3702050"/>
          </a:xfrm>
        </p:spPr>
      </p:sp>
      <p:sp>
        <p:nvSpPr>
          <p:cNvPr id="1970" name="ノート プレースホルダー 2"/>
          <p:cNvSpPr>
            <a:spLocks noGrp="1"/>
          </p:cNvSpPr>
          <p:nvPr>
            <p:ph type="body" idx="1"/>
          </p:nvPr>
        </p:nvSpPr>
        <p:spPr>
          <a:xfrm>
            <a:off x="897532" y="4689686"/>
            <a:ext cx="4940699" cy="184666"/>
          </a:xfrm>
        </p:spPr>
        <p:txBody>
          <a:bodyPr/>
          <a:lstStyle/>
          <a:p>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971" name="スライド番号プレースホルダー 3"/>
          <p:cNvSpPr>
            <a:spLocks noGrp="1"/>
          </p:cNvSpPr>
          <p:nvPr>
            <p:ph type="sldNum" sz="quarter" idx="5"/>
          </p:nvPr>
        </p:nvSpPr>
        <p:spPr/>
        <p:txBody>
          <a:bodyPr/>
          <a:lstStyle/>
          <a:p>
            <a:fld id="{1BB35F5C-9FD6-407E-BF06-1FA795BE5FE7}" type="slidenum">
              <a:rPr kumimoji="1" lang="ja-JP" altLang="en-US" smtClean="0"/>
              <a:t>14</a:t>
            </a:fld>
            <a:endParaRPr kumimoji="1" lang="ja-JP" altLang="en-US"/>
          </a:p>
        </p:txBody>
      </p:sp>
    </p:spTree>
    <p:extLst>
      <p:ext uri="{BB962C8B-B14F-4D97-AF65-F5344CB8AC3E}">
        <p14:creationId xmlns:p14="http://schemas.microsoft.com/office/powerpoint/2010/main" val="289172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 name="スライド イメージ プレースホルダー 1"/>
          <p:cNvSpPr>
            <a:spLocks noGrp="1" noRot="1" noChangeAspect="1"/>
          </p:cNvSpPr>
          <p:nvPr>
            <p:ph type="sldImg"/>
          </p:nvPr>
        </p:nvSpPr>
        <p:spPr>
          <a:xfrm>
            <a:off x="698500" y="739775"/>
            <a:ext cx="5345113" cy="3702050"/>
          </a:xfrm>
        </p:spPr>
      </p:sp>
      <p:sp>
        <p:nvSpPr>
          <p:cNvPr id="2007" name="ノート プレースホルダー 2"/>
          <p:cNvSpPr>
            <a:spLocks noGrp="1"/>
          </p:cNvSpPr>
          <p:nvPr>
            <p:ph type="body" idx="1"/>
          </p:nvPr>
        </p:nvSpPr>
        <p:spPr>
          <a:xfrm>
            <a:off x="1304899" y="3225646"/>
            <a:ext cx="7183157" cy="215444"/>
          </a:xfrm>
        </p:spPr>
        <p:txBody>
          <a:bodyPr/>
          <a:lstStyle/>
          <a:p>
            <a:pPr defTabSz="449336" fontAlgn="auto">
              <a:spcBef>
                <a:spcPts val="0"/>
              </a:spcBef>
              <a:spcAft>
                <a:spcPts val="0"/>
              </a:spcAft>
              <a:buClrTx/>
              <a:defRPr/>
            </a:pPr>
            <a:r>
              <a:rPr kumimoji="0" lang="ja-JP" altLang="en-US" dirty="0">
                <a:latin typeface="HG丸ｺﾞｼｯｸM-PRO" panose="020F0600000000000000" pitchFamily="50" charset="-128"/>
                <a:ea typeface="HG丸ｺﾞｼｯｸM-PRO" panose="020F0600000000000000" pitchFamily="50" charset="-128"/>
              </a:rPr>
              <a:t>支援が必要な子どもは，こうした距離感がつかめない場合がある。</a:t>
            </a:r>
            <a:endParaRPr kumimoji="0" lang="en-US" altLang="ja-JP" dirty="0">
              <a:latin typeface="HG丸ｺﾞｼｯｸM-PRO" panose="020F0600000000000000" pitchFamily="50" charset="-128"/>
              <a:ea typeface="HG丸ｺﾞｼｯｸM-PRO" panose="020F0600000000000000" pitchFamily="50" charset="-128"/>
            </a:endParaRPr>
          </a:p>
        </p:txBody>
      </p:sp>
      <p:sp>
        <p:nvSpPr>
          <p:cNvPr id="2008" name="スライド番号プレースホルダー 3"/>
          <p:cNvSpPr>
            <a:spLocks noGrp="1"/>
          </p:cNvSpPr>
          <p:nvPr>
            <p:ph type="sldNum" sz="quarter" idx="5"/>
          </p:nvPr>
        </p:nvSpPr>
        <p:spPr/>
        <p:txBody>
          <a:bodyPr/>
          <a:lstStyle/>
          <a:p>
            <a:fld id="{D01B204F-67BE-4C95-94C3-98475093334C}" type="slidenum">
              <a:rPr lang="en-US" altLang="ja-JP" smtClean="0"/>
              <a:pPr/>
              <a:t>15</a:t>
            </a:fld>
            <a:endParaRPr lang="en-US" altLang="ja-JP"/>
          </a:p>
        </p:txBody>
      </p:sp>
    </p:spTree>
    <p:extLst>
      <p:ext uri="{BB962C8B-B14F-4D97-AF65-F5344CB8AC3E}">
        <p14:creationId xmlns:p14="http://schemas.microsoft.com/office/powerpoint/2010/main" val="1777881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5" name="スライド イメージ プレースホルダー 1"/>
          <p:cNvSpPr>
            <a:spLocks noGrp="1" noRot="1" noChangeAspect="1"/>
          </p:cNvSpPr>
          <p:nvPr>
            <p:ph type="sldImg"/>
          </p:nvPr>
        </p:nvSpPr>
        <p:spPr>
          <a:xfrm>
            <a:off x="698500" y="739775"/>
            <a:ext cx="5345113" cy="3702050"/>
          </a:xfrm>
        </p:spPr>
      </p:sp>
      <p:sp>
        <p:nvSpPr>
          <p:cNvPr id="1986" name="ノート プレースホルダー 2"/>
          <p:cNvSpPr>
            <a:spLocks noGrp="1"/>
          </p:cNvSpPr>
          <p:nvPr>
            <p:ph type="body" idx="1"/>
          </p:nvPr>
        </p:nvSpPr>
        <p:spPr>
          <a:xfrm>
            <a:off x="1304899" y="3225646"/>
            <a:ext cx="7183157" cy="215444"/>
          </a:xfrm>
        </p:spPr>
        <p:txBody>
          <a:bodyPr/>
          <a:lstStyle/>
          <a:p>
            <a:pPr defTabSz="449336" fontAlgn="auto">
              <a:spcBef>
                <a:spcPts val="0"/>
              </a:spcBef>
              <a:spcAft>
                <a:spcPts val="0"/>
              </a:spcAft>
              <a:buClrTx/>
              <a:defRPr/>
            </a:pPr>
            <a:endParaRPr kumimoji="0" lang="en-US" altLang="ja-JP" dirty="0">
              <a:latin typeface="HG丸ｺﾞｼｯｸM-PRO" panose="020F0600000000000000" pitchFamily="50" charset="-128"/>
              <a:ea typeface="HG丸ｺﾞｼｯｸM-PRO" panose="020F0600000000000000" pitchFamily="50" charset="-128"/>
            </a:endParaRPr>
          </a:p>
        </p:txBody>
      </p:sp>
      <p:sp>
        <p:nvSpPr>
          <p:cNvPr id="1987" name="スライド番号プレースホルダー 3"/>
          <p:cNvSpPr>
            <a:spLocks noGrp="1"/>
          </p:cNvSpPr>
          <p:nvPr>
            <p:ph type="sldNum" sz="quarter" idx="5"/>
          </p:nvPr>
        </p:nvSpPr>
        <p:spPr/>
        <p:txBody>
          <a:bodyPr/>
          <a:lstStyle/>
          <a:p>
            <a:fld id="{D01B204F-67BE-4C95-94C3-98475093334C}" type="slidenum">
              <a:rPr lang="en-US" altLang="ja-JP" smtClean="0"/>
              <a:pPr/>
              <a:t>16</a:t>
            </a:fld>
            <a:endParaRPr lang="en-US" altLang="ja-JP"/>
          </a:p>
        </p:txBody>
      </p:sp>
    </p:spTree>
    <p:extLst>
      <p:ext uri="{BB962C8B-B14F-4D97-AF65-F5344CB8AC3E}">
        <p14:creationId xmlns:p14="http://schemas.microsoft.com/office/powerpoint/2010/main" val="177788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 name="スライド イメージ プレースホルダー 1"/>
          <p:cNvSpPr>
            <a:spLocks noGrp="1" noRot="1" noChangeAspect="1"/>
          </p:cNvSpPr>
          <p:nvPr>
            <p:ph type="sldImg"/>
          </p:nvPr>
        </p:nvSpPr>
        <p:spPr>
          <a:xfrm>
            <a:off x="698500" y="739775"/>
            <a:ext cx="5345113" cy="3702050"/>
          </a:xfrm>
        </p:spPr>
      </p:sp>
      <p:sp>
        <p:nvSpPr>
          <p:cNvPr id="2038" name="ノート プレースホルダー 2"/>
          <p:cNvSpPr>
            <a:spLocks noGrp="1"/>
          </p:cNvSpPr>
          <p:nvPr>
            <p:ph type="body" idx="1"/>
          </p:nvPr>
        </p:nvSpPr>
        <p:spPr>
          <a:xfrm>
            <a:off x="1304899" y="3225646"/>
            <a:ext cx="7183157" cy="215444"/>
          </a:xfrm>
        </p:spPr>
        <p:txBody>
          <a:bodyPr/>
          <a:lstStyle/>
          <a:p>
            <a:pPr defTabSz="449336" fontAlgn="auto">
              <a:spcBef>
                <a:spcPts val="0"/>
              </a:spcBef>
              <a:spcAft>
                <a:spcPts val="0"/>
              </a:spcAft>
              <a:buClrTx/>
              <a:defRPr/>
            </a:pPr>
            <a:r>
              <a:rPr kumimoji="0" lang="ja-JP" altLang="en-US" dirty="0">
                <a:latin typeface="HG丸ｺﾞｼｯｸM-PRO" panose="020F0600000000000000" pitchFamily="50" charset="-128"/>
                <a:ea typeface="HG丸ｺﾞｼｯｸM-PRO" panose="020F0600000000000000" pitchFamily="50" charset="-128"/>
              </a:rPr>
              <a:t>ソーシャルスキル</a:t>
            </a:r>
            <a:endParaRPr kumimoji="0" lang="en-US" altLang="ja-JP" dirty="0">
              <a:latin typeface="HG丸ｺﾞｼｯｸM-PRO" panose="020F0600000000000000" pitchFamily="50" charset="-128"/>
              <a:ea typeface="HG丸ｺﾞｼｯｸM-PRO" panose="020F0600000000000000" pitchFamily="50" charset="-128"/>
            </a:endParaRPr>
          </a:p>
        </p:txBody>
      </p:sp>
      <p:sp>
        <p:nvSpPr>
          <p:cNvPr id="2039" name="スライド番号プレースホルダー 3"/>
          <p:cNvSpPr>
            <a:spLocks noGrp="1"/>
          </p:cNvSpPr>
          <p:nvPr>
            <p:ph type="sldNum" sz="quarter" idx="5"/>
          </p:nvPr>
        </p:nvSpPr>
        <p:spPr/>
        <p:txBody>
          <a:bodyPr/>
          <a:lstStyle/>
          <a:p>
            <a:fld id="{D01B204F-67BE-4C95-94C3-98475093334C}" type="slidenum">
              <a:rPr lang="en-US" altLang="ja-JP" smtClean="0"/>
              <a:pPr/>
              <a:t>17</a:t>
            </a:fld>
            <a:endParaRPr lang="en-US" altLang="ja-JP"/>
          </a:p>
        </p:txBody>
      </p:sp>
    </p:spTree>
    <p:extLst>
      <p:ext uri="{BB962C8B-B14F-4D97-AF65-F5344CB8AC3E}">
        <p14:creationId xmlns:p14="http://schemas.microsoft.com/office/powerpoint/2010/main" val="1777881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スライド イメージ プレースホルダー 1"/>
          <p:cNvSpPr>
            <a:spLocks noGrp="1" noRot="1" noChangeAspect="1"/>
          </p:cNvSpPr>
          <p:nvPr>
            <p:ph type="sldImg"/>
          </p:nvPr>
        </p:nvSpPr>
        <p:spPr>
          <a:xfrm>
            <a:off x="698500" y="739775"/>
            <a:ext cx="5345113" cy="3702050"/>
          </a:xfrm>
        </p:spPr>
      </p:sp>
      <p:sp>
        <p:nvSpPr>
          <p:cNvPr id="2052" name="ノート プレースホルダー 2"/>
          <p:cNvSpPr>
            <a:spLocks noGrp="1"/>
          </p:cNvSpPr>
          <p:nvPr>
            <p:ph type="body" idx="1"/>
          </p:nvPr>
        </p:nvSpPr>
        <p:spPr>
          <a:xfrm>
            <a:off x="1304899" y="3225646"/>
            <a:ext cx="7183157" cy="215444"/>
          </a:xfrm>
        </p:spPr>
        <p:txBody>
          <a:bodyPr/>
          <a:lstStyle/>
          <a:p>
            <a:pPr defTabSz="449336" fontAlgn="auto">
              <a:spcBef>
                <a:spcPts val="0"/>
              </a:spcBef>
              <a:spcAft>
                <a:spcPts val="0"/>
              </a:spcAft>
              <a:buClrTx/>
              <a:defRPr/>
            </a:pPr>
            <a:r>
              <a:rPr kumimoji="0" lang="ja-JP" altLang="en-US" dirty="0">
                <a:latin typeface="HG丸ｺﾞｼｯｸM-PRO" panose="020F0600000000000000" pitchFamily="50" charset="-128"/>
                <a:ea typeface="HG丸ｺﾞｼｯｸM-PRO" panose="020F0600000000000000" pitchFamily="50" charset="-128"/>
              </a:rPr>
              <a:t>ソーシャルスキル</a:t>
            </a:r>
            <a:endParaRPr kumimoji="0" lang="en-US" altLang="ja-JP" dirty="0">
              <a:latin typeface="HG丸ｺﾞｼｯｸM-PRO" panose="020F0600000000000000" pitchFamily="50" charset="-128"/>
              <a:ea typeface="HG丸ｺﾞｼｯｸM-PRO" panose="020F0600000000000000" pitchFamily="50" charset="-128"/>
            </a:endParaRPr>
          </a:p>
        </p:txBody>
      </p:sp>
      <p:sp>
        <p:nvSpPr>
          <p:cNvPr id="2053" name="スライド番号プレースホルダー 3"/>
          <p:cNvSpPr>
            <a:spLocks noGrp="1"/>
          </p:cNvSpPr>
          <p:nvPr>
            <p:ph type="sldNum" sz="quarter" idx="5"/>
          </p:nvPr>
        </p:nvSpPr>
        <p:spPr/>
        <p:txBody>
          <a:bodyPr/>
          <a:lstStyle/>
          <a:p>
            <a:fld id="{D01B204F-67BE-4C95-94C3-98475093334C}" type="slidenum">
              <a:rPr lang="en-US" altLang="ja-JP" smtClean="0"/>
              <a:pPr/>
              <a:t>18</a:t>
            </a:fld>
            <a:endParaRPr lang="en-US" altLang="ja-JP"/>
          </a:p>
        </p:txBody>
      </p:sp>
    </p:spTree>
    <p:extLst>
      <p:ext uri="{BB962C8B-B14F-4D97-AF65-F5344CB8AC3E}">
        <p14:creationId xmlns:p14="http://schemas.microsoft.com/office/powerpoint/2010/main" val="177788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 name="スライド イメージ プレースホルダー 1"/>
          <p:cNvSpPr>
            <a:spLocks noGrp="1" noRot="1" noChangeAspect="1"/>
          </p:cNvSpPr>
          <p:nvPr>
            <p:ph type="sldImg"/>
          </p:nvPr>
        </p:nvSpPr>
        <p:spPr>
          <a:xfrm>
            <a:off x="698500" y="739775"/>
            <a:ext cx="5345113" cy="3702050"/>
          </a:xfrm>
        </p:spPr>
      </p:sp>
      <p:sp>
        <p:nvSpPr>
          <p:cNvPr id="1748" name="ノート プレースホルダー 2"/>
          <p:cNvSpPr>
            <a:spLocks noGrp="1"/>
          </p:cNvSpPr>
          <p:nvPr>
            <p:ph type="body" idx="1"/>
          </p:nvPr>
        </p:nvSpPr>
        <p:spPr>
          <a:xfrm>
            <a:off x="897532" y="4689686"/>
            <a:ext cx="4940699" cy="184666"/>
          </a:xfrm>
        </p:spPr>
        <p:txBody>
          <a:bodyPr/>
          <a:lstStyle/>
          <a:p>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749" name="スライド番号プレースホルダー 3"/>
          <p:cNvSpPr>
            <a:spLocks noGrp="1"/>
          </p:cNvSpPr>
          <p:nvPr>
            <p:ph type="sldNum" sz="quarter" idx="5"/>
          </p:nvPr>
        </p:nvSpPr>
        <p:spPr/>
        <p:txBody>
          <a:bodyPr/>
          <a:lstStyle/>
          <a:p>
            <a:fld id="{1BB35F5C-9FD6-407E-BF06-1FA795BE5FE7}" type="slidenum">
              <a:rPr kumimoji="1" lang="ja-JP" altLang="en-US" smtClean="0"/>
              <a:t>1</a:t>
            </a:fld>
            <a:endParaRPr kumimoji="1" lang="ja-JP" altLang="en-US"/>
          </a:p>
        </p:txBody>
      </p:sp>
    </p:spTree>
    <p:extLst>
      <p:ext uri="{BB962C8B-B14F-4D97-AF65-F5344CB8AC3E}">
        <p14:creationId xmlns:p14="http://schemas.microsoft.com/office/powerpoint/2010/main" val="2891723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 name="スライド イメージ プレースホルダー 1"/>
          <p:cNvSpPr>
            <a:spLocks noGrp="1" noRot="1" noChangeAspect="1"/>
          </p:cNvSpPr>
          <p:nvPr>
            <p:ph type="sldImg"/>
          </p:nvPr>
        </p:nvSpPr>
        <p:spPr>
          <a:xfrm>
            <a:off x="698500" y="739775"/>
            <a:ext cx="5345113" cy="3702050"/>
          </a:xfrm>
        </p:spPr>
      </p:sp>
      <p:sp>
        <p:nvSpPr>
          <p:cNvPr id="2212" name="ノート プレースホルダー 2"/>
          <p:cNvSpPr>
            <a:spLocks noGrp="1"/>
          </p:cNvSpPr>
          <p:nvPr>
            <p:ph type="body" idx="1"/>
          </p:nvPr>
        </p:nvSpPr>
        <p:spPr>
          <a:xfrm>
            <a:off x="1304899" y="3225646"/>
            <a:ext cx="7183157" cy="215444"/>
          </a:xfrm>
        </p:spPr>
        <p:txBody>
          <a:bodyPr/>
          <a:lstStyle/>
          <a:p>
            <a:pPr defTabSz="449336" fontAlgn="auto">
              <a:spcBef>
                <a:spcPts val="0"/>
              </a:spcBef>
              <a:spcAft>
                <a:spcPts val="0"/>
              </a:spcAft>
              <a:buClrTx/>
              <a:defRPr/>
            </a:pPr>
            <a:endParaRPr kumimoji="0" lang="en-US" altLang="ja-JP" dirty="0">
              <a:latin typeface="HG丸ｺﾞｼｯｸM-PRO" panose="020F0600000000000000" pitchFamily="50" charset="-128"/>
              <a:ea typeface="HG丸ｺﾞｼｯｸM-PRO" panose="020F0600000000000000" pitchFamily="50" charset="-128"/>
            </a:endParaRPr>
          </a:p>
        </p:txBody>
      </p:sp>
      <p:sp>
        <p:nvSpPr>
          <p:cNvPr id="2213" name="スライド番号プレースホルダー 3"/>
          <p:cNvSpPr>
            <a:spLocks noGrp="1"/>
          </p:cNvSpPr>
          <p:nvPr>
            <p:ph type="sldNum" sz="quarter" idx="5"/>
          </p:nvPr>
        </p:nvSpPr>
        <p:spPr/>
        <p:txBody>
          <a:bodyPr/>
          <a:lstStyle/>
          <a:p>
            <a:fld id="{D01B204F-67BE-4C95-94C3-98475093334C}" type="slidenum">
              <a:rPr lang="en-US" altLang="ja-JP" smtClean="0"/>
              <a:pPr/>
              <a:t>19</a:t>
            </a:fld>
            <a:endParaRPr lang="en-US" altLang="ja-JP"/>
          </a:p>
        </p:txBody>
      </p:sp>
    </p:spTree>
    <p:extLst>
      <p:ext uri="{BB962C8B-B14F-4D97-AF65-F5344CB8AC3E}">
        <p14:creationId xmlns:p14="http://schemas.microsoft.com/office/powerpoint/2010/main" val="1388715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スライド イメージ プレースホルダー 1"/>
          <p:cNvSpPr>
            <a:spLocks noGrp="1" noRot="1" noChangeAspect="1"/>
          </p:cNvSpPr>
          <p:nvPr>
            <p:ph type="sldImg"/>
          </p:nvPr>
        </p:nvSpPr>
        <p:spPr>
          <a:xfrm>
            <a:off x="698500" y="739775"/>
            <a:ext cx="5345113" cy="3702050"/>
          </a:xfrm>
        </p:spPr>
      </p:sp>
      <p:sp>
        <p:nvSpPr>
          <p:cNvPr id="2060" name="ノート プレースホルダー 2"/>
          <p:cNvSpPr>
            <a:spLocks noGrp="1"/>
          </p:cNvSpPr>
          <p:nvPr>
            <p:ph type="body" idx="1"/>
          </p:nvPr>
        </p:nvSpPr>
        <p:spPr>
          <a:xfrm>
            <a:off x="897532" y="4689686"/>
            <a:ext cx="4940699" cy="184666"/>
          </a:xfrm>
        </p:spPr>
        <p:txBody>
          <a:bodyPr/>
          <a:lstStyle/>
          <a:p>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2061" name="スライド番号プレースホルダー 3"/>
          <p:cNvSpPr>
            <a:spLocks noGrp="1"/>
          </p:cNvSpPr>
          <p:nvPr>
            <p:ph type="sldNum" sz="quarter" idx="5"/>
          </p:nvPr>
        </p:nvSpPr>
        <p:spPr/>
        <p:txBody>
          <a:bodyPr/>
          <a:lstStyle/>
          <a:p>
            <a:fld id="{1BB35F5C-9FD6-407E-BF06-1FA795BE5FE7}" type="slidenum">
              <a:rPr kumimoji="1" lang="ja-JP" altLang="en-US" smtClean="0"/>
              <a:t>20</a:t>
            </a:fld>
            <a:endParaRPr kumimoji="1" lang="ja-JP" altLang="en-US"/>
          </a:p>
        </p:txBody>
      </p:sp>
    </p:spTree>
    <p:extLst>
      <p:ext uri="{BB962C8B-B14F-4D97-AF65-F5344CB8AC3E}">
        <p14:creationId xmlns:p14="http://schemas.microsoft.com/office/powerpoint/2010/main" val="2891723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スライド イメージ プレースホルダー 1"/>
          <p:cNvSpPr>
            <a:spLocks noGrp="1" noRot="1" noChangeAspect="1"/>
          </p:cNvSpPr>
          <p:nvPr>
            <p:ph type="sldImg"/>
          </p:nvPr>
        </p:nvSpPr>
        <p:spPr>
          <a:xfrm>
            <a:off x="698500" y="739775"/>
            <a:ext cx="5345113" cy="3702050"/>
          </a:xfrm>
        </p:spPr>
      </p:sp>
      <p:sp>
        <p:nvSpPr>
          <p:cNvPr id="2074" name="ノート プレースホルダー 2"/>
          <p:cNvSpPr>
            <a:spLocks noGrp="1"/>
          </p:cNvSpPr>
          <p:nvPr>
            <p:ph type="body" idx="1"/>
          </p:nvPr>
        </p:nvSpPr>
        <p:spPr>
          <a:xfrm>
            <a:off x="897532" y="4689686"/>
            <a:ext cx="4940699" cy="861774"/>
          </a:xfrm>
        </p:spPr>
        <p:txBody>
          <a:bodyPr/>
          <a:lstStyle/>
          <a:p>
            <a:r>
              <a:rPr lang="ja-JP" altLang="en-US"/>
              <a:t>狭義には、SNSとは人と人とのつながりを促進・サポートする、「コミュニティ型の会員制のサービス」と定義される。あるいはそういったサービスを提供するウェブサイトも含まれる。出典: フリー百科事典『ウィキペディア（Wikipedia）』</a:t>
            </a:r>
            <a:endParaRPr kumimoji="1" lang="ja-JP" altLang="en-US" dirty="0"/>
          </a:p>
        </p:txBody>
      </p:sp>
      <p:sp>
        <p:nvSpPr>
          <p:cNvPr id="2075" name="スライド番号プレースホルダー 3"/>
          <p:cNvSpPr>
            <a:spLocks noGrp="1"/>
          </p:cNvSpPr>
          <p:nvPr>
            <p:ph type="sldNum" sz="quarter" idx="5"/>
          </p:nvPr>
        </p:nvSpPr>
        <p:spPr/>
        <p:txBody>
          <a:bodyPr/>
          <a:lstStyle/>
          <a:p>
            <a:fld id="{D01B204F-67BE-4C95-94C3-98475093334C}" type="slidenum">
              <a:rPr lang="en-US" altLang="ja-JP" smtClean="0"/>
              <a:pPr/>
              <a:t>21</a:t>
            </a:fld>
            <a:endParaRPr lang="en-US" altLang="ja-JP"/>
          </a:p>
        </p:txBody>
      </p:sp>
    </p:spTree>
    <p:extLst>
      <p:ext uri="{BB962C8B-B14F-4D97-AF65-F5344CB8AC3E}">
        <p14:creationId xmlns:p14="http://schemas.microsoft.com/office/powerpoint/2010/main" val="489679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 name="スライド イメージ プレースホルダー 1"/>
          <p:cNvSpPr>
            <a:spLocks noGrp="1" noRot="1" noChangeAspect="1"/>
          </p:cNvSpPr>
          <p:nvPr>
            <p:ph type="sldImg"/>
          </p:nvPr>
        </p:nvSpPr>
        <p:spPr>
          <a:xfrm>
            <a:off x="698500" y="739775"/>
            <a:ext cx="5345113" cy="3702050"/>
          </a:xfrm>
        </p:spPr>
      </p:sp>
      <p:sp>
        <p:nvSpPr>
          <p:cNvPr id="2088" name="ノート プレースホルダー 2"/>
          <p:cNvSpPr>
            <a:spLocks noGrp="1"/>
          </p:cNvSpPr>
          <p:nvPr>
            <p:ph type="body" idx="1"/>
          </p:nvPr>
        </p:nvSpPr>
        <p:spPr>
          <a:xfrm>
            <a:off x="897532" y="4689686"/>
            <a:ext cx="4940699" cy="215444"/>
          </a:xfrm>
        </p:spPr>
        <p:txBody>
          <a:bodyPr/>
          <a:lstStyle/>
          <a:p>
            <a:endParaRPr kumimoji="1" lang="ja-JP" altLang="en-US" dirty="0"/>
          </a:p>
        </p:txBody>
      </p:sp>
      <p:sp>
        <p:nvSpPr>
          <p:cNvPr id="2089" name="スライド番号プレースホルダー 3"/>
          <p:cNvSpPr>
            <a:spLocks noGrp="1"/>
          </p:cNvSpPr>
          <p:nvPr>
            <p:ph type="sldNum" sz="quarter" idx="5"/>
          </p:nvPr>
        </p:nvSpPr>
        <p:spPr/>
        <p:txBody>
          <a:bodyPr/>
          <a:lstStyle/>
          <a:p>
            <a:fld id="{D01B204F-67BE-4C95-94C3-98475093334C}" type="slidenum">
              <a:rPr lang="en-US" altLang="ja-JP" smtClean="0"/>
              <a:pPr/>
              <a:t>22</a:t>
            </a:fld>
            <a:endParaRPr lang="en-US" altLang="ja-JP"/>
          </a:p>
        </p:txBody>
      </p:sp>
    </p:spTree>
    <p:extLst>
      <p:ext uri="{BB962C8B-B14F-4D97-AF65-F5344CB8AC3E}">
        <p14:creationId xmlns:p14="http://schemas.microsoft.com/office/powerpoint/2010/main" val="489679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6" name="スライド イメージ プレースホルダー 1"/>
          <p:cNvSpPr>
            <a:spLocks noGrp="1" noRot="1" noChangeAspect="1"/>
          </p:cNvSpPr>
          <p:nvPr>
            <p:ph type="sldImg"/>
          </p:nvPr>
        </p:nvSpPr>
        <p:spPr>
          <a:xfrm>
            <a:off x="698500" y="739775"/>
            <a:ext cx="5345113" cy="3702050"/>
          </a:xfrm>
        </p:spPr>
      </p:sp>
      <p:sp>
        <p:nvSpPr>
          <p:cNvPr id="2107" name="ノート プレースホルダー 2"/>
          <p:cNvSpPr>
            <a:spLocks noGrp="1"/>
          </p:cNvSpPr>
          <p:nvPr>
            <p:ph type="body" idx="1"/>
          </p:nvPr>
        </p:nvSpPr>
        <p:spPr>
          <a:xfrm>
            <a:off x="897532" y="4689686"/>
            <a:ext cx="4940699" cy="215444"/>
          </a:xfrm>
        </p:spPr>
        <p:txBody>
          <a:bodyPr/>
          <a:lstStyle/>
          <a:p>
            <a:endParaRPr kumimoji="1" lang="ja-JP" altLang="en-US" dirty="0"/>
          </a:p>
        </p:txBody>
      </p:sp>
      <p:sp>
        <p:nvSpPr>
          <p:cNvPr id="2108" name="スライド番号プレースホルダー 3"/>
          <p:cNvSpPr>
            <a:spLocks noGrp="1"/>
          </p:cNvSpPr>
          <p:nvPr>
            <p:ph type="sldNum" sz="quarter" idx="5"/>
          </p:nvPr>
        </p:nvSpPr>
        <p:spPr/>
        <p:txBody>
          <a:bodyPr/>
          <a:lstStyle/>
          <a:p>
            <a:fld id="{D01B204F-67BE-4C95-94C3-98475093334C}" type="slidenum">
              <a:rPr lang="en-US" altLang="ja-JP" smtClean="0"/>
              <a:pPr/>
              <a:t>23</a:t>
            </a:fld>
            <a:endParaRPr lang="en-US" altLang="ja-JP"/>
          </a:p>
        </p:txBody>
      </p:sp>
    </p:spTree>
    <p:extLst>
      <p:ext uri="{BB962C8B-B14F-4D97-AF65-F5344CB8AC3E}">
        <p14:creationId xmlns:p14="http://schemas.microsoft.com/office/powerpoint/2010/main" val="489679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8" name="スライド イメージ プレースホルダー 1"/>
          <p:cNvSpPr>
            <a:spLocks noGrp="1" noRot="1" noChangeAspect="1"/>
          </p:cNvSpPr>
          <p:nvPr>
            <p:ph type="sldImg"/>
          </p:nvPr>
        </p:nvSpPr>
        <p:spPr>
          <a:xfrm>
            <a:off x="698500" y="739775"/>
            <a:ext cx="5345113" cy="3702050"/>
          </a:xfrm>
        </p:spPr>
      </p:sp>
      <p:sp>
        <p:nvSpPr>
          <p:cNvPr id="2119" name="ノート プレースホルダー 2"/>
          <p:cNvSpPr>
            <a:spLocks noGrp="1"/>
          </p:cNvSpPr>
          <p:nvPr>
            <p:ph type="body" idx="1"/>
          </p:nvPr>
        </p:nvSpPr>
        <p:spPr>
          <a:xfrm>
            <a:off x="897532" y="4689686"/>
            <a:ext cx="4940699" cy="215444"/>
          </a:xfrm>
        </p:spPr>
        <p:txBody>
          <a:bodyPr/>
          <a:lstStyle/>
          <a:p>
            <a:endParaRPr kumimoji="1" lang="ja-JP" altLang="en-US" dirty="0"/>
          </a:p>
        </p:txBody>
      </p:sp>
      <p:sp>
        <p:nvSpPr>
          <p:cNvPr id="2120" name="スライド番号プレースホルダー 3"/>
          <p:cNvSpPr>
            <a:spLocks noGrp="1"/>
          </p:cNvSpPr>
          <p:nvPr>
            <p:ph type="sldNum" sz="quarter" idx="5"/>
          </p:nvPr>
        </p:nvSpPr>
        <p:spPr/>
        <p:txBody>
          <a:bodyPr/>
          <a:lstStyle/>
          <a:p>
            <a:fld id="{D01B204F-67BE-4C95-94C3-98475093334C}" type="slidenum">
              <a:rPr lang="en-US" altLang="ja-JP" smtClean="0"/>
              <a:pPr/>
              <a:t>24</a:t>
            </a:fld>
            <a:endParaRPr lang="en-US" altLang="ja-JP"/>
          </a:p>
        </p:txBody>
      </p:sp>
    </p:spTree>
    <p:extLst>
      <p:ext uri="{BB962C8B-B14F-4D97-AF65-F5344CB8AC3E}">
        <p14:creationId xmlns:p14="http://schemas.microsoft.com/office/powerpoint/2010/main" val="489679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 name="スライド イメージ プレースホルダー 1"/>
          <p:cNvSpPr>
            <a:spLocks noGrp="1" noRot="1" noChangeAspect="1"/>
          </p:cNvSpPr>
          <p:nvPr>
            <p:ph type="sldImg"/>
          </p:nvPr>
        </p:nvSpPr>
        <p:spPr>
          <a:xfrm>
            <a:off x="698500" y="739775"/>
            <a:ext cx="5345113" cy="3702050"/>
          </a:xfrm>
        </p:spPr>
      </p:sp>
      <p:sp>
        <p:nvSpPr>
          <p:cNvPr id="2157" name="ノート プレースホルダー 2"/>
          <p:cNvSpPr>
            <a:spLocks noGrp="1"/>
          </p:cNvSpPr>
          <p:nvPr>
            <p:ph type="body" idx="1"/>
          </p:nvPr>
        </p:nvSpPr>
        <p:spPr>
          <a:xfrm>
            <a:off x="897532" y="4689686"/>
            <a:ext cx="4940699" cy="215444"/>
          </a:xfrm>
        </p:spPr>
        <p:txBody>
          <a:bodyPr/>
          <a:lstStyle/>
          <a:p>
            <a:endParaRPr kumimoji="1" lang="ja-JP" altLang="en-US" dirty="0"/>
          </a:p>
        </p:txBody>
      </p:sp>
      <p:sp>
        <p:nvSpPr>
          <p:cNvPr id="2158" name="スライド番号プレースホルダー 3"/>
          <p:cNvSpPr>
            <a:spLocks noGrp="1"/>
          </p:cNvSpPr>
          <p:nvPr>
            <p:ph type="sldNum" sz="quarter" idx="5"/>
          </p:nvPr>
        </p:nvSpPr>
        <p:spPr/>
        <p:txBody>
          <a:bodyPr/>
          <a:lstStyle/>
          <a:p>
            <a:fld id="{D01B204F-67BE-4C95-94C3-98475093334C}" type="slidenum">
              <a:rPr lang="en-US" altLang="ja-JP" smtClean="0"/>
              <a:pPr/>
              <a:t>31</a:t>
            </a:fld>
            <a:endParaRPr lang="en-US" altLang="ja-JP"/>
          </a:p>
        </p:txBody>
      </p:sp>
    </p:spTree>
    <p:extLst>
      <p:ext uri="{BB962C8B-B14F-4D97-AF65-F5344CB8AC3E}">
        <p14:creationId xmlns:p14="http://schemas.microsoft.com/office/powerpoint/2010/main" val="489679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8" name="スライド イメージ プレースホルダー 1"/>
          <p:cNvSpPr>
            <a:spLocks noGrp="1" noRot="1" noChangeAspect="1"/>
          </p:cNvSpPr>
          <p:nvPr>
            <p:ph type="sldImg"/>
          </p:nvPr>
        </p:nvSpPr>
        <p:spPr>
          <a:xfrm>
            <a:off x="698500" y="739775"/>
            <a:ext cx="5345113" cy="3702050"/>
          </a:xfrm>
        </p:spPr>
      </p:sp>
      <p:sp>
        <p:nvSpPr>
          <p:cNvPr id="2229" name="ノート プレースホルダー 2"/>
          <p:cNvSpPr>
            <a:spLocks noGrp="1"/>
          </p:cNvSpPr>
          <p:nvPr>
            <p:ph type="body" idx="1"/>
          </p:nvPr>
        </p:nvSpPr>
        <p:spPr>
          <a:xfrm>
            <a:off x="1304899" y="3225646"/>
            <a:ext cx="7183157" cy="215444"/>
          </a:xfrm>
        </p:spPr>
        <p:txBody>
          <a:bodyPr/>
          <a:lstStyle/>
          <a:p>
            <a:pPr defTabSz="449336" fontAlgn="auto">
              <a:spcBef>
                <a:spcPts val="0"/>
              </a:spcBef>
              <a:spcAft>
                <a:spcPts val="0"/>
              </a:spcAft>
              <a:buClrTx/>
              <a:defRPr/>
            </a:pPr>
            <a:endParaRPr kumimoji="0" lang="en-US" altLang="ja-JP" dirty="0">
              <a:latin typeface="HG丸ｺﾞｼｯｸM-PRO" panose="020F0600000000000000" pitchFamily="50" charset="-128"/>
              <a:ea typeface="HG丸ｺﾞｼｯｸM-PRO" panose="020F0600000000000000" pitchFamily="50" charset="-128"/>
            </a:endParaRPr>
          </a:p>
        </p:txBody>
      </p:sp>
      <p:sp>
        <p:nvSpPr>
          <p:cNvPr id="2230" name="スライド番号プレースホルダー 3"/>
          <p:cNvSpPr>
            <a:spLocks noGrp="1"/>
          </p:cNvSpPr>
          <p:nvPr>
            <p:ph type="sldNum" sz="quarter" idx="5"/>
          </p:nvPr>
        </p:nvSpPr>
        <p:spPr/>
        <p:txBody>
          <a:bodyPr/>
          <a:lstStyle/>
          <a:p>
            <a:fld id="{D01B204F-67BE-4C95-94C3-98475093334C}" type="slidenum">
              <a:rPr lang="en-US" altLang="ja-JP" smtClean="0"/>
              <a:pPr/>
              <a:t>32</a:t>
            </a:fld>
            <a:endParaRPr lang="en-US" altLang="ja-JP"/>
          </a:p>
        </p:txBody>
      </p:sp>
    </p:spTree>
    <p:extLst>
      <p:ext uri="{BB962C8B-B14F-4D97-AF65-F5344CB8AC3E}">
        <p14:creationId xmlns:p14="http://schemas.microsoft.com/office/powerpoint/2010/main" val="1388715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9" name="スライド イメージ プレースホルダー 1"/>
          <p:cNvSpPr>
            <a:spLocks noGrp="1" noRot="1" noChangeAspect="1"/>
          </p:cNvSpPr>
          <p:nvPr>
            <p:ph type="sldImg"/>
          </p:nvPr>
        </p:nvSpPr>
        <p:spPr>
          <a:xfrm>
            <a:off x="698500" y="739775"/>
            <a:ext cx="5345113" cy="3702050"/>
          </a:xfrm>
        </p:spPr>
      </p:sp>
      <p:sp>
        <p:nvSpPr>
          <p:cNvPr id="2240" name="ノート プレースホルダー 2"/>
          <p:cNvSpPr>
            <a:spLocks noGrp="1"/>
          </p:cNvSpPr>
          <p:nvPr>
            <p:ph type="body" idx="1"/>
          </p:nvPr>
        </p:nvSpPr>
        <p:spPr>
          <a:xfrm>
            <a:off x="1304899" y="3225646"/>
            <a:ext cx="7183157" cy="215444"/>
          </a:xfrm>
        </p:spPr>
        <p:txBody>
          <a:bodyPr/>
          <a:lstStyle/>
          <a:p>
            <a:pPr defTabSz="449336" fontAlgn="auto">
              <a:spcBef>
                <a:spcPts val="0"/>
              </a:spcBef>
              <a:spcAft>
                <a:spcPts val="0"/>
              </a:spcAft>
              <a:buClrTx/>
              <a:defRPr/>
            </a:pPr>
            <a:endParaRPr kumimoji="0" lang="en-US" altLang="ja-JP" dirty="0">
              <a:latin typeface="HG丸ｺﾞｼｯｸM-PRO" panose="020F0600000000000000" pitchFamily="50" charset="-128"/>
              <a:ea typeface="HG丸ｺﾞｼｯｸM-PRO" panose="020F0600000000000000" pitchFamily="50" charset="-128"/>
            </a:endParaRPr>
          </a:p>
        </p:txBody>
      </p:sp>
      <p:sp>
        <p:nvSpPr>
          <p:cNvPr id="2241" name="スライド番号プレースホルダー 3"/>
          <p:cNvSpPr>
            <a:spLocks noGrp="1"/>
          </p:cNvSpPr>
          <p:nvPr>
            <p:ph type="sldNum" sz="quarter" idx="5"/>
          </p:nvPr>
        </p:nvSpPr>
        <p:spPr/>
        <p:txBody>
          <a:bodyPr/>
          <a:lstStyle/>
          <a:p>
            <a:fld id="{D01B204F-67BE-4C95-94C3-98475093334C}" type="slidenum">
              <a:rPr lang="en-US" altLang="ja-JP" smtClean="0"/>
              <a:pPr/>
              <a:t>33</a:t>
            </a:fld>
            <a:endParaRPr lang="en-US" altLang="ja-JP"/>
          </a:p>
        </p:txBody>
      </p:sp>
    </p:spTree>
    <p:extLst>
      <p:ext uri="{BB962C8B-B14F-4D97-AF65-F5344CB8AC3E}">
        <p14:creationId xmlns:p14="http://schemas.microsoft.com/office/powerpoint/2010/main" val="4140203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 name="スライド イメージ プレースホルダー 1"/>
          <p:cNvSpPr>
            <a:spLocks noGrp="1" noRot="1" noChangeAspect="1"/>
          </p:cNvSpPr>
          <p:nvPr>
            <p:ph type="sldImg"/>
          </p:nvPr>
        </p:nvSpPr>
        <p:spPr>
          <a:xfrm>
            <a:off x="698500" y="739775"/>
            <a:ext cx="5345113" cy="3702050"/>
          </a:xfrm>
        </p:spPr>
      </p:sp>
      <p:sp>
        <p:nvSpPr>
          <p:cNvPr id="2255" name="ノート プレースホルダー 2"/>
          <p:cNvSpPr>
            <a:spLocks noGrp="1"/>
          </p:cNvSpPr>
          <p:nvPr>
            <p:ph type="body" idx="1"/>
          </p:nvPr>
        </p:nvSpPr>
        <p:spPr>
          <a:xfrm>
            <a:off x="1304899" y="3225646"/>
            <a:ext cx="7183157" cy="215444"/>
          </a:xfrm>
        </p:spPr>
        <p:txBody>
          <a:bodyPr/>
          <a:lstStyle/>
          <a:p>
            <a:pPr defTabSz="449336" fontAlgn="auto">
              <a:spcBef>
                <a:spcPts val="0"/>
              </a:spcBef>
              <a:spcAft>
                <a:spcPts val="0"/>
              </a:spcAft>
              <a:buClrTx/>
              <a:defRPr/>
            </a:pPr>
            <a:endParaRPr kumimoji="0" lang="en-US" altLang="ja-JP" dirty="0">
              <a:latin typeface="HG丸ｺﾞｼｯｸM-PRO" panose="020F0600000000000000" pitchFamily="50" charset="-128"/>
              <a:ea typeface="HG丸ｺﾞｼｯｸM-PRO" panose="020F0600000000000000" pitchFamily="50" charset="-128"/>
            </a:endParaRPr>
          </a:p>
        </p:txBody>
      </p:sp>
      <p:sp>
        <p:nvSpPr>
          <p:cNvPr id="2256" name="スライド番号プレースホルダー 3"/>
          <p:cNvSpPr>
            <a:spLocks noGrp="1"/>
          </p:cNvSpPr>
          <p:nvPr>
            <p:ph type="sldNum" sz="quarter" idx="5"/>
          </p:nvPr>
        </p:nvSpPr>
        <p:spPr/>
        <p:txBody>
          <a:bodyPr/>
          <a:lstStyle/>
          <a:p>
            <a:fld id="{D01B204F-67BE-4C95-94C3-98475093334C}" type="slidenum">
              <a:rPr lang="en-US" altLang="ja-JP" smtClean="0"/>
              <a:pPr/>
              <a:t>34</a:t>
            </a:fld>
            <a:endParaRPr lang="en-US" altLang="ja-JP"/>
          </a:p>
        </p:txBody>
      </p:sp>
    </p:spTree>
    <p:extLst>
      <p:ext uri="{BB962C8B-B14F-4D97-AF65-F5344CB8AC3E}">
        <p14:creationId xmlns:p14="http://schemas.microsoft.com/office/powerpoint/2010/main" val="414020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 name="スライド イメージ プレースホルダー 1"/>
          <p:cNvSpPr>
            <a:spLocks noGrp="1" noRot="1" noChangeAspect="1"/>
          </p:cNvSpPr>
          <p:nvPr>
            <p:ph type="sldImg"/>
          </p:nvPr>
        </p:nvSpPr>
        <p:spPr>
          <a:xfrm>
            <a:off x="698500" y="739775"/>
            <a:ext cx="5345113" cy="3702050"/>
          </a:xfrm>
        </p:spPr>
      </p:sp>
      <p:sp>
        <p:nvSpPr>
          <p:cNvPr id="1819" name="ノート プレースホルダー 2"/>
          <p:cNvSpPr>
            <a:spLocks noGrp="1"/>
          </p:cNvSpPr>
          <p:nvPr>
            <p:ph type="body" idx="1"/>
          </p:nvPr>
        </p:nvSpPr>
        <p:spPr>
          <a:xfrm>
            <a:off x="897532" y="4689686"/>
            <a:ext cx="4940699" cy="184666"/>
          </a:xfrm>
        </p:spPr>
        <p:txBody>
          <a:bodyPr/>
          <a:lstStyle/>
          <a:p>
            <a:pPr defTabSz="898672" fontAlgn="auto">
              <a:spcBef>
                <a:spcPts val="0"/>
              </a:spcBef>
              <a:spcAft>
                <a:spcPts val="0"/>
              </a:spcAft>
              <a:buClrTx/>
              <a:defRPr/>
            </a:pPr>
            <a:r>
              <a:rPr lang="ja-JP" altLang="en-US" sz="1200" dirty="0">
                <a:latin typeface="UD デジタル 教科書体 NK-B" panose="02020700000000000000" pitchFamily="18" charset="-128"/>
                <a:ea typeface="UD デジタル 教科書体 NK-B" panose="02020700000000000000" pitchFamily="18" charset="-128"/>
              </a:rPr>
              <a:t>※プライベートゾーンは指導の手引きに記載あり</a:t>
            </a: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820" name="スライド番号プレースホルダー 3"/>
          <p:cNvSpPr>
            <a:spLocks noGrp="1"/>
          </p:cNvSpPr>
          <p:nvPr>
            <p:ph type="sldNum" sz="quarter" idx="5"/>
          </p:nvPr>
        </p:nvSpPr>
        <p:spPr/>
        <p:txBody>
          <a:bodyPr/>
          <a:lstStyle/>
          <a:p>
            <a:fld id="{1BB35F5C-9FD6-407E-BF06-1FA795BE5FE7}" type="slidenum">
              <a:rPr kumimoji="1" lang="ja-JP" altLang="en-US" smtClean="0"/>
              <a:t>2</a:t>
            </a:fld>
            <a:endParaRPr kumimoji="1" lang="ja-JP" altLang="en-US"/>
          </a:p>
        </p:txBody>
      </p:sp>
    </p:spTree>
    <p:extLst>
      <p:ext uri="{BB962C8B-B14F-4D97-AF65-F5344CB8AC3E}">
        <p14:creationId xmlns:p14="http://schemas.microsoft.com/office/powerpoint/2010/main" val="120782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0" name="スライド イメージ プレースホルダー 1"/>
          <p:cNvSpPr>
            <a:spLocks noGrp="1" noRot="1" noChangeAspect="1"/>
          </p:cNvSpPr>
          <p:nvPr>
            <p:ph type="sldImg"/>
          </p:nvPr>
        </p:nvSpPr>
        <p:spPr>
          <a:xfrm>
            <a:off x="698500" y="739775"/>
            <a:ext cx="5345113" cy="3702050"/>
          </a:xfrm>
        </p:spPr>
      </p:sp>
      <p:sp>
        <p:nvSpPr>
          <p:cNvPr id="1831" name="ノート プレースホルダー 2"/>
          <p:cNvSpPr>
            <a:spLocks noGrp="1"/>
          </p:cNvSpPr>
          <p:nvPr>
            <p:ph type="body" idx="1"/>
          </p:nvPr>
        </p:nvSpPr>
        <p:spPr>
          <a:xfrm>
            <a:off x="897532" y="4689686"/>
            <a:ext cx="4940699" cy="184666"/>
          </a:xfrm>
        </p:spPr>
        <p:txBody>
          <a:bodyPr/>
          <a:lstStyle/>
          <a:p>
            <a:pPr defTabSz="898672" fontAlgn="auto">
              <a:spcBef>
                <a:spcPts val="0"/>
              </a:spcBef>
              <a:spcAft>
                <a:spcPts val="0"/>
              </a:spcAft>
              <a:buClrTx/>
              <a:defRPr/>
            </a:pPr>
            <a:r>
              <a:rPr lang="ja-JP" altLang="en-US" sz="1200" dirty="0">
                <a:latin typeface="UD デジタル 教科書体 NK-B" panose="02020700000000000000" pitchFamily="18" charset="-128"/>
                <a:ea typeface="UD デジタル 教科書体 NK-B" panose="02020700000000000000" pitchFamily="18" charset="-128"/>
              </a:rPr>
              <a:t>養護教諭とも相談する。</a:t>
            </a: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832" name="スライド番号プレースホルダー 3"/>
          <p:cNvSpPr>
            <a:spLocks noGrp="1"/>
          </p:cNvSpPr>
          <p:nvPr>
            <p:ph type="sldNum" sz="quarter" idx="5"/>
          </p:nvPr>
        </p:nvSpPr>
        <p:spPr/>
        <p:txBody>
          <a:bodyPr/>
          <a:lstStyle/>
          <a:p>
            <a:fld id="{1BB35F5C-9FD6-407E-BF06-1FA795BE5FE7}" type="slidenum">
              <a:rPr kumimoji="1" lang="ja-JP" altLang="en-US" smtClean="0"/>
              <a:t>3</a:t>
            </a:fld>
            <a:endParaRPr kumimoji="1" lang="ja-JP" altLang="en-US"/>
          </a:p>
        </p:txBody>
      </p:sp>
    </p:spTree>
    <p:extLst>
      <p:ext uri="{BB962C8B-B14F-4D97-AF65-F5344CB8AC3E}">
        <p14:creationId xmlns:p14="http://schemas.microsoft.com/office/powerpoint/2010/main" val="120782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 name="スライド イメージ プレースホルダー 1"/>
          <p:cNvSpPr>
            <a:spLocks noGrp="1" noRot="1" noChangeAspect="1"/>
          </p:cNvSpPr>
          <p:nvPr>
            <p:ph type="sldImg"/>
          </p:nvPr>
        </p:nvSpPr>
        <p:spPr>
          <a:xfrm>
            <a:off x="698500" y="739775"/>
            <a:ext cx="5345113" cy="3702050"/>
          </a:xfrm>
        </p:spPr>
      </p:sp>
      <p:sp>
        <p:nvSpPr>
          <p:cNvPr id="1803" name="ノート プレースホルダー 2"/>
          <p:cNvSpPr>
            <a:spLocks noGrp="1"/>
          </p:cNvSpPr>
          <p:nvPr>
            <p:ph type="body" idx="1"/>
          </p:nvPr>
        </p:nvSpPr>
        <p:spPr>
          <a:xfrm>
            <a:off x="897532" y="4689686"/>
            <a:ext cx="4940699" cy="184666"/>
          </a:xfrm>
        </p:spPr>
        <p:txBody>
          <a:bodyPr/>
          <a:lstStyle/>
          <a:p>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804" name="スライド番号プレースホルダー 3"/>
          <p:cNvSpPr>
            <a:spLocks noGrp="1"/>
          </p:cNvSpPr>
          <p:nvPr>
            <p:ph type="sldNum" sz="quarter" idx="5"/>
          </p:nvPr>
        </p:nvSpPr>
        <p:spPr/>
        <p:txBody>
          <a:bodyPr/>
          <a:lstStyle/>
          <a:p>
            <a:fld id="{1BB35F5C-9FD6-407E-BF06-1FA795BE5FE7}" type="slidenum">
              <a:rPr kumimoji="1" lang="ja-JP" altLang="en-US" smtClean="0"/>
              <a:t>4</a:t>
            </a:fld>
            <a:endParaRPr kumimoji="1" lang="ja-JP" altLang="en-US"/>
          </a:p>
        </p:txBody>
      </p:sp>
    </p:spTree>
    <p:extLst>
      <p:ext uri="{BB962C8B-B14F-4D97-AF65-F5344CB8AC3E}">
        <p14:creationId xmlns:p14="http://schemas.microsoft.com/office/powerpoint/2010/main" val="272772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 name="スライド イメージ プレースホルダー 1"/>
          <p:cNvSpPr>
            <a:spLocks noGrp="1" noRot="1" noChangeAspect="1"/>
          </p:cNvSpPr>
          <p:nvPr>
            <p:ph type="sldImg"/>
          </p:nvPr>
        </p:nvSpPr>
        <p:spPr>
          <a:xfrm>
            <a:off x="698500" y="739775"/>
            <a:ext cx="5345113" cy="3702050"/>
          </a:xfrm>
        </p:spPr>
      </p:sp>
      <p:sp>
        <p:nvSpPr>
          <p:cNvPr id="1839" name="ノート プレースホルダー 2"/>
          <p:cNvSpPr>
            <a:spLocks noGrp="1"/>
          </p:cNvSpPr>
          <p:nvPr>
            <p:ph type="body" idx="1"/>
          </p:nvPr>
        </p:nvSpPr>
        <p:spPr>
          <a:xfrm>
            <a:off x="897532" y="4689686"/>
            <a:ext cx="4940699" cy="184666"/>
          </a:xfrm>
        </p:spPr>
        <p:txBody>
          <a:bodyPr/>
          <a:lstStyle/>
          <a:p>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840" name="スライド番号プレースホルダー 3"/>
          <p:cNvSpPr>
            <a:spLocks noGrp="1"/>
          </p:cNvSpPr>
          <p:nvPr>
            <p:ph type="sldNum" sz="quarter" idx="5"/>
          </p:nvPr>
        </p:nvSpPr>
        <p:spPr/>
        <p:txBody>
          <a:bodyPr/>
          <a:lstStyle/>
          <a:p>
            <a:fld id="{1BB35F5C-9FD6-407E-BF06-1FA795BE5FE7}" type="slidenum">
              <a:rPr kumimoji="1" lang="ja-JP" altLang="en-US" smtClean="0"/>
              <a:t>5</a:t>
            </a:fld>
            <a:endParaRPr kumimoji="1" lang="ja-JP" altLang="en-US"/>
          </a:p>
        </p:txBody>
      </p:sp>
    </p:spTree>
    <p:extLst>
      <p:ext uri="{BB962C8B-B14F-4D97-AF65-F5344CB8AC3E}">
        <p14:creationId xmlns:p14="http://schemas.microsoft.com/office/powerpoint/2010/main" val="289172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 name="スライド イメージ プレースホルダー 1"/>
          <p:cNvSpPr>
            <a:spLocks noGrp="1" noRot="1" noChangeAspect="1"/>
          </p:cNvSpPr>
          <p:nvPr>
            <p:ph type="sldImg"/>
          </p:nvPr>
        </p:nvSpPr>
        <p:spPr>
          <a:xfrm>
            <a:off x="698500" y="739775"/>
            <a:ext cx="5345113" cy="3702050"/>
          </a:xfrm>
        </p:spPr>
      </p:sp>
      <p:sp>
        <p:nvSpPr>
          <p:cNvPr id="1870" name="ノート プレースホルダー 2"/>
          <p:cNvSpPr>
            <a:spLocks noGrp="1"/>
          </p:cNvSpPr>
          <p:nvPr>
            <p:ph type="body" idx="1"/>
          </p:nvPr>
        </p:nvSpPr>
        <p:spPr>
          <a:xfrm>
            <a:off x="897532" y="4689686"/>
            <a:ext cx="4940699" cy="184666"/>
          </a:xfrm>
        </p:spPr>
        <p:txBody>
          <a:bodyPr/>
          <a:lstStyle/>
          <a:p>
            <a:pPr defTabSz="898672" fontAlgn="auto">
              <a:spcBef>
                <a:spcPts val="0"/>
              </a:spcBef>
              <a:spcAft>
                <a:spcPts val="0"/>
              </a:spcAft>
              <a:buClrTx/>
              <a:defRPr/>
            </a:pPr>
            <a:r>
              <a:rPr lang="ja-JP" altLang="en-US" sz="1200" dirty="0">
                <a:latin typeface="UD デジタル 教科書体 NK-B" panose="02020700000000000000" pitchFamily="18" charset="-128"/>
                <a:ea typeface="UD デジタル 教科書体 NK-B" panose="02020700000000000000" pitchFamily="18" charset="-128"/>
              </a:rPr>
              <a:t>家でもできているかな</a:t>
            </a: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871" name="スライド番号プレースホルダー 3"/>
          <p:cNvSpPr>
            <a:spLocks noGrp="1"/>
          </p:cNvSpPr>
          <p:nvPr>
            <p:ph type="sldNum" sz="quarter" idx="5"/>
          </p:nvPr>
        </p:nvSpPr>
        <p:spPr/>
        <p:txBody>
          <a:bodyPr/>
          <a:lstStyle/>
          <a:p>
            <a:fld id="{1BB35F5C-9FD6-407E-BF06-1FA795BE5FE7}" type="slidenum">
              <a:rPr kumimoji="1" lang="ja-JP" altLang="en-US" smtClean="0"/>
              <a:t>6</a:t>
            </a:fld>
            <a:endParaRPr kumimoji="1" lang="ja-JP" altLang="en-US"/>
          </a:p>
        </p:txBody>
      </p:sp>
    </p:spTree>
    <p:extLst>
      <p:ext uri="{BB962C8B-B14F-4D97-AF65-F5344CB8AC3E}">
        <p14:creationId xmlns:p14="http://schemas.microsoft.com/office/powerpoint/2010/main" val="155587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8" name="スライド イメージ プレースホルダー 1"/>
          <p:cNvSpPr>
            <a:spLocks noGrp="1" noRot="1" noChangeAspect="1"/>
          </p:cNvSpPr>
          <p:nvPr>
            <p:ph type="sldImg"/>
          </p:nvPr>
        </p:nvSpPr>
        <p:spPr>
          <a:xfrm>
            <a:off x="698500" y="739775"/>
            <a:ext cx="5345113" cy="3702050"/>
          </a:xfrm>
        </p:spPr>
      </p:sp>
      <p:sp>
        <p:nvSpPr>
          <p:cNvPr id="1879" name="ノート プレースホルダー 2"/>
          <p:cNvSpPr>
            <a:spLocks noGrp="1"/>
          </p:cNvSpPr>
          <p:nvPr>
            <p:ph type="body" idx="1"/>
          </p:nvPr>
        </p:nvSpPr>
        <p:spPr>
          <a:xfrm>
            <a:off x="897532" y="4689686"/>
            <a:ext cx="4940699" cy="184666"/>
          </a:xfrm>
        </p:spPr>
        <p:txBody>
          <a:bodyPr/>
          <a:lstStyle/>
          <a:p>
            <a:pPr defTabSz="898672" fontAlgn="auto">
              <a:spcBef>
                <a:spcPts val="0"/>
              </a:spcBef>
              <a:spcAft>
                <a:spcPts val="0"/>
              </a:spcAft>
              <a:buClrTx/>
              <a:defRPr/>
            </a:pP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880" name="スライド番号プレースホルダー 3"/>
          <p:cNvSpPr>
            <a:spLocks noGrp="1"/>
          </p:cNvSpPr>
          <p:nvPr>
            <p:ph type="sldNum" sz="quarter" idx="5"/>
          </p:nvPr>
        </p:nvSpPr>
        <p:spPr/>
        <p:txBody>
          <a:bodyPr/>
          <a:lstStyle/>
          <a:p>
            <a:fld id="{1BB35F5C-9FD6-407E-BF06-1FA795BE5FE7}" type="slidenum">
              <a:rPr kumimoji="1" lang="ja-JP" altLang="en-US" smtClean="0"/>
              <a:t>7</a:t>
            </a:fld>
            <a:endParaRPr kumimoji="1" lang="ja-JP" altLang="en-US"/>
          </a:p>
        </p:txBody>
      </p:sp>
    </p:spTree>
    <p:extLst>
      <p:ext uri="{BB962C8B-B14F-4D97-AF65-F5344CB8AC3E}">
        <p14:creationId xmlns:p14="http://schemas.microsoft.com/office/powerpoint/2010/main" val="155587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 name="スライド イメージ プレースホルダー 1"/>
          <p:cNvSpPr>
            <a:spLocks noGrp="1" noRot="1" noChangeAspect="1"/>
          </p:cNvSpPr>
          <p:nvPr>
            <p:ph type="sldImg"/>
          </p:nvPr>
        </p:nvSpPr>
        <p:spPr>
          <a:xfrm>
            <a:off x="698500" y="739775"/>
            <a:ext cx="5345113" cy="3702050"/>
          </a:xfrm>
        </p:spPr>
      </p:sp>
      <p:sp>
        <p:nvSpPr>
          <p:cNvPr id="1888" name="ノート プレースホルダー 2"/>
          <p:cNvSpPr>
            <a:spLocks noGrp="1"/>
          </p:cNvSpPr>
          <p:nvPr>
            <p:ph type="body" idx="1"/>
          </p:nvPr>
        </p:nvSpPr>
        <p:spPr>
          <a:xfrm>
            <a:off x="897532" y="4689686"/>
            <a:ext cx="4940699" cy="184666"/>
          </a:xfrm>
        </p:spPr>
        <p:txBody>
          <a:bodyPr/>
          <a:lstStyle/>
          <a:p>
            <a:pPr defTabSz="898672" fontAlgn="auto">
              <a:spcBef>
                <a:spcPts val="0"/>
              </a:spcBef>
              <a:spcAft>
                <a:spcPts val="0"/>
              </a:spcAft>
              <a:buClrTx/>
              <a:defRPr/>
            </a:pP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1889" name="スライド番号プレースホルダー 3"/>
          <p:cNvSpPr>
            <a:spLocks noGrp="1"/>
          </p:cNvSpPr>
          <p:nvPr>
            <p:ph type="sldNum" sz="quarter" idx="5"/>
          </p:nvPr>
        </p:nvSpPr>
        <p:spPr/>
        <p:txBody>
          <a:bodyPr/>
          <a:lstStyle/>
          <a:p>
            <a:fld id="{1BB35F5C-9FD6-407E-BF06-1FA795BE5FE7}" type="slidenum">
              <a:rPr kumimoji="1" lang="ja-JP" altLang="en-US" smtClean="0"/>
              <a:t>8</a:t>
            </a:fld>
            <a:endParaRPr kumimoji="1" lang="ja-JP" altLang="en-US"/>
          </a:p>
        </p:txBody>
      </p:sp>
    </p:spTree>
    <p:extLst>
      <p:ext uri="{BB962C8B-B14F-4D97-AF65-F5344CB8AC3E}">
        <p14:creationId xmlns:p14="http://schemas.microsoft.com/office/powerpoint/2010/main" val="1555871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34" name="Rectangle 8"/>
          <p:cNvSpPr>
            <a:spLocks noChangeArrowheads="1"/>
          </p:cNvSpPr>
          <p:nvPr userDrawn="1"/>
        </p:nvSpPr>
        <p:spPr bwMode="gray">
          <a:xfrm>
            <a:off x="406800" y="190800"/>
            <a:ext cx="9079200" cy="194400"/>
          </a:xfrm>
          <a:prstGeom prst="rect">
            <a:avLst/>
          </a:prstGeom>
          <a:solidFill>
            <a:srgbClr val="002060"/>
          </a:solidFill>
          <a:ln>
            <a:noFill/>
          </a:ln>
        </p:spPr>
        <p:txBody>
          <a:bodyPr wrap="none" anchor="ct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algn="r" eaLnBrk="1" hangingPunct="1">
              <a:defRPr/>
            </a:pPr>
            <a:r>
              <a:rPr kumimoji="0" lang="en-US" altLang="ja-JP" sz="1200" i="1">
                <a:solidFill>
                  <a:srgbClr val="FFFFFF"/>
                </a:solidFill>
                <a:latin typeface="Arial Black" pitchFamily="34" charset="0"/>
                <a:ea typeface="ＭＳ Ｐゴシック" pitchFamily="50" charset="-128"/>
              </a:rPr>
              <a:t>MRI Research Associates Inc.</a:t>
            </a:r>
          </a:p>
        </p:txBody>
      </p:sp>
      <p:sp>
        <p:nvSpPr>
          <p:cNvPr id="1035" name="Rectangle 3"/>
          <p:cNvSpPr>
            <a:spLocks noGrp="1" noChangeArrowheads="1"/>
          </p:cNvSpPr>
          <p:nvPr>
            <p:ph type="ctrTitle"/>
          </p:nvPr>
        </p:nvSpPr>
        <p:spPr>
          <a:xfrm>
            <a:off x="415925" y="2781300"/>
            <a:ext cx="9051925" cy="647700"/>
          </a:xfrm>
          <a:solidFill>
            <a:schemeClr val="bg1"/>
          </a:solidFill>
          <a:effectLst>
            <a:outerShdw dist="25400" dir="5400000" algn="ctr" rotWithShape="0">
              <a:schemeClr val="bg2"/>
            </a:outerShdw>
          </a:effectLst>
        </p:spPr>
        <p:txBody>
          <a:bodyPr lIns="0" bIns="0"/>
          <a:lstStyle>
            <a:lvl1pPr>
              <a:defRPr kumimoji="0" sz="3200" b="0"/>
            </a:lvl1pPr>
          </a:lstStyle>
          <a:p>
            <a:pPr lvl="0"/>
            <a:r>
              <a:rPr lang="ja-JP" altLang="en-US" noProof="0"/>
              <a:t>マスター タイトルの書式設定</a:t>
            </a:r>
            <a:endParaRPr lang="en-US" altLang="ja-JP" noProof="0"/>
          </a:p>
        </p:txBody>
      </p:sp>
      <p:sp>
        <p:nvSpPr>
          <p:cNvPr id="1036" name="Rectangle 4"/>
          <p:cNvSpPr>
            <a:spLocks noGrp="1" noChangeArrowheads="1"/>
          </p:cNvSpPr>
          <p:nvPr>
            <p:ph type="subTitle" idx="1"/>
          </p:nvPr>
        </p:nvSpPr>
        <p:spPr>
          <a:xfrm>
            <a:off x="393700" y="3495675"/>
            <a:ext cx="9096375" cy="796925"/>
          </a:xfrm>
        </p:spPr>
        <p:txBody>
          <a:bodyPr/>
          <a:lstStyle>
            <a:lvl1pPr>
              <a:tabLst>
                <a:tab pos="8972550" algn="r"/>
              </a:tabLst>
              <a:defRPr b="1"/>
            </a:lvl1pPr>
          </a:lstStyle>
          <a:p>
            <a:pPr lvl="0"/>
            <a:r>
              <a:rPr lang="ja-JP" altLang="en-US" noProof="0"/>
              <a:t>マスター サブタイトルの書式設定</a:t>
            </a:r>
          </a:p>
        </p:txBody>
      </p:sp>
      <p:sp>
        <p:nvSpPr>
          <p:cNvPr id="1037" name="Line 7"/>
          <p:cNvSpPr>
            <a:spLocks noChangeShapeType="1"/>
          </p:cNvSpPr>
          <p:nvPr/>
        </p:nvSpPr>
        <p:spPr bwMode="gray">
          <a:xfrm>
            <a:off x="415925" y="6591300"/>
            <a:ext cx="9051925" cy="0"/>
          </a:xfrm>
          <a:prstGeom prst="line">
            <a:avLst/>
          </a:prstGeom>
          <a:noFill/>
          <a:ln w="9525">
            <a:solidFill>
              <a:schemeClr val="bg2"/>
            </a:solidFill>
            <a:round/>
            <a:headEnd/>
            <a:tailEnd/>
          </a:ln>
          <a:effectLst/>
        </p:spPr>
        <p:txBody>
          <a:bodyPr wrap="none" anchor="ctr"/>
          <a:lstStyle/>
          <a:p>
            <a:endParaRPr lang="ja-JP" altLang="en-US"/>
          </a:p>
        </p:txBody>
      </p:sp>
      <p:pic>
        <p:nvPicPr>
          <p:cNvPr id="1038" name="Picture 200" descr="MRA_shamei"/>
          <p:cNvPicPr>
            <a:picLocks noChangeAspect="1" noChangeArrowheads="1"/>
          </p:cNvPicPr>
          <p:nvPr/>
        </p:nvPicPr>
        <p:blipFill>
          <a:blip r:embed="rId2"/>
          <a:stretch>
            <a:fillRect/>
          </a:stretch>
        </p:blipFill>
        <p:spPr>
          <a:xfrm>
            <a:off x="415925" y="4581128"/>
            <a:ext cx="3986213" cy="295275"/>
          </a:xfrm>
          <a:prstGeom prst="rect">
            <a:avLst/>
          </a:prstGeom>
          <a:noFill/>
        </p:spPr>
      </p:pic>
      <p:sp>
        <p:nvSpPr>
          <p:cNvPr id="1039" name="Text Box 223"/>
          <p:cNvSpPr txBox="1">
            <a:spLocks noChangeArrowheads="1"/>
          </p:cNvSpPr>
          <p:nvPr userDrawn="1"/>
        </p:nvSpPr>
        <p:spPr bwMode="gray">
          <a:xfrm>
            <a:off x="393700" y="6669360"/>
            <a:ext cx="3046413" cy="109538"/>
          </a:xfrm>
          <a:prstGeom prst="rect">
            <a:avLst/>
          </a:prstGeom>
          <a:noFill/>
          <a:ln>
            <a:noFill/>
          </a:ln>
          <a:effectLst/>
        </p:spPr>
        <p:txBody>
          <a:bodyPr lIns="0" tIns="0" rIns="0" bIns="0" anchor="ctr">
            <a:spAutoFit/>
          </a:bodyPr>
          <a:lstStyle/>
          <a:p>
            <a:pPr algn="l">
              <a:lnSpc>
                <a:spcPct val="80000"/>
              </a:lnSpc>
              <a:buFontTx/>
              <a:buNone/>
            </a:pPr>
            <a:r>
              <a:rPr lang="en-US" altLang="ja-JP" sz="900">
                <a:solidFill>
                  <a:srgbClr val="ACACAC"/>
                </a:solidFill>
                <a:latin typeface="Arial" charset="0"/>
              </a:rPr>
              <a:t>Copyright (C) MRI Research Associates, Inc.</a:t>
            </a:r>
          </a:p>
        </p:txBody>
      </p:sp>
      <p:pic>
        <p:nvPicPr>
          <p:cNvPr id="1040" name="図 8"/>
          <p:cNvPicPr>
            <a:picLocks noChangeAspect="1"/>
          </p:cNvPicPr>
          <p:nvPr userDrawn="1"/>
        </p:nvPicPr>
        <p:blipFill>
          <a:blip r:embed="rId3"/>
          <a:stretch>
            <a:fillRect/>
          </a:stretch>
        </p:blipFill>
        <p:spPr>
          <a:xfrm>
            <a:off x="406113" y="141156"/>
            <a:ext cx="9077731" cy="335309"/>
          </a:xfrm>
          <a:prstGeom prst="rect">
            <a:avLst/>
          </a:prstGeom>
        </p:spPr>
      </p:pic>
      <p:sp>
        <p:nvSpPr>
          <p:cNvPr id="1041" name="Line 174"/>
          <p:cNvSpPr>
            <a:spLocks noChangeShapeType="1"/>
          </p:cNvSpPr>
          <p:nvPr userDrawn="1"/>
        </p:nvSpPr>
        <p:spPr bwMode="gray">
          <a:xfrm>
            <a:off x="410400" y="3443288"/>
            <a:ext cx="9083675" cy="0"/>
          </a:xfrm>
          <a:prstGeom prst="line">
            <a:avLst/>
          </a:prstGeom>
          <a:noFill/>
          <a:ln w="38100">
            <a:solidFill>
              <a:srgbClr val="ACACAC"/>
            </a:solidFill>
            <a:round/>
            <a:headEnd/>
            <a:tailEnd/>
          </a:ln>
          <a:effectLst/>
        </p:spPr>
        <p:txBody>
          <a:bodyPr wrap="none" anchor="ctr"/>
          <a:lstStyle/>
          <a:p>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78" name="タイトル 1"/>
          <p:cNvSpPr>
            <a:spLocks noGrp="1"/>
          </p:cNvSpPr>
          <p:nvPr>
            <p:ph type="title"/>
          </p:nvPr>
        </p:nvSpPr>
        <p:spPr/>
        <p:txBody>
          <a:bodyPr/>
          <a:lstStyle/>
          <a:p>
            <a:r>
              <a:rPr lang="ja-JP" altLang="en-US"/>
              <a:t>マスター タイトルの書式設定</a:t>
            </a:r>
          </a:p>
        </p:txBody>
      </p:sp>
      <p:sp>
        <p:nvSpPr>
          <p:cNvPr id="1079"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0" name="スライド番号プレースホルダー 3"/>
          <p:cNvSpPr>
            <a:spLocks noGrp="1"/>
          </p:cNvSpPr>
          <p:nvPr>
            <p:ph type="sldNum" sz="quarter" idx="10"/>
          </p:nvPr>
        </p:nvSpPr>
        <p:spPr/>
        <p:txBody>
          <a:bodyPr/>
          <a:lstStyle>
            <a:lvl1pPr>
              <a:defRPr/>
            </a:lvl1pPr>
          </a:lstStyle>
          <a:p>
            <a:fld id="{47B036E1-AD6E-4B7A-9F0F-0254EAA8837F}" type="slidenum">
              <a:rPr lang="en-US" altLang="ja-JP"/>
              <a:pPr/>
              <a:t>‹#›</a:t>
            </a:fld>
            <a:endParaRPr lang="en-US" altLang="ja-JP"/>
          </a:p>
        </p:txBody>
      </p:sp>
    </p:spTree>
    <p:extLst>
      <p:ext uri="{BB962C8B-B14F-4D97-AF65-F5344CB8AC3E}">
        <p14:creationId xmlns:p14="http://schemas.microsoft.com/office/powerpoint/2010/main" val="1378922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82" name="縦書きタイトル 1"/>
          <p:cNvSpPr>
            <a:spLocks noGrp="1"/>
          </p:cNvSpPr>
          <p:nvPr>
            <p:ph type="title" orient="vert"/>
          </p:nvPr>
        </p:nvSpPr>
        <p:spPr>
          <a:xfrm>
            <a:off x="7221538" y="330200"/>
            <a:ext cx="2268537" cy="2305050"/>
          </a:xfrm>
        </p:spPr>
        <p:txBody>
          <a:bodyPr vert="eaVert"/>
          <a:lstStyle/>
          <a:p>
            <a:r>
              <a:rPr lang="ja-JP" altLang="en-US"/>
              <a:t>マスター タイトルの書式設定</a:t>
            </a:r>
          </a:p>
        </p:txBody>
      </p:sp>
      <p:sp>
        <p:nvSpPr>
          <p:cNvPr id="1083" name="縦書きテキスト プレースホルダー 2"/>
          <p:cNvSpPr>
            <a:spLocks noGrp="1"/>
          </p:cNvSpPr>
          <p:nvPr>
            <p:ph type="body" orient="vert" idx="1"/>
          </p:nvPr>
        </p:nvSpPr>
        <p:spPr>
          <a:xfrm>
            <a:off x="415925" y="330200"/>
            <a:ext cx="6653213" cy="23050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4" name="スライド番号プレースホルダー 3"/>
          <p:cNvSpPr>
            <a:spLocks noGrp="1"/>
          </p:cNvSpPr>
          <p:nvPr>
            <p:ph type="sldNum" sz="quarter" idx="10"/>
          </p:nvPr>
        </p:nvSpPr>
        <p:spPr/>
        <p:txBody>
          <a:bodyPr/>
          <a:lstStyle>
            <a:lvl1pPr>
              <a:defRPr/>
            </a:lvl1pPr>
          </a:lstStyle>
          <a:p>
            <a:fld id="{FB2DA531-786C-40A1-AF80-44E2660AF80A}" type="slidenum">
              <a:rPr lang="en-US" altLang="ja-JP"/>
              <a:pPr/>
              <a:t>‹#›</a:t>
            </a:fld>
            <a:endParaRPr lang="en-US" altLang="ja-JP"/>
          </a:p>
        </p:txBody>
      </p:sp>
    </p:spTree>
    <p:extLst>
      <p:ext uri="{BB962C8B-B14F-4D97-AF65-F5344CB8AC3E}">
        <p14:creationId xmlns:p14="http://schemas.microsoft.com/office/powerpoint/2010/main" val="2670572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95" name="Line 7"/>
          <p:cNvSpPr>
            <a:spLocks noChangeShapeType="1"/>
          </p:cNvSpPr>
          <p:nvPr/>
        </p:nvSpPr>
        <p:spPr bwMode="gray">
          <a:xfrm>
            <a:off x="415925" y="6591300"/>
            <a:ext cx="9051925" cy="0"/>
          </a:xfrm>
          <a:prstGeom prst="line">
            <a:avLst/>
          </a:prstGeom>
          <a:noFill/>
          <a:ln w="9525">
            <a:solidFill>
              <a:schemeClr val="bg2"/>
            </a:solidFill>
            <a:round/>
            <a:headEnd/>
            <a:tailEnd/>
          </a:ln>
          <a:effectLst/>
        </p:spPr>
        <p:txBody>
          <a:bodyPr wrap="none" anchor="ctr"/>
          <a:lstStyle/>
          <a:p>
            <a:endParaRPr lang="ja-JP" altLang="en-US"/>
          </a:p>
        </p:txBody>
      </p:sp>
      <p:sp>
        <p:nvSpPr>
          <p:cNvPr id="1096" name="nakah_line"/>
          <p:cNvSpPr>
            <a:spLocks noChangeShapeType="1"/>
          </p:cNvSpPr>
          <p:nvPr/>
        </p:nvSpPr>
        <p:spPr bwMode="gray">
          <a:xfrm>
            <a:off x="415925" y="3429000"/>
            <a:ext cx="9051925" cy="1588"/>
          </a:xfrm>
          <a:prstGeom prst="line">
            <a:avLst/>
          </a:prstGeom>
          <a:noFill/>
          <a:ln w="12700">
            <a:solidFill>
              <a:schemeClr val="bg2"/>
            </a:solidFill>
            <a:round/>
            <a:headEnd/>
            <a:tailEnd/>
          </a:ln>
          <a:effectLst/>
        </p:spPr>
        <p:txBody>
          <a:bodyPr lIns="0" tIns="0" rIns="0" bIns="0" anchor="ctr"/>
          <a:lstStyle/>
          <a:p>
            <a:endParaRPr lang="ja-JP" altLang="en-US"/>
          </a:p>
        </p:txBody>
      </p:sp>
      <p:sp>
        <p:nvSpPr>
          <p:cNvPr id="1097" name="Line 11"/>
          <p:cNvSpPr>
            <a:spLocks noChangeShapeType="1"/>
          </p:cNvSpPr>
          <p:nvPr/>
        </p:nvSpPr>
        <p:spPr bwMode="gray">
          <a:xfrm>
            <a:off x="415925" y="2781300"/>
            <a:ext cx="9051925" cy="1588"/>
          </a:xfrm>
          <a:prstGeom prst="line">
            <a:avLst/>
          </a:prstGeom>
          <a:noFill/>
          <a:ln w="12700">
            <a:solidFill>
              <a:schemeClr val="bg2"/>
            </a:solidFill>
            <a:round/>
            <a:headEnd/>
            <a:tailEnd/>
          </a:ln>
          <a:effectLst/>
        </p:spPr>
        <p:txBody>
          <a:bodyPr lIns="0" tIns="0" rIns="0" bIns="0" anchor="ctr"/>
          <a:lstStyle/>
          <a:p>
            <a:endParaRPr lang="ja-JP" altLang="en-US"/>
          </a:p>
        </p:txBody>
      </p:sp>
      <p:sp>
        <p:nvSpPr>
          <p:cNvPr id="1098" name="Rectangle 12"/>
          <p:cNvSpPr>
            <a:spLocks noGrp="1" noChangeArrowheads="1"/>
          </p:cNvSpPr>
          <p:nvPr>
            <p:ph type="sldNum" sz="quarter" idx="4"/>
          </p:nvPr>
        </p:nvSpPr>
        <p:spPr/>
        <p:txBody>
          <a:bodyPr/>
          <a:lstStyle>
            <a:lvl1pPr>
              <a:defRPr/>
            </a:lvl1pPr>
          </a:lstStyle>
          <a:p>
            <a:fld id="{E23C8096-5D29-48F5-8338-8F613E6916EA}" type="slidenum">
              <a:rPr lang="en-US" altLang="ja-JP"/>
              <a:pPr/>
              <a:t>‹#›</a:t>
            </a:fld>
            <a:endParaRPr lang="en-US" altLang="ja-JP"/>
          </a:p>
        </p:txBody>
      </p:sp>
      <p:sp>
        <p:nvSpPr>
          <p:cNvPr id="1099" name="Rectangle 14"/>
          <p:cNvSpPr>
            <a:spLocks noGrp="1" noChangeArrowheads="1"/>
          </p:cNvSpPr>
          <p:nvPr>
            <p:ph type="subTitle" idx="1"/>
          </p:nvPr>
        </p:nvSpPr>
        <p:spPr>
          <a:xfrm>
            <a:off x="1497013" y="4005263"/>
            <a:ext cx="6911975" cy="212725"/>
          </a:xfrm>
        </p:spPr>
        <p:txBody>
          <a:bodyPr/>
          <a:lstStyle>
            <a:lvl1pPr>
              <a:defRPr sz="1400"/>
            </a:lvl1pPr>
          </a:lstStyle>
          <a:p>
            <a:pPr lvl="0"/>
            <a:r>
              <a:rPr lang="ja-JP" altLang="en-US" noProof="0"/>
              <a:t>マスター サブタイトルの書式設定</a:t>
            </a:r>
          </a:p>
        </p:txBody>
      </p:sp>
      <p:sp>
        <p:nvSpPr>
          <p:cNvPr id="1100" name="Rectangle 15"/>
          <p:cNvSpPr>
            <a:spLocks noGrp="1" noChangeArrowheads="1"/>
          </p:cNvSpPr>
          <p:nvPr>
            <p:ph type="ctrTitle"/>
          </p:nvPr>
        </p:nvSpPr>
        <p:spPr>
          <a:xfrm>
            <a:off x="636588" y="2781300"/>
            <a:ext cx="8637587" cy="647700"/>
          </a:xfrm>
        </p:spPr>
        <p:txBody>
          <a:bodyPr lIns="0" bIns="0" anchor="ctr"/>
          <a:lstStyle>
            <a:lvl1pPr algn="ctr">
              <a:defRPr kumimoji="0"/>
            </a:lvl1pPr>
          </a:lstStyle>
          <a:p>
            <a:pPr lvl="0"/>
            <a:r>
              <a:rPr lang="ja-JP" altLang="en-US" noProof="0"/>
              <a:t>マスタ タイトルの書式設定</a:t>
            </a:r>
            <a:endParaRPr lang="en-US" altLang="ja-JP" noProof="0"/>
          </a:p>
        </p:txBody>
      </p:sp>
      <p:sp>
        <p:nvSpPr>
          <p:cNvPr id="1101" name="Rectangle 8"/>
          <p:cNvSpPr>
            <a:spLocks noChangeArrowheads="1"/>
          </p:cNvSpPr>
          <p:nvPr userDrawn="1"/>
        </p:nvSpPr>
        <p:spPr bwMode="gray">
          <a:xfrm>
            <a:off x="406800" y="190800"/>
            <a:ext cx="9079200" cy="194400"/>
          </a:xfrm>
          <a:prstGeom prst="rect">
            <a:avLst/>
          </a:prstGeom>
          <a:solidFill>
            <a:srgbClr val="002060"/>
          </a:solidFill>
          <a:ln>
            <a:noFill/>
          </a:ln>
        </p:spPr>
        <p:txBody>
          <a:bodyPr wrap="none" anchor="ct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algn="r" eaLnBrk="1" hangingPunct="1">
              <a:defRPr/>
            </a:pPr>
            <a:r>
              <a:rPr kumimoji="0" lang="en-US" altLang="ja-JP" sz="1200" i="1">
                <a:solidFill>
                  <a:srgbClr val="FFFFFF"/>
                </a:solidFill>
                <a:latin typeface="Arial Black" pitchFamily="34" charset="0"/>
                <a:ea typeface="ＭＳ Ｐゴシック" pitchFamily="50" charset="-128"/>
              </a:rPr>
              <a:t>MRI Research Associates Inc.</a:t>
            </a:r>
          </a:p>
        </p:txBody>
      </p:sp>
      <p:sp>
        <p:nvSpPr>
          <p:cNvPr id="1102" name="Text Box 223"/>
          <p:cNvSpPr txBox="1">
            <a:spLocks noChangeArrowheads="1"/>
          </p:cNvSpPr>
          <p:nvPr userDrawn="1"/>
        </p:nvSpPr>
        <p:spPr bwMode="gray">
          <a:xfrm>
            <a:off x="393700" y="6669360"/>
            <a:ext cx="3046413" cy="109538"/>
          </a:xfrm>
          <a:prstGeom prst="rect">
            <a:avLst/>
          </a:prstGeom>
          <a:noFill/>
          <a:ln>
            <a:noFill/>
          </a:ln>
          <a:effectLst/>
        </p:spPr>
        <p:txBody>
          <a:bodyPr lIns="0" tIns="0" rIns="0" bIns="0" anchor="ctr">
            <a:spAutoFit/>
          </a:bodyPr>
          <a:lstStyle/>
          <a:p>
            <a:pPr algn="l">
              <a:lnSpc>
                <a:spcPct val="80000"/>
              </a:lnSpc>
              <a:buFontTx/>
              <a:buNone/>
            </a:pPr>
            <a:r>
              <a:rPr lang="en-US" altLang="ja-JP" sz="900">
                <a:solidFill>
                  <a:srgbClr val="ACACAC"/>
                </a:solidFill>
                <a:latin typeface="Arial" charset="0"/>
              </a:rPr>
              <a:t>Copyright (C) MRI Research Associates, Inc.</a:t>
            </a:r>
          </a:p>
        </p:txBody>
      </p:sp>
      <p:pic>
        <p:nvPicPr>
          <p:cNvPr id="1103" name="図 9"/>
          <p:cNvPicPr>
            <a:picLocks noChangeAspect="1"/>
          </p:cNvPicPr>
          <p:nvPr userDrawn="1"/>
        </p:nvPicPr>
        <p:blipFill>
          <a:blip r:embed="rId2"/>
          <a:stretch>
            <a:fillRect/>
          </a:stretch>
        </p:blipFill>
        <p:spPr>
          <a:xfrm>
            <a:off x="406113" y="141156"/>
            <a:ext cx="9077731" cy="3353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05" name="タイトル 1"/>
          <p:cNvSpPr>
            <a:spLocks noGrp="1"/>
          </p:cNvSpPr>
          <p:nvPr>
            <p:ph type="title"/>
          </p:nvPr>
        </p:nvSpPr>
        <p:spPr/>
        <p:txBody>
          <a:bodyPr/>
          <a:lstStyle/>
          <a:p>
            <a:r>
              <a:rPr lang="ja-JP" altLang="en-US"/>
              <a:t>マスター タイトルの書式設定</a:t>
            </a:r>
          </a:p>
        </p:txBody>
      </p:sp>
      <p:sp>
        <p:nvSpPr>
          <p:cNvPr id="1106"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7" name="スライド番号プレースホルダー 3"/>
          <p:cNvSpPr>
            <a:spLocks noGrp="1"/>
          </p:cNvSpPr>
          <p:nvPr>
            <p:ph type="sldNum" sz="quarter" idx="10"/>
          </p:nvPr>
        </p:nvSpPr>
        <p:spPr/>
        <p:txBody>
          <a:bodyPr/>
          <a:lstStyle>
            <a:lvl1pPr>
              <a:defRPr/>
            </a:lvl1pPr>
          </a:lstStyle>
          <a:p>
            <a:fld id="{9F03DBF4-2895-4761-9D9B-CBBFC065357E}" type="slidenum">
              <a:rPr lang="en-US" altLang="ja-JP"/>
              <a:pPr/>
              <a:t>‹#›</a:t>
            </a:fld>
            <a:endParaRPr lang="en-US" altLang="ja-JP"/>
          </a:p>
        </p:txBody>
      </p:sp>
    </p:spTree>
    <p:extLst>
      <p:ext uri="{BB962C8B-B14F-4D97-AF65-F5344CB8AC3E}">
        <p14:creationId xmlns:p14="http://schemas.microsoft.com/office/powerpoint/2010/main" val="3556856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09"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マスター タイトルの書式設定</a:t>
            </a:r>
          </a:p>
        </p:txBody>
      </p:sp>
      <p:sp>
        <p:nvSpPr>
          <p:cNvPr id="1110"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1111" name="スライド番号プレースホルダー 3"/>
          <p:cNvSpPr>
            <a:spLocks noGrp="1"/>
          </p:cNvSpPr>
          <p:nvPr>
            <p:ph type="sldNum" sz="quarter" idx="10"/>
          </p:nvPr>
        </p:nvSpPr>
        <p:spPr/>
        <p:txBody>
          <a:bodyPr/>
          <a:lstStyle>
            <a:lvl1pPr>
              <a:defRPr/>
            </a:lvl1pPr>
          </a:lstStyle>
          <a:p>
            <a:fld id="{76F81D16-1257-4883-9548-50978DD620EE}" type="slidenum">
              <a:rPr lang="en-US" altLang="ja-JP"/>
              <a:pPr/>
              <a:t>‹#›</a:t>
            </a:fld>
            <a:endParaRPr lang="en-US" altLang="ja-JP"/>
          </a:p>
        </p:txBody>
      </p:sp>
    </p:spTree>
    <p:extLst>
      <p:ext uri="{BB962C8B-B14F-4D97-AF65-F5344CB8AC3E}">
        <p14:creationId xmlns:p14="http://schemas.microsoft.com/office/powerpoint/2010/main" val="561605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13" name="タイトル 1"/>
          <p:cNvSpPr>
            <a:spLocks noGrp="1"/>
          </p:cNvSpPr>
          <p:nvPr>
            <p:ph type="title"/>
          </p:nvPr>
        </p:nvSpPr>
        <p:spPr/>
        <p:txBody>
          <a:bodyPr/>
          <a:lstStyle/>
          <a:p>
            <a:r>
              <a:rPr lang="ja-JP" altLang="en-US"/>
              <a:t>マスター タイトルの書式設定</a:t>
            </a:r>
          </a:p>
        </p:txBody>
      </p:sp>
      <p:sp>
        <p:nvSpPr>
          <p:cNvPr id="1114" name="コンテンツ プレースホルダー 2"/>
          <p:cNvSpPr>
            <a:spLocks noGrp="1"/>
          </p:cNvSpPr>
          <p:nvPr>
            <p:ph sz="half" idx="1"/>
          </p:nvPr>
        </p:nvSpPr>
        <p:spPr>
          <a:xfrm>
            <a:off x="560388" y="1123950"/>
            <a:ext cx="4387850"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5" name="コンテンツ プレースホルダー 3"/>
          <p:cNvSpPr>
            <a:spLocks noGrp="1"/>
          </p:cNvSpPr>
          <p:nvPr>
            <p:ph sz="half" idx="2"/>
          </p:nvPr>
        </p:nvSpPr>
        <p:spPr>
          <a:xfrm>
            <a:off x="5100638" y="1123950"/>
            <a:ext cx="4389437"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6" name="スライド番号プレースホルダー 4"/>
          <p:cNvSpPr>
            <a:spLocks noGrp="1"/>
          </p:cNvSpPr>
          <p:nvPr>
            <p:ph type="sldNum" sz="quarter" idx="10"/>
          </p:nvPr>
        </p:nvSpPr>
        <p:spPr/>
        <p:txBody>
          <a:bodyPr/>
          <a:lstStyle>
            <a:lvl1pPr>
              <a:defRPr/>
            </a:lvl1pPr>
          </a:lstStyle>
          <a:p>
            <a:fld id="{0C82812C-2D2E-49B7-A14F-99FB24DC6DE1}" type="slidenum">
              <a:rPr lang="en-US" altLang="ja-JP"/>
              <a:pPr/>
              <a:t>‹#›</a:t>
            </a:fld>
            <a:endParaRPr lang="en-US" altLang="ja-JP"/>
          </a:p>
        </p:txBody>
      </p:sp>
    </p:spTree>
    <p:extLst>
      <p:ext uri="{BB962C8B-B14F-4D97-AF65-F5344CB8AC3E}">
        <p14:creationId xmlns:p14="http://schemas.microsoft.com/office/powerpoint/2010/main" val="1567407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18"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1119"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20"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1"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22"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23" name="スライド番号プレースホルダー 6"/>
          <p:cNvSpPr>
            <a:spLocks noGrp="1"/>
          </p:cNvSpPr>
          <p:nvPr>
            <p:ph type="sldNum" sz="quarter" idx="10"/>
          </p:nvPr>
        </p:nvSpPr>
        <p:spPr/>
        <p:txBody>
          <a:bodyPr/>
          <a:lstStyle>
            <a:lvl1pPr>
              <a:defRPr/>
            </a:lvl1pPr>
          </a:lstStyle>
          <a:p>
            <a:fld id="{7A0C8B61-1904-4A60-9A44-BB9D604AF1E4}" type="slidenum">
              <a:rPr lang="en-US" altLang="ja-JP"/>
              <a:pPr/>
              <a:t>‹#›</a:t>
            </a:fld>
            <a:endParaRPr lang="en-US" altLang="ja-JP"/>
          </a:p>
        </p:txBody>
      </p:sp>
    </p:spTree>
    <p:extLst>
      <p:ext uri="{BB962C8B-B14F-4D97-AF65-F5344CB8AC3E}">
        <p14:creationId xmlns:p14="http://schemas.microsoft.com/office/powerpoint/2010/main" val="3545129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25" name="タイトル 1"/>
          <p:cNvSpPr>
            <a:spLocks noGrp="1"/>
          </p:cNvSpPr>
          <p:nvPr>
            <p:ph type="title"/>
          </p:nvPr>
        </p:nvSpPr>
        <p:spPr/>
        <p:txBody>
          <a:bodyPr/>
          <a:lstStyle/>
          <a:p>
            <a:r>
              <a:rPr lang="ja-JP" altLang="en-US"/>
              <a:t>マスター タイトルの書式設定</a:t>
            </a:r>
          </a:p>
        </p:txBody>
      </p:sp>
      <p:sp>
        <p:nvSpPr>
          <p:cNvPr id="1126" name="スライド番号プレースホルダー 2"/>
          <p:cNvSpPr>
            <a:spLocks noGrp="1"/>
          </p:cNvSpPr>
          <p:nvPr>
            <p:ph type="sldNum" sz="quarter" idx="10"/>
          </p:nvPr>
        </p:nvSpPr>
        <p:spPr/>
        <p:txBody>
          <a:bodyPr/>
          <a:lstStyle>
            <a:lvl1pPr>
              <a:defRPr/>
            </a:lvl1pPr>
          </a:lstStyle>
          <a:p>
            <a:fld id="{ADB949BC-FA95-4EEE-902F-4464864EE67A}" type="slidenum">
              <a:rPr lang="en-US" altLang="ja-JP"/>
              <a:pPr/>
              <a:t>‹#›</a:t>
            </a:fld>
            <a:endParaRPr lang="en-US" altLang="ja-JP"/>
          </a:p>
        </p:txBody>
      </p:sp>
    </p:spTree>
    <p:extLst>
      <p:ext uri="{BB962C8B-B14F-4D97-AF65-F5344CB8AC3E}">
        <p14:creationId xmlns:p14="http://schemas.microsoft.com/office/powerpoint/2010/main" val="415949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28" name="スライド番号プレースホルダー 1"/>
          <p:cNvSpPr>
            <a:spLocks noGrp="1"/>
          </p:cNvSpPr>
          <p:nvPr>
            <p:ph type="sldNum" sz="quarter" idx="10"/>
          </p:nvPr>
        </p:nvSpPr>
        <p:spPr/>
        <p:txBody>
          <a:bodyPr/>
          <a:lstStyle>
            <a:lvl1pPr>
              <a:defRPr/>
            </a:lvl1pPr>
          </a:lstStyle>
          <a:p>
            <a:fld id="{D2B9E343-C429-412F-93DB-C836229BA7D3}" type="slidenum">
              <a:rPr lang="en-US" altLang="ja-JP"/>
              <a:pPr/>
              <a:t>‹#›</a:t>
            </a:fld>
            <a:endParaRPr lang="en-US" altLang="ja-JP"/>
          </a:p>
        </p:txBody>
      </p:sp>
    </p:spTree>
    <p:extLst>
      <p:ext uri="{BB962C8B-B14F-4D97-AF65-F5344CB8AC3E}">
        <p14:creationId xmlns:p14="http://schemas.microsoft.com/office/powerpoint/2010/main" val="1249046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130" name="タイトル 1"/>
          <p:cNvSpPr>
            <a:spLocks noGrp="1"/>
          </p:cNvSpPr>
          <p:nvPr>
            <p:ph type="title"/>
          </p:nvPr>
        </p:nvSpPr>
        <p:spPr>
          <a:xfrm>
            <a:off x="495300" y="273050"/>
            <a:ext cx="3259138" cy="1162050"/>
          </a:xfrm>
        </p:spPr>
        <p:txBody>
          <a:bodyPr/>
          <a:lstStyle>
            <a:lvl1pPr algn="l">
              <a:defRPr sz="2000" b="1"/>
            </a:lvl1pPr>
          </a:lstStyle>
          <a:p>
            <a:r>
              <a:rPr lang="ja-JP" altLang="en-US"/>
              <a:t>マスター タイトルの書式設定</a:t>
            </a:r>
          </a:p>
        </p:txBody>
      </p:sp>
      <p:sp>
        <p:nvSpPr>
          <p:cNvPr id="1131"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32"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33" name="スライド番号プレースホルダー 4"/>
          <p:cNvSpPr>
            <a:spLocks noGrp="1"/>
          </p:cNvSpPr>
          <p:nvPr>
            <p:ph type="sldNum" sz="quarter" idx="10"/>
          </p:nvPr>
        </p:nvSpPr>
        <p:spPr/>
        <p:txBody>
          <a:bodyPr/>
          <a:lstStyle>
            <a:lvl1pPr>
              <a:defRPr/>
            </a:lvl1pPr>
          </a:lstStyle>
          <a:p>
            <a:fld id="{DF5CE28A-B202-45EA-825D-73B0003F3D8E}" type="slidenum">
              <a:rPr lang="en-US" altLang="ja-JP"/>
              <a:pPr/>
              <a:t>‹#›</a:t>
            </a:fld>
            <a:endParaRPr lang="en-US" altLang="ja-JP"/>
          </a:p>
        </p:txBody>
      </p:sp>
    </p:spTree>
    <p:extLst>
      <p:ext uri="{BB962C8B-B14F-4D97-AF65-F5344CB8AC3E}">
        <p14:creationId xmlns:p14="http://schemas.microsoft.com/office/powerpoint/2010/main" val="406426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44" name="タイトル 1"/>
          <p:cNvSpPr>
            <a:spLocks noGrp="1"/>
          </p:cNvSpPr>
          <p:nvPr>
            <p:ph type="title"/>
          </p:nvPr>
        </p:nvSpPr>
        <p:spPr/>
        <p:txBody>
          <a:bodyPr/>
          <a:lstStyle/>
          <a:p>
            <a:r>
              <a:rPr lang="ja-JP" altLang="en-US"/>
              <a:t>マスター タイトルの書式設定</a:t>
            </a:r>
          </a:p>
        </p:txBody>
      </p:sp>
      <p:sp>
        <p:nvSpPr>
          <p:cNvPr id="1045" name="スライド番号プレースホルダー 3"/>
          <p:cNvSpPr>
            <a:spLocks noGrp="1"/>
          </p:cNvSpPr>
          <p:nvPr>
            <p:ph type="sldNum" sz="quarter" idx="10"/>
          </p:nvPr>
        </p:nvSpPr>
        <p:spPr/>
        <p:txBody>
          <a:bodyPr/>
          <a:lstStyle>
            <a:lvl1pPr>
              <a:defRPr/>
            </a:lvl1pPr>
          </a:lstStyle>
          <a:p>
            <a:fld id="{4B7F2A5C-EAB0-4C77-8D28-D961EFFF275A}" type="slidenum">
              <a:rPr lang="en-US" altLang="ja-JP"/>
              <a:pPr/>
              <a:t>‹#›</a:t>
            </a:fld>
            <a:endParaRPr lang="en-US" altLang="ja-JP"/>
          </a:p>
        </p:txBody>
      </p:sp>
    </p:spTree>
    <p:extLst>
      <p:ext uri="{BB962C8B-B14F-4D97-AF65-F5344CB8AC3E}">
        <p14:creationId xmlns:p14="http://schemas.microsoft.com/office/powerpoint/2010/main" val="906345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35" name="タイトル 1"/>
          <p:cNvSpPr>
            <a:spLocks noGrp="1"/>
          </p:cNvSpPr>
          <p:nvPr>
            <p:ph type="title"/>
          </p:nvPr>
        </p:nvSpPr>
        <p:spPr>
          <a:xfrm>
            <a:off x="1941513" y="4800600"/>
            <a:ext cx="5943600" cy="566738"/>
          </a:xfrm>
        </p:spPr>
        <p:txBody>
          <a:bodyPr/>
          <a:lstStyle>
            <a:lvl1pPr algn="l">
              <a:defRPr sz="2000" b="1"/>
            </a:lvl1pPr>
          </a:lstStyle>
          <a:p>
            <a:r>
              <a:rPr lang="ja-JP" altLang="en-US"/>
              <a:t>マスター タイトルの書式設定</a:t>
            </a:r>
          </a:p>
        </p:txBody>
      </p:sp>
      <p:sp>
        <p:nvSpPr>
          <p:cNvPr id="1136"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1137"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38" name="スライド番号プレースホルダー 4"/>
          <p:cNvSpPr>
            <a:spLocks noGrp="1"/>
          </p:cNvSpPr>
          <p:nvPr>
            <p:ph type="sldNum" sz="quarter" idx="10"/>
          </p:nvPr>
        </p:nvSpPr>
        <p:spPr/>
        <p:txBody>
          <a:bodyPr/>
          <a:lstStyle>
            <a:lvl1pPr>
              <a:defRPr/>
            </a:lvl1pPr>
          </a:lstStyle>
          <a:p>
            <a:fld id="{AE039237-987F-4670-8F9E-C19ABDBCA9D4}" type="slidenum">
              <a:rPr lang="en-US" altLang="ja-JP"/>
              <a:pPr/>
              <a:t>‹#›</a:t>
            </a:fld>
            <a:endParaRPr lang="en-US" altLang="ja-JP"/>
          </a:p>
        </p:txBody>
      </p:sp>
    </p:spTree>
    <p:extLst>
      <p:ext uri="{BB962C8B-B14F-4D97-AF65-F5344CB8AC3E}">
        <p14:creationId xmlns:p14="http://schemas.microsoft.com/office/powerpoint/2010/main" val="858690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140" name="タイトル 1"/>
          <p:cNvSpPr>
            <a:spLocks noGrp="1"/>
          </p:cNvSpPr>
          <p:nvPr>
            <p:ph type="title"/>
          </p:nvPr>
        </p:nvSpPr>
        <p:spPr/>
        <p:txBody>
          <a:bodyPr/>
          <a:lstStyle/>
          <a:p>
            <a:r>
              <a:rPr lang="ja-JP" altLang="en-US"/>
              <a:t>マスター タイトルの書式設定</a:t>
            </a:r>
          </a:p>
        </p:txBody>
      </p:sp>
      <p:sp>
        <p:nvSpPr>
          <p:cNvPr id="1141"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2" name="スライド番号プレースホルダー 3"/>
          <p:cNvSpPr>
            <a:spLocks noGrp="1"/>
          </p:cNvSpPr>
          <p:nvPr>
            <p:ph type="sldNum" sz="quarter" idx="10"/>
          </p:nvPr>
        </p:nvSpPr>
        <p:spPr/>
        <p:txBody>
          <a:bodyPr/>
          <a:lstStyle>
            <a:lvl1pPr>
              <a:defRPr/>
            </a:lvl1pPr>
          </a:lstStyle>
          <a:p>
            <a:fld id="{DC0BC161-13FE-4F94-B8D4-4C89C9AB691E}" type="slidenum">
              <a:rPr lang="en-US" altLang="ja-JP"/>
              <a:pPr/>
              <a:t>‹#›</a:t>
            </a:fld>
            <a:endParaRPr lang="en-US" altLang="ja-JP"/>
          </a:p>
        </p:txBody>
      </p:sp>
    </p:spTree>
    <p:extLst>
      <p:ext uri="{BB962C8B-B14F-4D97-AF65-F5344CB8AC3E}">
        <p14:creationId xmlns:p14="http://schemas.microsoft.com/office/powerpoint/2010/main" val="652255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144" name="縦書きタイトル 1"/>
          <p:cNvSpPr>
            <a:spLocks noGrp="1"/>
          </p:cNvSpPr>
          <p:nvPr>
            <p:ph type="title" orient="vert"/>
          </p:nvPr>
        </p:nvSpPr>
        <p:spPr>
          <a:xfrm>
            <a:off x="7221538" y="330200"/>
            <a:ext cx="2268537" cy="2305050"/>
          </a:xfrm>
        </p:spPr>
        <p:txBody>
          <a:bodyPr vert="eaVert"/>
          <a:lstStyle/>
          <a:p>
            <a:r>
              <a:rPr lang="ja-JP" altLang="en-US"/>
              <a:t>マスター タイトルの書式設定</a:t>
            </a:r>
          </a:p>
        </p:txBody>
      </p:sp>
      <p:sp>
        <p:nvSpPr>
          <p:cNvPr id="1145" name="縦書きテキスト プレースホルダー 2"/>
          <p:cNvSpPr>
            <a:spLocks noGrp="1"/>
          </p:cNvSpPr>
          <p:nvPr>
            <p:ph type="body" orient="vert" idx="1"/>
          </p:nvPr>
        </p:nvSpPr>
        <p:spPr>
          <a:xfrm>
            <a:off x="415925" y="330200"/>
            <a:ext cx="6653213" cy="23050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46" name="スライド番号プレースホルダー 3"/>
          <p:cNvSpPr>
            <a:spLocks noGrp="1"/>
          </p:cNvSpPr>
          <p:nvPr>
            <p:ph type="sldNum" sz="quarter" idx="10"/>
          </p:nvPr>
        </p:nvSpPr>
        <p:spPr/>
        <p:txBody>
          <a:bodyPr/>
          <a:lstStyle>
            <a:lvl1pPr>
              <a:defRPr/>
            </a:lvl1pPr>
          </a:lstStyle>
          <a:p>
            <a:fld id="{CF8ECDA2-D9D9-4921-A60E-445FB26529D4}" type="slidenum">
              <a:rPr lang="en-US" altLang="ja-JP"/>
              <a:pPr/>
              <a:t>‹#›</a:t>
            </a:fld>
            <a:endParaRPr lang="en-US" altLang="ja-JP"/>
          </a:p>
        </p:txBody>
      </p:sp>
    </p:spTree>
    <p:extLst>
      <p:ext uri="{BB962C8B-B14F-4D97-AF65-F5344CB8AC3E}">
        <p14:creationId xmlns:p14="http://schemas.microsoft.com/office/powerpoint/2010/main" val="669267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54"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1155"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156" name="Date Placeholder 3"/>
          <p:cNvSpPr>
            <a:spLocks noGrp="1"/>
          </p:cNvSpPr>
          <p:nvPr>
            <p:ph type="dt" sz="half" idx="10"/>
          </p:nvPr>
        </p:nvSpPr>
        <p:spPr/>
        <p:txBody>
          <a:bodyPr/>
          <a:lstStyle/>
          <a:p>
            <a:fld id="{736FA3D2-B6AB-4C28-B9E9-CE1E7362FCA3}" type="datetime1">
              <a:rPr kumimoji="1" lang="ja-JP" altLang="en-US" smtClean="0"/>
              <a:t>2022/9/12</a:t>
            </a:fld>
            <a:endParaRPr kumimoji="1" lang="ja-JP" altLang="en-US"/>
          </a:p>
        </p:txBody>
      </p:sp>
      <p:sp>
        <p:nvSpPr>
          <p:cNvPr id="1157" name="Footer Placeholder 4"/>
          <p:cNvSpPr>
            <a:spLocks noGrp="1"/>
          </p:cNvSpPr>
          <p:nvPr>
            <p:ph type="ftr" sz="quarter" idx="11"/>
          </p:nvPr>
        </p:nvSpPr>
        <p:spPr/>
        <p:txBody>
          <a:bodyPr/>
          <a:lstStyle/>
          <a:p>
            <a:endParaRPr kumimoji="1" lang="ja-JP" altLang="en-US"/>
          </a:p>
        </p:txBody>
      </p:sp>
      <p:sp>
        <p:nvSpPr>
          <p:cNvPr id="1158"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653543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60" name="Title 1"/>
          <p:cNvSpPr>
            <a:spLocks noGrp="1"/>
          </p:cNvSpPr>
          <p:nvPr>
            <p:ph type="title"/>
          </p:nvPr>
        </p:nvSpPr>
        <p:spPr/>
        <p:txBody>
          <a:bodyPr/>
          <a:lstStyle/>
          <a:p>
            <a:r>
              <a:rPr lang="ja-JP" altLang="en-US"/>
              <a:t>マスター タイトルの書式設定</a:t>
            </a:r>
            <a:endParaRPr lang="en-US" dirty="0"/>
          </a:p>
        </p:txBody>
      </p:sp>
      <p:sp>
        <p:nvSpPr>
          <p:cNvPr id="1161"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62" name="Date Placeholder 3"/>
          <p:cNvSpPr>
            <a:spLocks noGrp="1"/>
          </p:cNvSpPr>
          <p:nvPr>
            <p:ph type="dt" sz="half" idx="10"/>
          </p:nvPr>
        </p:nvSpPr>
        <p:spPr/>
        <p:txBody>
          <a:bodyPr/>
          <a:lstStyle/>
          <a:p>
            <a:fld id="{A03CFD3F-A77D-4F73-B2B2-41B3C5E75B54}" type="datetime1">
              <a:rPr kumimoji="1" lang="ja-JP" altLang="en-US" smtClean="0"/>
              <a:t>2022/9/12</a:t>
            </a:fld>
            <a:endParaRPr kumimoji="1" lang="ja-JP" altLang="en-US"/>
          </a:p>
        </p:txBody>
      </p:sp>
      <p:sp>
        <p:nvSpPr>
          <p:cNvPr id="1163" name="Footer Placeholder 4"/>
          <p:cNvSpPr>
            <a:spLocks noGrp="1"/>
          </p:cNvSpPr>
          <p:nvPr>
            <p:ph type="ftr" sz="quarter" idx="11"/>
          </p:nvPr>
        </p:nvSpPr>
        <p:spPr/>
        <p:txBody>
          <a:bodyPr/>
          <a:lstStyle/>
          <a:p>
            <a:endParaRPr kumimoji="1" lang="ja-JP" altLang="en-US"/>
          </a:p>
        </p:txBody>
      </p:sp>
      <p:sp>
        <p:nvSpPr>
          <p:cNvPr id="1164"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3923833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166"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1167"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168" name="Date Placeholder 3"/>
          <p:cNvSpPr>
            <a:spLocks noGrp="1"/>
          </p:cNvSpPr>
          <p:nvPr>
            <p:ph type="dt" sz="half" idx="10"/>
          </p:nvPr>
        </p:nvSpPr>
        <p:spPr/>
        <p:txBody>
          <a:bodyPr/>
          <a:lstStyle/>
          <a:p>
            <a:fld id="{38BBE158-CB9B-484F-94E0-44041D2827D6}" type="datetime1">
              <a:rPr kumimoji="1" lang="ja-JP" altLang="en-US" smtClean="0"/>
              <a:t>2022/9/12</a:t>
            </a:fld>
            <a:endParaRPr kumimoji="1" lang="ja-JP" altLang="en-US"/>
          </a:p>
        </p:txBody>
      </p:sp>
      <p:sp>
        <p:nvSpPr>
          <p:cNvPr id="1169" name="Footer Placeholder 4"/>
          <p:cNvSpPr>
            <a:spLocks noGrp="1"/>
          </p:cNvSpPr>
          <p:nvPr>
            <p:ph type="ftr" sz="quarter" idx="11"/>
          </p:nvPr>
        </p:nvSpPr>
        <p:spPr/>
        <p:txBody>
          <a:bodyPr/>
          <a:lstStyle/>
          <a:p>
            <a:endParaRPr kumimoji="1" lang="ja-JP" altLang="en-US"/>
          </a:p>
        </p:txBody>
      </p:sp>
      <p:sp>
        <p:nvSpPr>
          <p:cNvPr id="1170"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750394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72" name="Title 1"/>
          <p:cNvSpPr>
            <a:spLocks noGrp="1"/>
          </p:cNvSpPr>
          <p:nvPr>
            <p:ph type="title"/>
          </p:nvPr>
        </p:nvSpPr>
        <p:spPr/>
        <p:txBody>
          <a:bodyPr/>
          <a:lstStyle/>
          <a:p>
            <a:r>
              <a:rPr lang="ja-JP" altLang="en-US"/>
              <a:t>マスター タイトルの書式設定</a:t>
            </a:r>
            <a:endParaRPr lang="en-US" dirty="0"/>
          </a:p>
        </p:txBody>
      </p:sp>
      <p:sp>
        <p:nvSpPr>
          <p:cNvPr id="117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7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75" name="Date Placeholder 4"/>
          <p:cNvSpPr>
            <a:spLocks noGrp="1"/>
          </p:cNvSpPr>
          <p:nvPr>
            <p:ph type="dt" sz="half" idx="10"/>
          </p:nvPr>
        </p:nvSpPr>
        <p:spPr/>
        <p:txBody>
          <a:bodyPr/>
          <a:lstStyle/>
          <a:p>
            <a:fld id="{306F593C-712B-40A6-972E-2A928F034628}" type="datetime1">
              <a:rPr kumimoji="1" lang="ja-JP" altLang="en-US" smtClean="0"/>
              <a:t>2022/9/12</a:t>
            </a:fld>
            <a:endParaRPr kumimoji="1" lang="ja-JP" altLang="en-US"/>
          </a:p>
        </p:txBody>
      </p:sp>
      <p:sp>
        <p:nvSpPr>
          <p:cNvPr id="1176" name="Footer Placeholder 5"/>
          <p:cNvSpPr>
            <a:spLocks noGrp="1"/>
          </p:cNvSpPr>
          <p:nvPr>
            <p:ph type="ftr" sz="quarter" idx="11"/>
          </p:nvPr>
        </p:nvSpPr>
        <p:spPr/>
        <p:txBody>
          <a:bodyPr/>
          <a:lstStyle/>
          <a:p>
            <a:endParaRPr kumimoji="1" lang="ja-JP" altLang="en-US"/>
          </a:p>
        </p:txBody>
      </p:sp>
      <p:sp>
        <p:nvSpPr>
          <p:cNvPr id="1177"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95657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79"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1180"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81"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82"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83"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84" name="Date Placeholder 6"/>
          <p:cNvSpPr>
            <a:spLocks noGrp="1"/>
          </p:cNvSpPr>
          <p:nvPr>
            <p:ph type="dt" sz="half" idx="10"/>
          </p:nvPr>
        </p:nvSpPr>
        <p:spPr/>
        <p:txBody>
          <a:bodyPr/>
          <a:lstStyle/>
          <a:p>
            <a:fld id="{FB21CFF5-B158-4D98-8FB5-8F263958069E}" type="datetime1">
              <a:rPr kumimoji="1" lang="ja-JP" altLang="en-US" smtClean="0"/>
              <a:t>2022/9/12</a:t>
            </a:fld>
            <a:endParaRPr kumimoji="1" lang="ja-JP" altLang="en-US"/>
          </a:p>
        </p:txBody>
      </p:sp>
      <p:sp>
        <p:nvSpPr>
          <p:cNvPr id="1185" name="Footer Placeholder 7"/>
          <p:cNvSpPr>
            <a:spLocks noGrp="1"/>
          </p:cNvSpPr>
          <p:nvPr>
            <p:ph type="ftr" sz="quarter" idx="11"/>
          </p:nvPr>
        </p:nvSpPr>
        <p:spPr/>
        <p:txBody>
          <a:bodyPr/>
          <a:lstStyle/>
          <a:p>
            <a:endParaRPr kumimoji="1" lang="ja-JP" altLang="en-US"/>
          </a:p>
        </p:txBody>
      </p:sp>
      <p:sp>
        <p:nvSpPr>
          <p:cNvPr id="1186" name="Slide Number Placeholder 8"/>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3464501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188" name="Title 1"/>
          <p:cNvSpPr>
            <a:spLocks noGrp="1"/>
          </p:cNvSpPr>
          <p:nvPr>
            <p:ph type="title"/>
          </p:nvPr>
        </p:nvSpPr>
        <p:spPr/>
        <p:txBody>
          <a:bodyPr/>
          <a:lstStyle/>
          <a:p>
            <a:r>
              <a:rPr lang="ja-JP" altLang="en-US"/>
              <a:t>マスター タイトルの書式設定</a:t>
            </a:r>
            <a:endParaRPr lang="en-US" dirty="0"/>
          </a:p>
        </p:txBody>
      </p:sp>
      <p:sp>
        <p:nvSpPr>
          <p:cNvPr id="1189" name="Date Placeholder 2"/>
          <p:cNvSpPr>
            <a:spLocks noGrp="1"/>
          </p:cNvSpPr>
          <p:nvPr>
            <p:ph type="dt" sz="half" idx="10"/>
          </p:nvPr>
        </p:nvSpPr>
        <p:spPr/>
        <p:txBody>
          <a:bodyPr/>
          <a:lstStyle/>
          <a:p>
            <a:fld id="{07BE9660-876F-408A-9E04-A90D07467A5B}" type="datetime1">
              <a:rPr kumimoji="1" lang="ja-JP" altLang="en-US" smtClean="0"/>
              <a:t>2022/9/12</a:t>
            </a:fld>
            <a:endParaRPr kumimoji="1" lang="ja-JP" altLang="en-US"/>
          </a:p>
        </p:txBody>
      </p:sp>
      <p:sp>
        <p:nvSpPr>
          <p:cNvPr id="1190" name="Footer Placeholder 3"/>
          <p:cNvSpPr>
            <a:spLocks noGrp="1"/>
          </p:cNvSpPr>
          <p:nvPr>
            <p:ph type="ftr" sz="quarter" idx="11"/>
          </p:nvPr>
        </p:nvSpPr>
        <p:spPr/>
        <p:txBody>
          <a:bodyPr/>
          <a:lstStyle/>
          <a:p>
            <a:endParaRPr kumimoji="1" lang="ja-JP" altLang="en-US"/>
          </a:p>
        </p:txBody>
      </p:sp>
      <p:sp>
        <p:nvSpPr>
          <p:cNvPr id="1191" name="Slide Number Placeholder 4"/>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815202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193" name="Date Placeholder 1"/>
          <p:cNvSpPr>
            <a:spLocks noGrp="1"/>
          </p:cNvSpPr>
          <p:nvPr>
            <p:ph type="dt" sz="half" idx="10"/>
          </p:nvPr>
        </p:nvSpPr>
        <p:spPr/>
        <p:txBody>
          <a:bodyPr/>
          <a:lstStyle/>
          <a:p>
            <a:fld id="{C1EF72F1-4FFC-4477-9A77-CA1B04597F53}" type="datetime1">
              <a:rPr kumimoji="1" lang="ja-JP" altLang="en-US" smtClean="0"/>
              <a:t>2022/9/12</a:t>
            </a:fld>
            <a:endParaRPr kumimoji="1" lang="ja-JP" altLang="en-US"/>
          </a:p>
        </p:txBody>
      </p:sp>
      <p:sp>
        <p:nvSpPr>
          <p:cNvPr id="1194" name="Footer Placeholder 2"/>
          <p:cNvSpPr>
            <a:spLocks noGrp="1"/>
          </p:cNvSpPr>
          <p:nvPr>
            <p:ph type="ftr" sz="quarter" idx="11"/>
          </p:nvPr>
        </p:nvSpPr>
        <p:spPr/>
        <p:txBody>
          <a:bodyPr/>
          <a:lstStyle/>
          <a:p>
            <a:endParaRPr kumimoji="1" lang="ja-JP" altLang="en-US"/>
          </a:p>
        </p:txBody>
      </p:sp>
      <p:sp>
        <p:nvSpPr>
          <p:cNvPr id="1195" name="Slide Number Placeholder 3"/>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62018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7"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マスター タイトルの書式設定</a:t>
            </a:r>
          </a:p>
        </p:txBody>
      </p:sp>
      <p:sp>
        <p:nvSpPr>
          <p:cNvPr id="1048" name="テキスト プレースホルダー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1049" name="スライド番号プレースホルダー 3"/>
          <p:cNvSpPr>
            <a:spLocks noGrp="1"/>
          </p:cNvSpPr>
          <p:nvPr>
            <p:ph type="sldNum" sz="quarter" idx="10"/>
          </p:nvPr>
        </p:nvSpPr>
        <p:spPr/>
        <p:txBody>
          <a:bodyPr/>
          <a:lstStyle>
            <a:lvl1pPr>
              <a:defRPr/>
            </a:lvl1pPr>
          </a:lstStyle>
          <a:p>
            <a:fld id="{B700F950-E7EA-45B5-99EB-2B35E5EB9B52}" type="slidenum">
              <a:rPr lang="en-US" altLang="ja-JP"/>
              <a:pPr/>
              <a:t>‹#›</a:t>
            </a:fld>
            <a:endParaRPr lang="en-US" altLang="ja-JP"/>
          </a:p>
        </p:txBody>
      </p:sp>
    </p:spTree>
    <p:extLst>
      <p:ext uri="{BB962C8B-B14F-4D97-AF65-F5344CB8AC3E}">
        <p14:creationId xmlns:p14="http://schemas.microsoft.com/office/powerpoint/2010/main" val="2289188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197"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1198"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99"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200" name="Date Placeholder 4"/>
          <p:cNvSpPr>
            <a:spLocks noGrp="1"/>
          </p:cNvSpPr>
          <p:nvPr>
            <p:ph type="dt" sz="half" idx="10"/>
          </p:nvPr>
        </p:nvSpPr>
        <p:spPr/>
        <p:txBody>
          <a:bodyPr/>
          <a:lstStyle/>
          <a:p>
            <a:fld id="{3F4AF56F-BFC0-4340-8AC6-26051250ED01}" type="datetime1">
              <a:rPr kumimoji="1" lang="ja-JP" altLang="en-US" smtClean="0"/>
              <a:t>2022/9/12</a:t>
            </a:fld>
            <a:endParaRPr kumimoji="1" lang="ja-JP" altLang="en-US"/>
          </a:p>
        </p:txBody>
      </p:sp>
      <p:sp>
        <p:nvSpPr>
          <p:cNvPr id="1201" name="Footer Placeholder 5"/>
          <p:cNvSpPr>
            <a:spLocks noGrp="1"/>
          </p:cNvSpPr>
          <p:nvPr>
            <p:ph type="ftr" sz="quarter" idx="11"/>
          </p:nvPr>
        </p:nvSpPr>
        <p:spPr/>
        <p:txBody>
          <a:bodyPr/>
          <a:lstStyle/>
          <a:p>
            <a:endParaRPr kumimoji="1" lang="ja-JP" altLang="en-US"/>
          </a:p>
        </p:txBody>
      </p:sp>
      <p:sp>
        <p:nvSpPr>
          <p:cNvPr id="1202"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54988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204"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1205"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206"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1207" name="Date Placeholder 4"/>
          <p:cNvSpPr>
            <a:spLocks noGrp="1"/>
          </p:cNvSpPr>
          <p:nvPr>
            <p:ph type="dt" sz="half" idx="10"/>
          </p:nvPr>
        </p:nvSpPr>
        <p:spPr/>
        <p:txBody>
          <a:bodyPr/>
          <a:lstStyle/>
          <a:p>
            <a:fld id="{CC7E277C-27F1-4B5E-9269-08DE5305D388}" type="datetime1">
              <a:rPr kumimoji="1" lang="ja-JP" altLang="en-US" smtClean="0"/>
              <a:t>2022/9/12</a:t>
            </a:fld>
            <a:endParaRPr kumimoji="1" lang="ja-JP" altLang="en-US"/>
          </a:p>
        </p:txBody>
      </p:sp>
      <p:sp>
        <p:nvSpPr>
          <p:cNvPr id="1208" name="Footer Placeholder 5"/>
          <p:cNvSpPr>
            <a:spLocks noGrp="1"/>
          </p:cNvSpPr>
          <p:nvPr>
            <p:ph type="ftr" sz="quarter" idx="11"/>
          </p:nvPr>
        </p:nvSpPr>
        <p:spPr/>
        <p:txBody>
          <a:bodyPr/>
          <a:lstStyle/>
          <a:p>
            <a:endParaRPr kumimoji="1" lang="ja-JP" altLang="en-US"/>
          </a:p>
        </p:txBody>
      </p:sp>
      <p:sp>
        <p:nvSpPr>
          <p:cNvPr id="1209" name="Slide Number Placeholder 6"/>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1938852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211" name="Title 1"/>
          <p:cNvSpPr>
            <a:spLocks noGrp="1"/>
          </p:cNvSpPr>
          <p:nvPr>
            <p:ph type="title"/>
          </p:nvPr>
        </p:nvSpPr>
        <p:spPr/>
        <p:txBody>
          <a:bodyPr/>
          <a:lstStyle/>
          <a:p>
            <a:r>
              <a:rPr lang="ja-JP" altLang="en-US"/>
              <a:t>マスター タイトルの書式設定</a:t>
            </a:r>
            <a:endParaRPr lang="en-US" dirty="0"/>
          </a:p>
        </p:txBody>
      </p:sp>
      <p:sp>
        <p:nvSpPr>
          <p:cNvPr id="1212"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13" name="Date Placeholder 3"/>
          <p:cNvSpPr>
            <a:spLocks noGrp="1"/>
          </p:cNvSpPr>
          <p:nvPr>
            <p:ph type="dt" sz="half" idx="10"/>
          </p:nvPr>
        </p:nvSpPr>
        <p:spPr/>
        <p:txBody>
          <a:bodyPr/>
          <a:lstStyle/>
          <a:p>
            <a:fld id="{87E0D31B-99D8-47A5-BEFE-FAAB8A9BDC70}" type="datetime1">
              <a:rPr kumimoji="1" lang="ja-JP" altLang="en-US" smtClean="0"/>
              <a:t>2022/9/12</a:t>
            </a:fld>
            <a:endParaRPr kumimoji="1" lang="ja-JP" altLang="en-US"/>
          </a:p>
        </p:txBody>
      </p:sp>
      <p:sp>
        <p:nvSpPr>
          <p:cNvPr id="1214" name="Footer Placeholder 4"/>
          <p:cNvSpPr>
            <a:spLocks noGrp="1"/>
          </p:cNvSpPr>
          <p:nvPr>
            <p:ph type="ftr" sz="quarter" idx="11"/>
          </p:nvPr>
        </p:nvSpPr>
        <p:spPr/>
        <p:txBody>
          <a:bodyPr/>
          <a:lstStyle/>
          <a:p>
            <a:endParaRPr kumimoji="1" lang="ja-JP" altLang="en-US"/>
          </a:p>
        </p:txBody>
      </p:sp>
      <p:sp>
        <p:nvSpPr>
          <p:cNvPr id="1215"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3972662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17"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1218"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19" name="Date Placeholder 3"/>
          <p:cNvSpPr>
            <a:spLocks noGrp="1"/>
          </p:cNvSpPr>
          <p:nvPr>
            <p:ph type="dt" sz="half" idx="10"/>
          </p:nvPr>
        </p:nvSpPr>
        <p:spPr/>
        <p:txBody>
          <a:bodyPr/>
          <a:lstStyle/>
          <a:p>
            <a:fld id="{2693DE89-4F6C-4813-91B2-3C0CEAF85F10}" type="datetime1">
              <a:rPr kumimoji="1" lang="ja-JP" altLang="en-US" smtClean="0"/>
              <a:t>2022/9/12</a:t>
            </a:fld>
            <a:endParaRPr kumimoji="1" lang="ja-JP" altLang="en-US"/>
          </a:p>
        </p:txBody>
      </p:sp>
      <p:sp>
        <p:nvSpPr>
          <p:cNvPr id="1220" name="Footer Placeholder 4"/>
          <p:cNvSpPr>
            <a:spLocks noGrp="1"/>
          </p:cNvSpPr>
          <p:nvPr>
            <p:ph type="ftr" sz="quarter" idx="11"/>
          </p:nvPr>
        </p:nvSpPr>
        <p:spPr/>
        <p:txBody>
          <a:bodyPr/>
          <a:lstStyle/>
          <a:p>
            <a:endParaRPr kumimoji="1" lang="ja-JP" altLang="en-US"/>
          </a:p>
        </p:txBody>
      </p:sp>
      <p:sp>
        <p:nvSpPr>
          <p:cNvPr id="1221" name="Slide Number Placeholder 5"/>
          <p:cNvSpPr>
            <a:spLocks noGrp="1"/>
          </p:cNvSpPr>
          <p:nvPr>
            <p:ph type="sldNum" sz="quarter" idx="12"/>
          </p:nvPr>
        </p:nvSpPr>
        <p:spPr/>
        <p:txBody>
          <a:body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20972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1" name="タイトル 1"/>
          <p:cNvSpPr>
            <a:spLocks noGrp="1"/>
          </p:cNvSpPr>
          <p:nvPr>
            <p:ph type="title"/>
          </p:nvPr>
        </p:nvSpPr>
        <p:spPr/>
        <p:txBody>
          <a:bodyPr/>
          <a:lstStyle/>
          <a:p>
            <a:r>
              <a:rPr lang="ja-JP" altLang="en-US"/>
              <a:t>マスター タイトルの書式設定</a:t>
            </a:r>
          </a:p>
        </p:txBody>
      </p:sp>
      <p:sp>
        <p:nvSpPr>
          <p:cNvPr id="1052" name="コンテンツ プレースホルダー 2"/>
          <p:cNvSpPr>
            <a:spLocks noGrp="1"/>
          </p:cNvSpPr>
          <p:nvPr>
            <p:ph sz="half" idx="1"/>
          </p:nvPr>
        </p:nvSpPr>
        <p:spPr>
          <a:xfrm>
            <a:off x="560388" y="1123950"/>
            <a:ext cx="4387850"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3" name="コンテンツ プレースホルダー 3"/>
          <p:cNvSpPr>
            <a:spLocks noGrp="1"/>
          </p:cNvSpPr>
          <p:nvPr>
            <p:ph sz="half" idx="2"/>
          </p:nvPr>
        </p:nvSpPr>
        <p:spPr>
          <a:xfrm>
            <a:off x="5100638" y="1123950"/>
            <a:ext cx="4389437"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4" name="スライド番号プレースホルダー 4"/>
          <p:cNvSpPr>
            <a:spLocks noGrp="1"/>
          </p:cNvSpPr>
          <p:nvPr>
            <p:ph type="sldNum" sz="quarter" idx="10"/>
          </p:nvPr>
        </p:nvSpPr>
        <p:spPr/>
        <p:txBody>
          <a:bodyPr/>
          <a:lstStyle>
            <a:lvl1pPr>
              <a:defRPr/>
            </a:lvl1pPr>
          </a:lstStyle>
          <a:p>
            <a:fld id="{C5CB3ABE-03C9-473A-8C6F-94F09E943B17}" type="slidenum">
              <a:rPr lang="en-US" altLang="ja-JP"/>
              <a:pPr/>
              <a:t>‹#›</a:t>
            </a:fld>
            <a:endParaRPr lang="en-US" altLang="ja-JP"/>
          </a:p>
        </p:txBody>
      </p:sp>
    </p:spTree>
    <p:extLst>
      <p:ext uri="{BB962C8B-B14F-4D97-AF65-F5344CB8AC3E}">
        <p14:creationId xmlns:p14="http://schemas.microsoft.com/office/powerpoint/2010/main" val="369965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1057"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58"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60"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1" name="スライド番号プレースホルダー 6"/>
          <p:cNvSpPr>
            <a:spLocks noGrp="1"/>
          </p:cNvSpPr>
          <p:nvPr>
            <p:ph type="sldNum" sz="quarter" idx="10"/>
          </p:nvPr>
        </p:nvSpPr>
        <p:spPr/>
        <p:txBody>
          <a:bodyPr/>
          <a:lstStyle>
            <a:lvl1pPr>
              <a:defRPr/>
            </a:lvl1pPr>
          </a:lstStyle>
          <a:p>
            <a:fld id="{85F91AA3-87E3-4434-98E2-6843A2E7FADB}" type="slidenum">
              <a:rPr lang="en-US" altLang="ja-JP"/>
              <a:pPr/>
              <a:t>‹#›</a:t>
            </a:fld>
            <a:endParaRPr lang="en-US" altLang="ja-JP"/>
          </a:p>
        </p:txBody>
      </p:sp>
    </p:spTree>
    <p:extLst>
      <p:ext uri="{BB962C8B-B14F-4D97-AF65-F5344CB8AC3E}">
        <p14:creationId xmlns:p14="http://schemas.microsoft.com/office/powerpoint/2010/main" val="380238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3" name="タイトル 1"/>
          <p:cNvSpPr>
            <a:spLocks noGrp="1"/>
          </p:cNvSpPr>
          <p:nvPr>
            <p:ph type="title"/>
          </p:nvPr>
        </p:nvSpPr>
        <p:spPr/>
        <p:txBody>
          <a:bodyPr/>
          <a:lstStyle/>
          <a:p>
            <a:r>
              <a:rPr lang="ja-JP" altLang="en-US"/>
              <a:t>マスター タイトルの書式設定</a:t>
            </a:r>
          </a:p>
        </p:txBody>
      </p:sp>
      <p:sp>
        <p:nvSpPr>
          <p:cNvPr id="1064" name="スライド番号プレースホルダー 2"/>
          <p:cNvSpPr>
            <a:spLocks noGrp="1"/>
          </p:cNvSpPr>
          <p:nvPr>
            <p:ph type="sldNum" sz="quarter" idx="10"/>
          </p:nvPr>
        </p:nvSpPr>
        <p:spPr/>
        <p:txBody>
          <a:bodyPr/>
          <a:lstStyle>
            <a:lvl1pPr>
              <a:defRPr/>
            </a:lvl1pPr>
          </a:lstStyle>
          <a:p>
            <a:fld id="{C419ED85-5454-441F-8027-604E8EDF1E35}" type="slidenum">
              <a:rPr lang="en-US" altLang="ja-JP"/>
              <a:pPr/>
              <a:t>‹#›</a:t>
            </a:fld>
            <a:endParaRPr lang="en-US" altLang="ja-JP"/>
          </a:p>
        </p:txBody>
      </p:sp>
    </p:spTree>
    <p:extLst>
      <p:ext uri="{BB962C8B-B14F-4D97-AF65-F5344CB8AC3E}">
        <p14:creationId xmlns:p14="http://schemas.microsoft.com/office/powerpoint/2010/main" val="2811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66" name="スライド番号プレースホルダー 1"/>
          <p:cNvSpPr>
            <a:spLocks noGrp="1"/>
          </p:cNvSpPr>
          <p:nvPr>
            <p:ph type="sldNum" sz="quarter" idx="10"/>
          </p:nvPr>
        </p:nvSpPr>
        <p:spPr/>
        <p:txBody>
          <a:bodyPr/>
          <a:lstStyle>
            <a:lvl1pPr>
              <a:defRPr/>
            </a:lvl1pPr>
          </a:lstStyle>
          <a:p>
            <a:fld id="{5130234D-62E7-4026-9155-BFCECA17C5BB}" type="slidenum">
              <a:rPr lang="en-US" altLang="ja-JP"/>
              <a:pPr/>
              <a:t>‹#›</a:t>
            </a:fld>
            <a:endParaRPr lang="en-US" altLang="ja-JP"/>
          </a:p>
        </p:txBody>
      </p:sp>
    </p:spTree>
    <p:extLst>
      <p:ext uri="{BB962C8B-B14F-4D97-AF65-F5344CB8AC3E}">
        <p14:creationId xmlns:p14="http://schemas.microsoft.com/office/powerpoint/2010/main" val="128913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68" name="タイトル 1"/>
          <p:cNvSpPr>
            <a:spLocks noGrp="1"/>
          </p:cNvSpPr>
          <p:nvPr>
            <p:ph type="title"/>
          </p:nvPr>
        </p:nvSpPr>
        <p:spPr>
          <a:xfrm>
            <a:off x="495300" y="273050"/>
            <a:ext cx="3259138" cy="1162050"/>
          </a:xfrm>
        </p:spPr>
        <p:txBody>
          <a:bodyPr/>
          <a:lstStyle>
            <a:lvl1pPr algn="l">
              <a:defRPr sz="2000" b="1"/>
            </a:lvl1pPr>
          </a:lstStyle>
          <a:p>
            <a:r>
              <a:rPr lang="ja-JP" altLang="en-US"/>
              <a:t>マスター タイトルの書式設定</a:t>
            </a:r>
          </a:p>
        </p:txBody>
      </p:sp>
      <p:sp>
        <p:nvSpPr>
          <p:cNvPr id="1069"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0"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71" name="スライド番号プレースホルダー 4"/>
          <p:cNvSpPr>
            <a:spLocks noGrp="1"/>
          </p:cNvSpPr>
          <p:nvPr>
            <p:ph type="sldNum" sz="quarter" idx="10"/>
          </p:nvPr>
        </p:nvSpPr>
        <p:spPr/>
        <p:txBody>
          <a:bodyPr/>
          <a:lstStyle>
            <a:lvl1pPr>
              <a:defRPr/>
            </a:lvl1pPr>
          </a:lstStyle>
          <a:p>
            <a:fld id="{BA92D2EE-40CC-4423-AF6F-40628591B72F}" type="slidenum">
              <a:rPr lang="en-US" altLang="ja-JP"/>
              <a:pPr/>
              <a:t>‹#›</a:t>
            </a:fld>
            <a:endParaRPr lang="en-US" altLang="ja-JP"/>
          </a:p>
        </p:txBody>
      </p:sp>
    </p:spTree>
    <p:extLst>
      <p:ext uri="{BB962C8B-B14F-4D97-AF65-F5344CB8AC3E}">
        <p14:creationId xmlns:p14="http://schemas.microsoft.com/office/powerpoint/2010/main" val="315223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73" name="タイトル 1"/>
          <p:cNvSpPr>
            <a:spLocks noGrp="1"/>
          </p:cNvSpPr>
          <p:nvPr>
            <p:ph type="title"/>
          </p:nvPr>
        </p:nvSpPr>
        <p:spPr>
          <a:xfrm>
            <a:off x="1941513" y="4800600"/>
            <a:ext cx="5943600" cy="566738"/>
          </a:xfrm>
        </p:spPr>
        <p:txBody>
          <a:bodyPr/>
          <a:lstStyle>
            <a:lvl1pPr algn="l">
              <a:defRPr sz="2000" b="1"/>
            </a:lvl1pPr>
          </a:lstStyle>
          <a:p>
            <a:r>
              <a:rPr lang="ja-JP" altLang="en-US"/>
              <a:t>マスター タイトルの書式設定</a:t>
            </a:r>
          </a:p>
        </p:txBody>
      </p:sp>
      <p:sp>
        <p:nvSpPr>
          <p:cNvPr id="1074"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1075"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76" name="スライド番号プレースホルダー 4"/>
          <p:cNvSpPr>
            <a:spLocks noGrp="1"/>
          </p:cNvSpPr>
          <p:nvPr>
            <p:ph type="sldNum" sz="quarter" idx="10"/>
          </p:nvPr>
        </p:nvSpPr>
        <p:spPr/>
        <p:txBody>
          <a:bodyPr/>
          <a:lstStyle>
            <a:lvl1pPr>
              <a:defRPr/>
            </a:lvl1pPr>
          </a:lstStyle>
          <a:p>
            <a:fld id="{7C407C4D-6A3F-4200-875F-D4FB6A692AC4}" type="slidenum">
              <a:rPr lang="en-US" altLang="ja-JP"/>
              <a:pPr/>
              <a:t>‹#›</a:t>
            </a:fld>
            <a:endParaRPr lang="en-US" altLang="ja-JP"/>
          </a:p>
        </p:txBody>
      </p:sp>
    </p:spTree>
    <p:extLst>
      <p:ext uri="{BB962C8B-B14F-4D97-AF65-F5344CB8AC3E}">
        <p14:creationId xmlns:p14="http://schemas.microsoft.com/office/powerpoint/2010/main" val="1532897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105"/>
          <p:cNvSpPr>
            <a:spLocks noGrp="1" noChangeArrowheads="1"/>
          </p:cNvSpPr>
          <p:nvPr>
            <p:ph type="title"/>
          </p:nvPr>
        </p:nvSpPr>
        <p:spPr bwMode="gray">
          <a:xfrm>
            <a:off x="415925" y="330200"/>
            <a:ext cx="9051925" cy="482600"/>
          </a:xfrm>
          <a:prstGeom prst="rect">
            <a:avLst/>
          </a:prstGeom>
          <a:noFill/>
          <a:ln>
            <a:noFill/>
          </a:ln>
          <a:effectLst/>
        </p:spPr>
        <p:txBody>
          <a:bodyPr vert="horz" wrap="square" lIns="144000" tIns="0" rIns="0" bIns="54000" numCol="1" anchor="b" anchorCtr="0" compatLnSpc="1">
            <a:prstTxWarp prst="textNoShape">
              <a:avLst/>
            </a:prstTxWarp>
          </a:bodyPr>
          <a:lstStyle/>
          <a:p>
            <a:pPr lvl="0"/>
            <a:r>
              <a:rPr lang="ja-JP" altLang="en-US"/>
              <a:t>マスター タイトルの書式設定</a:t>
            </a:r>
          </a:p>
        </p:txBody>
      </p:sp>
      <p:sp>
        <p:nvSpPr>
          <p:cNvPr id="1026" name="Rectangle 108"/>
          <p:cNvSpPr>
            <a:spLocks noGrp="1" noChangeArrowheads="1"/>
          </p:cNvSpPr>
          <p:nvPr>
            <p:ph type="body" idx="1"/>
          </p:nvPr>
        </p:nvSpPr>
        <p:spPr bwMode="gray">
          <a:xfrm>
            <a:off x="560388" y="1123950"/>
            <a:ext cx="8929687" cy="1511300"/>
          </a:xfrm>
          <a:prstGeom prst="rect">
            <a:avLst/>
          </a:prstGeom>
          <a:noFill/>
          <a:ln>
            <a:noFill/>
          </a:ln>
          <a:effec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Rectangle 109"/>
          <p:cNvSpPr>
            <a:spLocks noGrp="1" noChangeArrowheads="1"/>
          </p:cNvSpPr>
          <p:nvPr>
            <p:ph type="sldNum" sz="quarter" idx="4"/>
          </p:nvPr>
        </p:nvSpPr>
        <p:spPr bwMode="gray">
          <a:xfrm>
            <a:off x="4711700" y="6591300"/>
            <a:ext cx="469900" cy="254000"/>
          </a:xfrm>
          <a:prstGeom prst="rect">
            <a:avLst/>
          </a:prstGeom>
          <a:noFill/>
          <a:ln>
            <a:noFill/>
          </a:ln>
          <a:effectLst/>
        </p:spPr>
        <p:txBody>
          <a:bodyPr vert="horz" wrap="square" lIns="91440" tIns="45720" rIns="91440" bIns="45720" numCol="1" anchor="ctr" anchorCtr="0" compatLnSpc="1">
            <a:prstTxWarp prst="textNoShape">
              <a:avLst/>
            </a:prstTxWarp>
          </a:bodyPr>
          <a:lstStyle>
            <a:lvl1pPr fontAlgn="base">
              <a:buFontTx/>
              <a:buNone/>
              <a:defRPr sz="1200">
                <a:latin typeface="Arial" charset="0"/>
              </a:defRPr>
            </a:lvl1pPr>
          </a:lstStyle>
          <a:p>
            <a:fld id="{F38DC24E-D590-461F-9112-1E18CBEFB27E}" type="slidenum">
              <a:rPr lang="en-US" altLang="ja-JP"/>
              <a:pPr/>
              <a:t>‹#›</a:t>
            </a:fld>
            <a:endParaRPr lang="en-US" altLang="ja-JP"/>
          </a:p>
        </p:txBody>
      </p:sp>
      <p:sp>
        <p:nvSpPr>
          <p:cNvPr id="1028" name="Line 110"/>
          <p:cNvSpPr>
            <a:spLocks noChangeShapeType="1"/>
          </p:cNvSpPr>
          <p:nvPr/>
        </p:nvSpPr>
        <p:spPr bwMode="gray">
          <a:xfrm>
            <a:off x="415925" y="6591300"/>
            <a:ext cx="9051925" cy="0"/>
          </a:xfrm>
          <a:prstGeom prst="line">
            <a:avLst/>
          </a:prstGeom>
          <a:noFill/>
          <a:ln w="9525">
            <a:solidFill>
              <a:schemeClr val="bg2"/>
            </a:solidFill>
            <a:round/>
            <a:headEnd/>
            <a:tailEnd/>
          </a:ln>
          <a:effectLst/>
        </p:spPr>
        <p:txBody>
          <a:bodyPr wrap="none" anchor="ctr"/>
          <a:lstStyle/>
          <a:p>
            <a:endParaRPr lang="ja-JP" altLang="en-US"/>
          </a:p>
        </p:txBody>
      </p:sp>
      <p:sp>
        <p:nvSpPr>
          <p:cNvPr id="1029" name="title_line"/>
          <p:cNvSpPr>
            <a:spLocks noChangeShapeType="1"/>
          </p:cNvSpPr>
          <p:nvPr/>
        </p:nvSpPr>
        <p:spPr bwMode="gray">
          <a:xfrm>
            <a:off x="415925" y="812800"/>
            <a:ext cx="9051925" cy="1588"/>
          </a:xfrm>
          <a:prstGeom prst="line">
            <a:avLst/>
          </a:prstGeom>
          <a:noFill/>
          <a:ln w="12700">
            <a:solidFill>
              <a:schemeClr val="bg2"/>
            </a:solidFill>
            <a:round/>
            <a:headEnd/>
            <a:tailEnd/>
          </a:ln>
          <a:effectLst/>
        </p:spPr>
        <p:txBody>
          <a:bodyPr lIns="0" tIns="0" rIns="0" bIns="0" anchor="ctr"/>
          <a:lstStyle/>
          <a:p>
            <a:endParaRPr lang="ja-JP" altLang="en-US"/>
          </a:p>
        </p:txBody>
      </p:sp>
      <p:sp>
        <p:nvSpPr>
          <p:cNvPr id="1030" name="Text Box 223"/>
          <p:cNvSpPr txBox="1">
            <a:spLocks noChangeArrowheads="1"/>
          </p:cNvSpPr>
          <p:nvPr userDrawn="1"/>
        </p:nvSpPr>
        <p:spPr bwMode="gray">
          <a:xfrm>
            <a:off x="393700" y="6669360"/>
            <a:ext cx="3046413" cy="109538"/>
          </a:xfrm>
          <a:prstGeom prst="rect">
            <a:avLst/>
          </a:prstGeom>
          <a:noFill/>
          <a:ln>
            <a:noFill/>
          </a:ln>
          <a:effectLst/>
        </p:spPr>
        <p:txBody>
          <a:bodyPr lIns="0" tIns="0" rIns="0" bIns="0" anchor="ctr">
            <a:spAutoFit/>
          </a:bodyPr>
          <a:lstStyle/>
          <a:p>
            <a:pPr algn="l">
              <a:lnSpc>
                <a:spcPct val="80000"/>
              </a:lnSpc>
              <a:buFontTx/>
              <a:buNone/>
            </a:pPr>
            <a:r>
              <a:rPr lang="en-US" altLang="ja-JP" sz="900">
                <a:solidFill>
                  <a:srgbClr val="ACACAC"/>
                </a:solidFill>
                <a:latin typeface="Arial" charset="0"/>
              </a:rPr>
              <a:t>Copyright (C) MRI Research Associates, Inc.</a:t>
            </a:r>
          </a:p>
        </p:txBody>
      </p:sp>
      <p:sp>
        <p:nvSpPr>
          <p:cNvPr id="1031" name="Rectangle 8"/>
          <p:cNvSpPr>
            <a:spLocks noChangeArrowheads="1"/>
          </p:cNvSpPr>
          <p:nvPr/>
        </p:nvSpPr>
        <p:spPr bwMode="gray">
          <a:xfrm>
            <a:off x="406800" y="190800"/>
            <a:ext cx="9079200" cy="194400"/>
          </a:xfrm>
          <a:prstGeom prst="rect">
            <a:avLst/>
          </a:prstGeom>
          <a:solidFill>
            <a:srgbClr val="002060"/>
          </a:solidFill>
          <a:ln>
            <a:noFill/>
          </a:ln>
        </p:spPr>
        <p:txBody>
          <a:bodyPr wrap="none" anchor="ct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algn="r" eaLnBrk="1" hangingPunct="1">
              <a:defRPr/>
            </a:pPr>
            <a:r>
              <a:rPr kumimoji="0" lang="en-US" altLang="ja-JP" sz="1200" i="1">
                <a:solidFill>
                  <a:srgbClr val="FFFFFF"/>
                </a:solidFill>
                <a:latin typeface="Arial Black" pitchFamily="34" charset="0"/>
                <a:ea typeface="ＭＳ Ｐゴシック" pitchFamily="50" charset="-128"/>
              </a:rPr>
              <a:t>MRI Research Associates Inc.</a:t>
            </a:r>
          </a:p>
        </p:txBody>
      </p:sp>
      <p:pic>
        <p:nvPicPr>
          <p:cNvPr id="1032" name="図 1"/>
          <p:cNvPicPr>
            <a:picLocks noChangeAspect="1"/>
          </p:cNvPicPr>
          <p:nvPr userDrawn="1"/>
        </p:nvPicPr>
        <p:blipFill>
          <a:blip r:embed="rId13"/>
          <a:stretch>
            <a:fillRect/>
          </a:stretch>
        </p:blipFill>
        <p:spPr>
          <a:xfrm>
            <a:off x="406113" y="141156"/>
            <a:ext cx="9077731" cy="335309"/>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lvl1pPr algn="l" rtl="0" eaLnBrk="1" fontAlgn="base" hangingPunct="1">
        <a:spcBef>
          <a:spcPct val="0"/>
        </a:spcBef>
        <a:spcAft>
          <a:spcPct val="0"/>
        </a:spcAft>
        <a:buClr>
          <a:srgbClr val="5F5F5F"/>
        </a:buClr>
        <a:defRPr kumimoji="1" sz="2400" b="1">
          <a:solidFill>
            <a:schemeClr val="tx1"/>
          </a:solidFill>
          <a:latin typeface="+mj-lt"/>
          <a:ea typeface="+mj-ea"/>
          <a:cs typeface="+mj-cs"/>
        </a:defRPr>
      </a:lvl1pPr>
      <a:lvl2pPr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2pPr>
      <a:lvl3pPr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3pPr>
      <a:lvl4pPr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4pPr>
      <a:lvl5pPr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5pPr>
      <a:lvl6pPr marL="457200"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6pPr>
      <a:lvl7pPr marL="914400"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7pPr>
      <a:lvl8pPr marL="1371600"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8pPr>
      <a:lvl9pPr marL="1828800" algn="l" rtl="0" eaLnBrk="1" fontAlgn="base" hangingPunct="1">
        <a:spcBef>
          <a:spcPct val="0"/>
        </a:spcBef>
        <a:spcAft>
          <a:spcPct val="0"/>
        </a:spcAft>
        <a:buClr>
          <a:srgbClr val="5F5F5F"/>
        </a:buClr>
        <a:defRPr kumimoji="1" sz="2400" b="1">
          <a:solidFill>
            <a:schemeClr val="tx1"/>
          </a:solidFill>
          <a:latin typeface="ＭＳ Ｐゴシック" charset="-128"/>
          <a:ea typeface="ＭＳ Ｐゴシック" charset="-128"/>
        </a:defRPr>
      </a:lvl9pPr>
    </p:titleStyle>
    <p:bodyStyle>
      <a:lvl1pPr algn="l" rtl="0" eaLnBrk="1" fontAlgn="base" hangingPunct="1">
        <a:spcBef>
          <a:spcPct val="20000"/>
        </a:spcBef>
        <a:spcAft>
          <a:spcPct val="0"/>
        </a:spcAft>
        <a:buClr>
          <a:schemeClr val="tx2"/>
        </a:buClr>
        <a:buFont typeface="Wingdings" pitchFamily="2" charset="2"/>
        <a:defRPr kumimoji="1" sz="2000">
          <a:solidFill>
            <a:schemeClr val="tx1"/>
          </a:solidFill>
          <a:latin typeface="+mn-lt"/>
          <a:ea typeface="+mn-ea"/>
          <a:cs typeface="+mn-cs"/>
        </a:defRPr>
      </a:lvl1pPr>
      <a:lvl2pPr marL="254000" indent="-254000" algn="l" rtl="0" eaLnBrk="1" fontAlgn="base" hangingPunct="1">
        <a:spcBef>
          <a:spcPct val="20000"/>
        </a:spcBef>
        <a:spcAft>
          <a:spcPct val="0"/>
        </a:spcAft>
        <a:buClr>
          <a:srgbClr val="3E5E84"/>
        </a:buClr>
        <a:buFont typeface="Wingdings" pitchFamily="2" charset="2"/>
        <a:buChar char="n"/>
        <a:defRPr kumimoji="1" sz="2000">
          <a:solidFill>
            <a:schemeClr val="tx1"/>
          </a:solidFill>
          <a:latin typeface="+mn-lt"/>
          <a:ea typeface="+mn-ea"/>
        </a:defRPr>
      </a:lvl2pPr>
      <a:lvl3pPr marL="571500" indent="-254000" algn="l" rtl="0" eaLnBrk="1" fontAlgn="base" hangingPunct="1">
        <a:spcBef>
          <a:spcPct val="20000"/>
        </a:spcBef>
        <a:spcAft>
          <a:spcPct val="0"/>
        </a:spcAft>
        <a:buClr>
          <a:srgbClr val="808080"/>
        </a:buClr>
        <a:buFont typeface="Wingdings" pitchFamily="2" charset="2"/>
        <a:buChar char="n"/>
        <a:defRPr kumimoji="1">
          <a:solidFill>
            <a:schemeClr val="tx1"/>
          </a:solidFill>
          <a:latin typeface="+mn-lt"/>
          <a:ea typeface="+mn-ea"/>
        </a:defRPr>
      </a:lvl3pPr>
      <a:lvl4pPr marL="825500" indent="-190500" algn="l" rtl="0" eaLnBrk="1" fontAlgn="base" hangingPunct="1">
        <a:spcBef>
          <a:spcPct val="20000"/>
        </a:spcBef>
        <a:spcAft>
          <a:spcPct val="0"/>
        </a:spcAft>
        <a:buClr>
          <a:srgbClr val="558C99"/>
        </a:buClr>
        <a:buFont typeface="Wingdings" pitchFamily="2" charset="2"/>
        <a:buChar char="l"/>
        <a:defRPr kumimoji="1" sz="1400">
          <a:solidFill>
            <a:schemeClr val="tx1"/>
          </a:solidFill>
          <a:latin typeface="+mn-lt"/>
          <a:ea typeface="+mn-ea"/>
        </a:defRPr>
      </a:lvl4pPr>
      <a:lvl5pPr marL="1079500" indent="-190500" algn="l" rtl="0" eaLnBrk="1" fontAlgn="base" hangingPunct="1">
        <a:spcBef>
          <a:spcPct val="20000"/>
        </a:spcBef>
        <a:spcAft>
          <a:spcPct val="0"/>
        </a:spcAft>
        <a:buClr>
          <a:srgbClr val="C0C0C0"/>
        </a:buClr>
        <a:buFont typeface="Wingdings" pitchFamily="2" charset="2"/>
        <a:buChar char="l"/>
        <a:defRPr kumimoji="1" sz="1400">
          <a:solidFill>
            <a:schemeClr val="tx1"/>
          </a:solidFill>
          <a:latin typeface="+mn-lt"/>
          <a:ea typeface="+mn-ea"/>
        </a:defRPr>
      </a:lvl5pPr>
      <a:lvl6pPr marL="1536700" indent="-190500" algn="l" rtl="0" eaLnBrk="1" fontAlgn="base" hangingPunct="1">
        <a:spcBef>
          <a:spcPct val="20000"/>
        </a:spcBef>
        <a:spcAft>
          <a:spcPct val="0"/>
        </a:spcAft>
        <a:buClr>
          <a:srgbClr val="C0C0C0"/>
        </a:buClr>
        <a:buFont typeface="Wingdings" pitchFamily="2" charset="2"/>
        <a:buChar char="l"/>
        <a:defRPr kumimoji="1" sz="1400">
          <a:solidFill>
            <a:schemeClr val="tx1"/>
          </a:solidFill>
          <a:latin typeface="+mn-lt"/>
          <a:ea typeface="+mn-ea"/>
        </a:defRPr>
      </a:lvl6pPr>
      <a:lvl7pPr marL="1993900" indent="-190500" algn="l" rtl="0" eaLnBrk="1" fontAlgn="base" hangingPunct="1">
        <a:spcBef>
          <a:spcPct val="20000"/>
        </a:spcBef>
        <a:spcAft>
          <a:spcPct val="0"/>
        </a:spcAft>
        <a:buClr>
          <a:srgbClr val="C0C0C0"/>
        </a:buClr>
        <a:buFont typeface="Wingdings" pitchFamily="2" charset="2"/>
        <a:buChar char="l"/>
        <a:defRPr kumimoji="1" sz="1400">
          <a:solidFill>
            <a:schemeClr val="tx1"/>
          </a:solidFill>
          <a:latin typeface="+mn-lt"/>
          <a:ea typeface="+mn-ea"/>
        </a:defRPr>
      </a:lvl7pPr>
      <a:lvl8pPr marL="2451100" indent="-190500" algn="l" rtl="0" eaLnBrk="1" fontAlgn="base" hangingPunct="1">
        <a:spcBef>
          <a:spcPct val="20000"/>
        </a:spcBef>
        <a:spcAft>
          <a:spcPct val="0"/>
        </a:spcAft>
        <a:buClr>
          <a:srgbClr val="C0C0C0"/>
        </a:buClr>
        <a:buFont typeface="Wingdings" pitchFamily="2" charset="2"/>
        <a:buChar char="l"/>
        <a:defRPr kumimoji="1" sz="1400">
          <a:solidFill>
            <a:schemeClr val="tx1"/>
          </a:solidFill>
          <a:latin typeface="+mn-lt"/>
          <a:ea typeface="+mn-ea"/>
        </a:defRPr>
      </a:lvl8pPr>
      <a:lvl9pPr marL="2908300" indent="-190500" algn="l" rtl="0" eaLnBrk="1" fontAlgn="base" hangingPunct="1">
        <a:spcBef>
          <a:spcPct val="20000"/>
        </a:spcBef>
        <a:spcAft>
          <a:spcPct val="0"/>
        </a:spcAft>
        <a:buClr>
          <a:srgbClr val="C0C0C0"/>
        </a:buClr>
        <a:buFont typeface="Wingdings" pitchFamily="2" charset="2"/>
        <a:buChar char="l"/>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6" name="Rectangle 3"/>
          <p:cNvSpPr>
            <a:spLocks noGrp="1" noChangeArrowheads="1"/>
          </p:cNvSpPr>
          <p:nvPr>
            <p:ph type="title"/>
          </p:nvPr>
        </p:nvSpPr>
        <p:spPr bwMode="gray">
          <a:xfrm>
            <a:off x="415925" y="330200"/>
            <a:ext cx="9051925" cy="482600"/>
          </a:xfrm>
          <a:prstGeom prst="rect">
            <a:avLst/>
          </a:prstGeom>
          <a:noFill/>
          <a:ln>
            <a:noFill/>
          </a:ln>
          <a:effectLst/>
        </p:spPr>
        <p:txBody>
          <a:bodyPr vert="horz" wrap="square" lIns="144000" tIns="0" rIns="0" bIns="54000" numCol="1" anchor="b" anchorCtr="0" compatLnSpc="1">
            <a:prstTxWarp prst="textNoShape">
              <a:avLst/>
            </a:prstTxWarp>
          </a:bodyPr>
          <a:lstStyle/>
          <a:p>
            <a:pPr lvl="0"/>
            <a:r>
              <a:rPr lang="ja-JP" altLang="en-US"/>
              <a:t>マスター タイトルの書式設定</a:t>
            </a:r>
          </a:p>
        </p:txBody>
      </p:sp>
      <p:sp>
        <p:nvSpPr>
          <p:cNvPr id="1087" name="Rectangle 5"/>
          <p:cNvSpPr>
            <a:spLocks noGrp="1" noChangeArrowheads="1"/>
          </p:cNvSpPr>
          <p:nvPr>
            <p:ph type="body" idx="1"/>
          </p:nvPr>
        </p:nvSpPr>
        <p:spPr bwMode="gray">
          <a:xfrm>
            <a:off x="560388" y="1123950"/>
            <a:ext cx="8929687" cy="1511300"/>
          </a:xfrm>
          <a:prstGeom prst="rect">
            <a:avLst/>
          </a:prstGeom>
          <a:noFill/>
          <a:ln>
            <a:noFill/>
          </a:ln>
          <a:effec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88" name="Rectangle 6"/>
          <p:cNvSpPr>
            <a:spLocks noGrp="1" noChangeArrowheads="1"/>
          </p:cNvSpPr>
          <p:nvPr>
            <p:ph type="sldNum" sz="quarter" idx="4"/>
          </p:nvPr>
        </p:nvSpPr>
        <p:spPr bwMode="gray">
          <a:xfrm>
            <a:off x="4711700" y="6591300"/>
            <a:ext cx="469900" cy="254000"/>
          </a:xfrm>
          <a:prstGeom prst="rect">
            <a:avLst/>
          </a:prstGeom>
          <a:noFill/>
          <a:ln>
            <a:noFill/>
          </a:ln>
          <a:effectLst/>
        </p:spPr>
        <p:txBody>
          <a:bodyPr vert="horz" wrap="square" lIns="91440" tIns="45720" rIns="91440" bIns="45720" numCol="1" anchor="ctr" anchorCtr="0" compatLnSpc="1">
            <a:prstTxWarp prst="textNoShape">
              <a:avLst/>
            </a:prstTxWarp>
          </a:bodyPr>
          <a:lstStyle>
            <a:lvl1pPr fontAlgn="base">
              <a:buFontTx/>
              <a:buNone/>
              <a:defRPr sz="1200">
                <a:latin typeface="Arial" charset="0"/>
              </a:defRPr>
            </a:lvl1pPr>
          </a:lstStyle>
          <a:p>
            <a:fld id="{D25BA32F-9CC6-4E5A-BD73-42A35C89CE76}" type="slidenum">
              <a:rPr lang="en-US" altLang="ja-JP"/>
              <a:pPr/>
              <a:t>‹#›</a:t>
            </a:fld>
            <a:endParaRPr lang="en-US" altLang="ja-JP"/>
          </a:p>
        </p:txBody>
      </p:sp>
      <p:sp>
        <p:nvSpPr>
          <p:cNvPr id="1089" name="Line 7"/>
          <p:cNvSpPr>
            <a:spLocks noChangeShapeType="1"/>
          </p:cNvSpPr>
          <p:nvPr/>
        </p:nvSpPr>
        <p:spPr bwMode="gray">
          <a:xfrm>
            <a:off x="415925" y="6591300"/>
            <a:ext cx="9051925" cy="0"/>
          </a:xfrm>
          <a:prstGeom prst="line">
            <a:avLst/>
          </a:prstGeom>
          <a:noFill/>
          <a:ln w="9525">
            <a:solidFill>
              <a:schemeClr val="bg2"/>
            </a:solidFill>
            <a:round/>
            <a:headEnd/>
            <a:tailEnd/>
          </a:ln>
          <a:effectLst/>
        </p:spPr>
        <p:txBody>
          <a:bodyPr wrap="none" anchor="ctr"/>
          <a:lstStyle/>
          <a:p>
            <a:endParaRPr lang="ja-JP" altLang="en-US"/>
          </a:p>
        </p:txBody>
      </p:sp>
      <p:sp>
        <p:nvSpPr>
          <p:cNvPr id="1090" name="title_line"/>
          <p:cNvSpPr>
            <a:spLocks noChangeShapeType="1"/>
          </p:cNvSpPr>
          <p:nvPr/>
        </p:nvSpPr>
        <p:spPr bwMode="gray">
          <a:xfrm>
            <a:off x="415925" y="812800"/>
            <a:ext cx="9051925" cy="1588"/>
          </a:xfrm>
          <a:prstGeom prst="line">
            <a:avLst/>
          </a:prstGeom>
          <a:noFill/>
          <a:ln w="12700">
            <a:solidFill>
              <a:schemeClr val="bg2"/>
            </a:solidFill>
            <a:round/>
            <a:headEnd/>
            <a:tailEnd/>
          </a:ln>
          <a:effectLst/>
        </p:spPr>
        <p:txBody>
          <a:bodyPr lIns="0" tIns="0" rIns="0" bIns="0" anchor="ctr"/>
          <a:lstStyle/>
          <a:p>
            <a:endParaRPr lang="ja-JP" altLang="en-US"/>
          </a:p>
        </p:txBody>
      </p:sp>
      <p:sp>
        <p:nvSpPr>
          <p:cNvPr id="1091" name="Rectangle 8"/>
          <p:cNvSpPr>
            <a:spLocks noChangeArrowheads="1"/>
          </p:cNvSpPr>
          <p:nvPr/>
        </p:nvSpPr>
        <p:spPr bwMode="gray">
          <a:xfrm>
            <a:off x="406800" y="190800"/>
            <a:ext cx="9079200" cy="194400"/>
          </a:xfrm>
          <a:prstGeom prst="rect">
            <a:avLst/>
          </a:prstGeom>
          <a:solidFill>
            <a:srgbClr val="002060"/>
          </a:solidFill>
          <a:ln>
            <a:noFill/>
          </a:ln>
        </p:spPr>
        <p:txBody>
          <a:bodyPr wrap="none" anchor="ctr"/>
          <a:lstStyle>
            <a:lvl1pPr eaLnBrk="0" hangingPunct="0">
              <a:defRPr kumimoji="1" sz="1600">
                <a:solidFill>
                  <a:schemeClr val="tx1"/>
                </a:solidFill>
                <a:latin typeface="Arial" charset="0"/>
                <a:ea typeface="HGS創英角ｺﾞｼｯｸUB" pitchFamily="50" charset="-128"/>
              </a:defRPr>
            </a:lvl1pPr>
            <a:lvl2pPr marL="742950" indent="-285750" eaLnBrk="0" hangingPunct="0">
              <a:defRPr kumimoji="1" sz="1600">
                <a:solidFill>
                  <a:schemeClr val="tx1"/>
                </a:solidFill>
                <a:latin typeface="Arial" charset="0"/>
                <a:ea typeface="HGS創英角ｺﾞｼｯｸUB" pitchFamily="50" charset="-128"/>
              </a:defRPr>
            </a:lvl2pPr>
            <a:lvl3pPr marL="1143000" indent="-228600" eaLnBrk="0" hangingPunct="0">
              <a:defRPr kumimoji="1" sz="1600">
                <a:solidFill>
                  <a:schemeClr val="tx1"/>
                </a:solidFill>
                <a:latin typeface="Arial" charset="0"/>
                <a:ea typeface="HGS創英角ｺﾞｼｯｸUB" pitchFamily="50" charset="-128"/>
              </a:defRPr>
            </a:lvl3pPr>
            <a:lvl4pPr marL="1600200" indent="-228600" eaLnBrk="0" hangingPunct="0">
              <a:defRPr kumimoji="1" sz="1600">
                <a:solidFill>
                  <a:schemeClr val="tx1"/>
                </a:solidFill>
                <a:latin typeface="Arial" charset="0"/>
                <a:ea typeface="HGS創英角ｺﾞｼｯｸUB" pitchFamily="50" charset="-128"/>
              </a:defRPr>
            </a:lvl4pPr>
            <a:lvl5pPr marL="2057400" indent="-228600" eaLnBrk="0" hangingPunct="0">
              <a:defRPr kumimoji="1" sz="1600">
                <a:solidFill>
                  <a:schemeClr val="tx1"/>
                </a:solidFill>
                <a:latin typeface="Arial" charset="0"/>
                <a:ea typeface="HGS創英角ｺﾞｼｯｸUB" pitchFamily="50" charset="-128"/>
              </a:defRPr>
            </a:lvl5pPr>
            <a:lvl6pPr marL="25146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6pPr>
            <a:lvl7pPr marL="29718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7pPr>
            <a:lvl8pPr marL="34290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8pPr>
            <a:lvl9pPr marL="3886200" indent="-228600" eaLnBrk="0" fontAlgn="base" hangingPunct="0">
              <a:spcBef>
                <a:spcPct val="0"/>
              </a:spcBef>
              <a:spcAft>
                <a:spcPct val="0"/>
              </a:spcAft>
              <a:defRPr kumimoji="1" sz="1600">
                <a:solidFill>
                  <a:schemeClr val="tx1"/>
                </a:solidFill>
                <a:latin typeface="Arial" charset="0"/>
                <a:ea typeface="HGS創英角ｺﾞｼｯｸUB" pitchFamily="50" charset="-128"/>
              </a:defRPr>
            </a:lvl9pPr>
          </a:lstStyle>
          <a:p>
            <a:pPr algn="r" eaLnBrk="1" hangingPunct="1">
              <a:defRPr/>
            </a:pPr>
            <a:r>
              <a:rPr kumimoji="0" lang="en-US" altLang="ja-JP" sz="1200" i="1">
                <a:solidFill>
                  <a:srgbClr val="FFFFFF"/>
                </a:solidFill>
                <a:latin typeface="Arial Black" pitchFamily="34" charset="0"/>
                <a:ea typeface="ＭＳ Ｐゴシック" pitchFamily="50" charset="-128"/>
              </a:rPr>
              <a:t>MRI Research Associates Inc.</a:t>
            </a:r>
          </a:p>
        </p:txBody>
      </p:sp>
      <p:sp>
        <p:nvSpPr>
          <p:cNvPr id="1092" name="Text Box 223"/>
          <p:cNvSpPr txBox="1">
            <a:spLocks noChangeArrowheads="1"/>
          </p:cNvSpPr>
          <p:nvPr userDrawn="1"/>
        </p:nvSpPr>
        <p:spPr bwMode="gray">
          <a:xfrm>
            <a:off x="393700" y="6669360"/>
            <a:ext cx="3046413" cy="109538"/>
          </a:xfrm>
          <a:prstGeom prst="rect">
            <a:avLst/>
          </a:prstGeom>
          <a:noFill/>
          <a:ln>
            <a:noFill/>
          </a:ln>
          <a:effectLst/>
        </p:spPr>
        <p:txBody>
          <a:bodyPr lIns="0" tIns="0" rIns="0" bIns="0" anchor="ctr">
            <a:spAutoFit/>
          </a:bodyPr>
          <a:lstStyle/>
          <a:p>
            <a:pPr algn="l">
              <a:lnSpc>
                <a:spcPct val="80000"/>
              </a:lnSpc>
              <a:buFontTx/>
              <a:buNone/>
            </a:pPr>
            <a:r>
              <a:rPr lang="en-US" altLang="ja-JP" sz="900">
                <a:solidFill>
                  <a:srgbClr val="ACACAC"/>
                </a:solidFill>
                <a:latin typeface="Arial" charset="0"/>
              </a:rPr>
              <a:t>Copyright (C) MRI Research Associates, Inc.</a:t>
            </a:r>
          </a:p>
        </p:txBody>
      </p:sp>
      <p:pic>
        <p:nvPicPr>
          <p:cNvPr id="1093" name="図 8"/>
          <p:cNvPicPr>
            <a:picLocks noChangeAspect="1"/>
          </p:cNvPicPr>
          <p:nvPr userDrawn="1"/>
        </p:nvPicPr>
        <p:blipFill>
          <a:blip r:embed="rId13"/>
          <a:stretch>
            <a:fillRect/>
          </a:stretch>
        </p:blipFill>
        <p:spPr>
          <a:xfrm>
            <a:off x="406113" y="141156"/>
            <a:ext cx="9077731" cy="335309"/>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rtl="0" fontAlgn="base">
        <a:spcBef>
          <a:spcPct val="0"/>
        </a:spcBef>
        <a:spcAft>
          <a:spcPct val="0"/>
        </a:spcAft>
        <a:buClr>
          <a:srgbClr val="5F5F5F"/>
        </a:buClr>
        <a:defRPr kumimoji="1" sz="2400" b="1">
          <a:solidFill>
            <a:schemeClr val="tx1"/>
          </a:solidFill>
          <a:latin typeface="+mj-lt"/>
          <a:ea typeface="+mj-ea"/>
          <a:cs typeface="+mj-cs"/>
        </a:defRPr>
      </a:lvl1pPr>
      <a:lvl2pPr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2pPr>
      <a:lvl3pPr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3pPr>
      <a:lvl4pPr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4pPr>
      <a:lvl5pPr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5pPr>
      <a:lvl6pPr marL="4572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6pPr>
      <a:lvl7pPr marL="9144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7pPr>
      <a:lvl8pPr marL="13716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8pPr>
      <a:lvl9pPr marL="18288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9pPr>
    </p:titleStyle>
    <p:bodyStyle>
      <a:lvl1pPr algn="l" rtl="0" fontAlgn="base">
        <a:spcBef>
          <a:spcPct val="20000"/>
        </a:spcBef>
        <a:spcAft>
          <a:spcPct val="0"/>
        </a:spcAft>
        <a:buClr>
          <a:schemeClr val="tx2"/>
        </a:buClr>
        <a:buFont typeface="Wingdings" pitchFamily="2" charset="2"/>
        <a:defRPr kumimoji="1" sz="2000">
          <a:solidFill>
            <a:schemeClr val="tx1"/>
          </a:solidFill>
          <a:latin typeface="+mn-lt"/>
          <a:ea typeface="+mn-ea"/>
          <a:cs typeface="+mn-cs"/>
        </a:defRPr>
      </a:lvl1pPr>
      <a:lvl2pPr marL="254000" indent="-254000" algn="l" rtl="0" fontAlgn="base">
        <a:spcBef>
          <a:spcPct val="20000"/>
        </a:spcBef>
        <a:spcAft>
          <a:spcPct val="0"/>
        </a:spcAft>
        <a:buClr>
          <a:srgbClr val="3E5E84"/>
        </a:buClr>
        <a:buFont typeface="Wingdings" pitchFamily="2" charset="2"/>
        <a:buChar char="n"/>
        <a:defRPr kumimoji="1" sz="2000">
          <a:solidFill>
            <a:schemeClr val="tx1"/>
          </a:solidFill>
          <a:latin typeface="+mn-lt"/>
          <a:ea typeface="+mn-ea"/>
        </a:defRPr>
      </a:lvl2pPr>
      <a:lvl3pPr marL="571500" indent="-254000" algn="l" rtl="0" fontAlgn="base">
        <a:spcBef>
          <a:spcPct val="20000"/>
        </a:spcBef>
        <a:spcAft>
          <a:spcPct val="0"/>
        </a:spcAft>
        <a:buClr>
          <a:srgbClr val="808080"/>
        </a:buClr>
        <a:buFont typeface="Wingdings" pitchFamily="2" charset="2"/>
        <a:buChar char="n"/>
        <a:defRPr kumimoji="1">
          <a:solidFill>
            <a:schemeClr val="tx1"/>
          </a:solidFill>
          <a:latin typeface="+mn-lt"/>
          <a:ea typeface="+mn-ea"/>
        </a:defRPr>
      </a:lvl3pPr>
      <a:lvl4pPr marL="825500" indent="-190500" algn="l" rtl="0" fontAlgn="base">
        <a:spcBef>
          <a:spcPct val="20000"/>
        </a:spcBef>
        <a:spcAft>
          <a:spcPct val="0"/>
        </a:spcAft>
        <a:buClr>
          <a:srgbClr val="558C99"/>
        </a:buClr>
        <a:buFont typeface="Wingdings" pitchFamily="2" charset="2"/>
        <a:buChar char="l"/>
        <a:defRPr kumimoji="1" sz="1400">
          <a:solidFill>
            <a:schemeClr val="tx1"/>
          </a:solidFill>
          <a:latin typeface="+mn-lt"/>
          <a:ea typeface="+mn-ea"/>
        </a:defRPr>
      </a:lvl4pPr>
      <a:lvl5pPr marL="1079500" indent="-190500"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5pPr>
      <a:lvl6pPr marL="1536700" indent="-190500"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6pPr>
      <a:lvl7pPr marL="1993900" indent="-190500"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7pPr>
      <a:lvl8pPr marL="2451100" indent="-190500"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8pPr>
      <a:lvl9pPr marL="2908300" indent="-190500"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8"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149"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50"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E2B4D-3F62-48FB-A47C-035B9CE4E4D4}" type="datetime1">
              <a:rPr kumimoji="1" lang="ja-JP" altLang="en-US" smtClean="0"/>
              <a:t>2022/9/12</a:t>
            </a:fld>
            <a:endParaRPr kumimoji="1" lang="ja-JP" altLang="en-US"/>
          </a:p>
        </p:txBody>
      </p:sp>
      <p:sp>
        <p:nvSpPr>
          <p:cNvPr id="1151"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152"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AA578-C79D-4A5D-B741-A2DE14C9823B}" type="slidenum">
              <a:rPr kumimoji="1" lang="ja-JP" altLang="en-US" smtClean="0"/>
              <a:t>‹#›</a:t>
            </a:fld>
            <a:endParaRPr kumimoji="1" lang="ja-JP" altLang="en-US"/>
          </a:p>
        </p:txBody>
      </p:sp>
    </p:spTree>
    <p:extLst>
      <p:ext uri="{BB962C8B-B14F-4D97-AF65-F5344CB8AC3E}">
        <p14:creationId xmlns:p14="http://schemas.microsoft.com/office/powerpoint/2010/main" val="26243696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28.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36.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 name="四角形: 角を丸くする 5"/>
          <p:cNvSpPr/>
          <p:nvPr/>
        </p:nvSpPr>
        <p:spPr>
          <a:xfrm>
            <a:off x="488949" y="232692"/>
            <a:ext cx="8915400" cy="63545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34" name="テキスト ボックス 3"/>
          <p:cNvSpPr txBox="1"/>
          <p:nvPr/>
        </p:nvSpPr>
        <p:spPr>
          <a:xfrm>
            <a:off x="2122799" y="253079"/>
            <a:ext cx="5647700" cy="86177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知ってほしいこと</a:t>
            </a:r>
            <a:endParaRPr kumimoji="0" lang="en-US" altLang="ja-JP" sz="5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p:txBody>
      </p:sp>
      <p:sp>
        <p:nvSpPr>
          <p:cNvPr id="1735" name="テキスト ボックス 18"/>
          <p:cNvSpPr txBox="1"/>
          <p:nvPr/>
        </p:nvSpPr>
        <p:spPr>
          <a:xfrm>
            <a:off x="654260" y="1284953"/>
            <a:ext cx="8584777" cy="49013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None/>
              <a:tabLst/>
              <a:defRPr/>
            </a:pPr>
            <a:r>
              <a:rPr kumimoji="1" lang="ja-JP" altLang="en-US"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１自分だけの大切な</a:t>
            </a:r>
            <a:r>
              <a:rPr kumimoji="1" lang="ja-JP" altLang="en-US" sz="3500" b="1" i="0" u="none" strike="noStrike" kern="1200" cap="none" spc="300" normalizeH="0" baseline="0" noProof="0" dirty="0" smtClean="0">
                <a:ln>
                  <a:noFill/>
                </a:ln>
                <a:effectLst/>
                <a:uLnTx/>
                <a:uFillTx/>
                <a:latin typeface="HG丸ｺﾞｼｯｸM-PRO" panose="020F0600000000000000" pitchFamily="50" charset="-128"/>
                <a:ea typeface="HG丸ｺﾞｼｯｸM-PRO" panose="020F0600000000000000" pitchFamily="50" charset="-128"/>
              </a:rPr>
              <a:t>ところ</a:t>
            </a:r>
            <a:endParaRPr kumimoji="1" lang="en-US" altLang="ja-JP" sz="1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500"/>
              </a:spcAft>
              <a:buClrTx/>
              <a:buSzTx/>
              <a:buNone/>
              <a:tabLst/>
              <a:defRPr/>
            </a:pPr>
            <a:endParaRPr kumimoji="0" lang="ja-JP" altLang="en-US" sz="2000" b="1" i="0" u="none" strike="noStrike" kern="1200" cap="none" spc="300" normalizeH="0" baseline="0" noProof="0" dirty="0" smtClean="0">
              <a:ln>
                <a:noFill/>
              </a:ln>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500"/>
              </a:spcAft>
              <a:buClrTx/>
              <a:buSzTx/>
              <a:buNone/>
              <a:tabLst/>
              <a:defRPr/>
            </a:pPr>
            <a:r>
              <a:rPr kumimoji="0" lang="ja-JP" altLang="en-US" sz="3500" b="1" i="0" u="none" strike="noStrike" kern="1200" cap="none" spc="300" normalizeH="0" baseline="0" noProof="0" dirty="0" smtClean="0">
                <a:ln>
                  <a:noFill/>
                </a:ln>
                <a:effectLst/>
                <a:uLnTx/>
                <a:uFillTx/>
                <a:latin typeface="HG丸ｺﾞｼｯｸM-PRO" panose="020F0600000000000000" pitchFamily="50" charset="-128"/>
                <a:ea typeface="HG丸ｺﾞｼｯｸM-PRO" panose="020F0600000000000000" pitchFamily="50" charset="-128"/>
              </a:rPr>
              <a:t>２</a:t>
            </a:r>
            <a:r>
              <a:rPr kumimoji="0" lang="ja-JP" altLang="en-US"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自分と他の人を守るためのルール</a:t>
            </a:r>
            <a:endParaRPr kumimoji="0" lang="en-US" altLang="ja-JP"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R="0" lvl="0" algn="l" defTabSz="457200" rtl="0" eaLnBrk="1" fontAlgn="auto" latinLnBrk="0" hangingPunct="1">
              <a:lnSpc>
                <a:spcPct val="100000"/>
              </a:lnSpc>
              <a:spcBef>
                <a:spcPts val="0"/>
              </a:spcBef>
              <a:spcAft>
                <a:spcPts val="500"/>
              </a:spcAft>
              <a:buClrTx/>
              <a:buSzTx/>
              <a:tabLst/>
              <a:defRPr/>
            </a:pPr>
            <a:endParaRPr kumimoji="0" lang="en-US" altLang="ja-JP" sz="1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lvl="0" indent="0" algn="l" defTabSz="457200" fontAlgn="auto">
              <a:spcBef>
                <a:spcPts val="0"/>
              </a:spcBef>
              <a:spcAft>
                <a:spcPts val="500"/>
              </a:spcAft>
              <a:buNone/>
              <a:defRPr/>
            </a:pPr>
            <a:r>
              <a:rPr kumimoji="0" lang="ja-JP" altLang="en-US" sz="3500" b="1" spc="300" dirty="0">
                <a:latin typeface="HG丸ｺﾞｼｯｸM-PRO" panose="020F0600000000000000" pitchFamily="50" charset="-128"/>
                <a:ea typeface="HG丸ｺﾞｼｯｸM-PRO" panose="020F0600000000000000" pitchFamily="50" charset="-128"/>
              </a:rPr>
              <a:t>３自分と他の人との</a:t>
            </a:r>
            <a:r>
              <a:rPr kumimoji="0" lang="ja-JP" altLang="en-US" sz="3500" b="1" spc="300" dirty="0" err="1">
                <a:latin typeface="HG丸ｺﾞｼｯｸM-PRO" panose="020F0600000000000000" pitchFamily="50" charset="-128"/>
                <a:ea typeface="HG丸ｺﾞｼｯｸM-PRO" panose="020F0600000000000000" pitchFamily="50" charset="-128"/>
              </a:rPr>
              <a:t>きょり</a:t>
            </a:r>
            <a:r>
              <a:rPr kumimoji="0" lang="ja-JP" altLang="en-US" sz="3500" b="1" spc="300" dirty="0" smtClean="0">
                <a:latin typeface="HG丸ｺﾞｼｯｸM-PRO" panose="020F0600000000000000" pitchFamily="50" charset="-128"/>
                <a:ea typeface="HG丸ｺﾞｼｯｸM-PRO" panose="020F0600000000000000" pitchFamily="50" charset="-128"/>
              </a:rPr>
              <a:t>感が守られ　　</a:t>
            </a:r>
            <a:endParaRPr kumimoji="0" lang="ja-JP" altLang="en-US" sz="3500" b="1" spc="300" dirty="0">
              <a:latin typeface="HG丸ｺﾞｼｯｸM-PRO" panose="020F0600000000000000" pitchFamily="50" charset="-128"/>
              <a:ea typeface="HG丸ｺﾞｼｯｸM-PRO" panose="020F0600000000000000" pitchFamily="50" charset="-128"/>
            </a:endParaRPr>
          </a:p>
          <a:p>
            <a:pPr marR="0" lvl="0" algn="l" defTabSz="457200" rtl="0" eaLnBrk="1" fontAlgn="auto" latinLnBrk="0" hangingPunct="1">
              <a:lnSpc>
                <a:spcPct val="100000"/>
              </a:lnSpc>
              <a:spcBef>
                <a:spcPts val="0"/>
              </a:spcBef>
              <a:spcAft>
                <a:spcPts val="500"/>
              </a:spcAft>
              <a:buClrTx/>
              <a:buSzTx/>
              <a:tabLst/>
              <a:defRPr/>
            </a:pPr>
            <a:endParaRPr kumimoji="0" lang="en-US" altLang="ja-JP" sz="1500" b="1" spc="300" dirty="0">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500"/>
              </a:spcAft>
              <a:buClrTx/>
              <a:buSzTx/>
              <a:buNone/>
              <a:tabLst/>
              <a:defRPr/>
            </a:pPr>
            <a:endParaRPr kumimoji="0" lang="ja-JP" altLang="en-US" sz="3500" b="1" i="0" u="none" strike="noStrike" kern="1200" cap="none" spc="300" normalizeH="0" baseline="0" noProof="0" dirty="0" smtClean="0">
              <a:ln>
                <a:noFill/>
              </a:ln>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500"/>
              </a:spcAft>
              <a:buClrTx/>
              <a:buSzTx/>
              <a:buNone/>
              <a:tabLst/>
              <a:defRPr/>
            </a:pPr>
            <a:r>
              <a:rPr kumimoji="0" lang="en-US" altLang="ja-JP" sz="3500" b="1" i="0" u="none" strike="noStrike" kern="1200" cap="none" spc="300" normalizeH="0" baseline="0" noProof="0" dirty="0" smtClean="0">
                <a:ln>
                  <a:noFill/>
                </a:ln>
                <a:effectLst/>
                <a:uLnTx/>
                <a:uFillTx/>
                <a:latin typeface="HG丸ｺﾞｼｯｸM-PRO" panose="020F0600000000000000" pitchFamily="50" charset="-128"/>
                <a:ea typeface="HG丸ｺﾞｼｯｸM-PRO" panose="020F0600000000000000" pitchFamily="50" charset="-128"/>
              </a:rPr>
              <a:t>４SNS</a:t>
            </a:r>
            <a:r>
              <a:rPr kumimoji="0" lang="ja-JP" altLang="en-US" sz="3500" b="1" spc="300" dirty="0">
                <a:latin typeface="HG丸ｺﾞｼｯｸM-PRO" panose="020F0600000000000000" pitchFamily="50" charset="-128"/>
                <a:ea typeface="HG丸ｺﾞｼｯｸM-PRO" panose="020F0600000000000000" pitchFamily="50" charset="-128"/>
              </a:rPr>
              <a:t>を使うときに気をつけること</a:t>
            </a:r>
            <a:endParaRPr kumimoji="0" lang="en-US" altLang="ja-JP" sz="35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500"/>
              </a:spcAft>
              <a:buClrTx/>
              <a:buSzTx/>
              <a:buNone/>
              <a:tabLst/>
              <a:defRPr/>
            </a:pPr>
            <a:endParaRPr kumimoji="0" lang="ja-JP" altLang="en-US" sz="1500" b="1" spc="300" dirty="0">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500"/>
              </a:spcAft>
              <a:buClrTx/>
              <a:buSzTx/>
              <a:buNone/>
              <a:tabLst/>
              <a:defRPr/>
            </a:pPr>
            <a:r>
              <a:rPr kumimoji="0" lang="ja-JP" altLang="en-US" sz="3500" b="1" spc="300" dirty="0" smtClean="0">
                <a:latin typeface="HG丸ｺﾞｼｯｸM-PRO" panose="020F0600000000000000" pitchFamily="50" charset="-128"/>
                <a:ea typeface="HG丸ｺﾞｼｯｸM-PRO" panose="020F0600000000000000" pitchFamily="50" charset="-128"/>
              </a:rPr>
              <a:t>５ふりかえり</a:t>
            </a:r>
            <a:endParaRPr kumimoji="0" lang="ja-JP" altLang="en-US" sz="3500" b="1" spc="300" dirty="0">
              <a:latin typeface="HG丸ｺﾞｼｯｸM-PRO" panose="020F0600000000000000" pitchFamily="50" charset="-128"/>
              <a:ea typeface="HG丸ｺﾞｼｯｸM-PRO" panose="020F0600000000000000" pitchFamily="50" charset="-128"/>
            </a:endParaRPr>
          </a:p>
        </p:txBody>
      </p:sp>
      <p:sp>
        <p:nvSpPr>
          <p:cNvPr id="1736"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0</a:t>
            </a:fld>
            <a:endParaRPr kumimoji="1" lang="en-US" altLang="ja-JP" dirty="0">
              <a:latin typeface="Meiryo UI" panose="020B0604030504040204" pitchFamily="50" charset="-128"/>
              <a:ea typeface="Meiryo UI" panose="020B0604030504040204" pitchFamily="50" charset="-128"/>
            </a:endParaRPr>
          </a:p>
        </p:txBody>
      </p:sp>
      <p:sp>
        <p:nvSpPr>
          <p:cNvPr id="2" name="フローチャート: 処理 1"/>
          <p:cNvSpPr/>
          <p:nvPr/>
        </p:nvSpPr>
        <p:spPr>
          <a:xfrm>
            <a:off x="987028" y="3735624"/>
            <a:ext cx="4602610" cy="678426"/>
          </a:xfrm>
          <a:prstGeom prst="flowChart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latin typeface="HG丸ｺﾞｼｯｸM-PRO" panose="020F0600000000000000" pitchFamily="50" charset="-128"/>
                <a:ea typeface="HG丸ｺﾞｼｯｸM-PRO" panose="020F0600000000000000" pitchFamily="50" charset="-128"/>
              </a:rPr>
              <a:t>ないときの対応方法</a:t>
            </a:r>
            <a:endParaRPr kumimoji="1" lang="ja-JP" altLang="en-US" sz="3600" b="1"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3203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 name="四角形: 角を丸くする 19"/>
          <p:cNvSpPr/>
          <p:nvPr/>
        </p:nvSpPr>
        <p:spPr>
          <a:xfrm>
            <a:off x="489857" y="254736"/>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2"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9</a:t>
            </a:fld>
            <a:endParaRPr kumimoji="1" lang="en-US" altLang="ja-JP" dirty="0">
              <a:latin typeface="Meiryo UI" panose="020B0604030504040204" pitchFamily="50" charset="-128"/>
              <a:ea typeface="Meiryo UI" panose="020B0604030504040204" pitchFamily="50" charset="-128"/>
            </a:endParaRPr>
          </a:p>
        </p:txBody>
      </p:sp>
      <p:pic>
        <p:nvPicPr>
          <p:cNvPr id="1893" name="図 307" descr="テキスト が含まれている画像_x000a__x000a_自動的に生成された説明"/>
          <p:cNvPicPr>
            <a:picLocks noChangeAspect="1"/>
          </p:cNvPicPr>
          <p:nvPr/>
        </p:nvPicPr>
        <p:blipFill>
          <a:blip r:embed="rId3"/>
          <a:stretch>
            <a:fillRect/>
          </a:stretch>
        </p:blipFill>
        <p:spPr>
          <a:xfrm>
            <a:off x="3336740" y="2861615"/>
            <a:ext cx="3215248" cy="3215248"/>
          </a:xfrm>
          <a:prstGeom prst="rect">
            <a:avLst/>
          </a:prstGeom>
        </p:spPr>
      </p:pic>
      <p:sp>
        <p:nvSpPr>
          <p:cNvPr id="1894" name="テキスト ボックス 545"/>
          <p:cNvSpPr txBox="1"/>
          <p:nvPr/>
        </p:nvSpPr>
        <p:spPr>
          <a:xfrm>
            <a:off x="1073618" y="1016533"/>
            <a:ext cx="8637160" cy="20663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④他の人のプライベートゾーン</a:t>
            </a: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　を</a:t>
            </a:r>
            <a:r>
              <a:rPr kumimoji="0" lang="ja-JP" altLang="en-US" sz="4000" b="1" i="0" u="none" strike="noStrike" kern="1200" cap="none" spc="30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さわらない</a:t>
            </a:r>
          </a:p>
          <a:p>
            <a:pPr marL="0" marR="0" lvl="0" indent="0" algn="l" defTabSz="457200" rtl="0" eaLnBrk="1" fontAlgn="auto" latinLnBrk="0" hangingPunct="1">
              <a:lnSpc>
                <a:spcPct val="100000"/>
              </a:lnSpc>
              <a:spcBef>
                <a:spcPts val="0"/>
              </a:spcBef>
              <a:spcAft>
                <a:spcPts val="500"/>
              </a:spcAft>
              <a:buClrTx/>
              <a:buSzTx/>
              <a:buFontTx/>
              <a:buNone/>
              <a:tabLst/>
              <a:defRPr/>
            </a:pPr>
            <a:endParaRPr kumimoji="0" lang="ja-JP" altLang="en-US" sz="4000" b="1" i="0" u="none" strike="noStrike" kern="1200" cap="none" spc="30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0913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四角形: 角を丸くする 19"/>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1901"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10</a:t>
            </a:fld>
            <a:endParaRPr kumimoji="1" lang="en-US" altLang="ja-JP" dirty="0">
              <a:latin typeface="Meiryo UI" panose="020B0604030504040204" pitchFamily="50" charset="-128"/>
              <a:ea typeface="Meiryo UI" panose="020B0604030504040204" pitchFamily="50" charset="-128"/>
            </a:endParaRPr>
          </a:p>
        </p:txBody>
      </p:sp>
      <p:sp>
        <p:nvSpPr>
          <p:cNvPr id="1902" name="テキスト ボックス 4"/>
          <p:cNvSpPr txBox="1"/>
          <p:nvPr/>
        </p:nvSpPr>
        <p:spPr>
          <a:xfrm>
            <a:off x="818993" y="2613392"/>
            <a:ext cx="8460000" cy="1695336"/>
          </a:xfrm>
          <a:prstGeom prst="rect">
            <a:avLst/>
          </a:prstGeom>
          <a:noFill/>
        </p:spPr>
        <p:txBody>
          <a:bodyPr wrap="square" rtlCol="0">
            <a:spAutoFit/>
          </a:bodyPr>
          <a:lstStyle/>
          <a:p>
            <a:pPr>
              <a:spcAft>
                <a:spcPts val="500"/>
              </a:spcAft>
            </a:pPr>
            <a:r>
              <a:rPr lang="ja-JP" altLang="en-US" sz="5000" b="1" spc="300" dirty="0">
                <a:latin typeface="HG丸ｺﾞｼｯｸM-PRO" panose="020F0600000000000000" pitchFamily="50" charset="-128"/>
                <a:ea typeface="HG丸ｺﾞｼｯｸM-PRO" panose="020F0600000000000000" pitchFamily="50" charset="-128"/>
              </a:rPr>
              <a:t>自分の体は自分だけのもの</a:t>
            </a:r>
            <a:endParaRPr lang="en-US" altLang="ja-JP" sz="50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5000" b="1" spc="300" dirty="0">
                <a:latin typeface="HG丸ｺﾞｼｯｸM-PRO" panose="020F0600000000000000" pitchFamily="50" charset="-128"/>
                <a:ea typeface="HG丸ｺﾞｼｯｸM-PRO" panose="020F0600000000000000" pitchFamily="50" charset="-128"/>
              </a:rPr>
              <a:t>で一番大切なものだよ</a:t>
            </a:r>
            <a:endParaRPr lang="en-US" altLang="ja-JP" sz="5000" b="1" spc="300" dirty="0">
              <a:latin typeface="HG丸ｺﾞｼｯｸM-PRO" panose="020F0600000000000000" pitchFamily="50" charset="-128"/>
              <a:ea typeface="HG丸ｺﾞｼｯｸM-PRO" panose="020F0600000000000000" pitchFamily="50" charset="-128"/>
            </a:endParaRPr>
          </a:p>
        </p:txBody>
      </p:sp>
      <p:pic>
        <p:nvPicPr>
          <p:cNvPr id="1903" name="図 13"/>
          <p:cNvPicPr>
            <a:picLocks noChangeAspect="1"/>
          </p:cNvPicPr>
          <p:nvPr/>
        </p:nvPicPr>
        <p:blipFill>
          <a:blip r:embed="rId3"/>
          <a:stretch>
            <a:fillRect/>
          </a:stretch>
        </p:blipFill>
        <p:spPr>
          <a:xfrm>
            <a:off x="693267" y="425588"/>
            <a:ext cx="2017682" cy="2046839"/>
          </a:xfrm>
          <a:prstGeom prst="rect">
            <a:avLst/>
          </a:prstGeom>
        </p:spPr>
      </p:pic>
      <p:pic>
        <p:nvPicPr>
          <p:cNvPr id="1904" name="図 14" descr="アイコン_x000a__x000a_自動的に生成された説明"/>
          <p:cNvPicPr>
            <a:picLocks noChangeAspect="1"/>
          </p:cNvPicPr>
          <p:nvPr/>
        </p:nvPicPr>
        <p:blipFill>
          <a:blip r:embed="rId4"/>
          <a:stretch>
            <a:fillRect/>
          </a:stretch>
        </p:blipFill>
        <p:spPr>
          <a:xfrm>
            <a:off x="7129753" y="4381045"/>
            <a:ext cx="2023514" cy="2046840"/>
          </a:xfrm>
          <a:prstGeom prst="rect">
            <a:avLst/>
          </a:prstGeom>
        </p:spPr>
      </p:pic>
    </p:spTree>
    <p:extLst>
      <p:ext uri="{BB962C8B-B14F-4D97-AF65-F5344CB8AC3E}">
        <p14:creationId xmlns:p14="http://schemas.microsoft.com/office/powerpoint/2010/main" val="132517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 name="四角形: 角を丸くする 7"/>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spc="300" dirty="0"/>
          </a:p>
        </p:txBody>
      </p:sp>
      <p:sp>
        <p:nvSpPr>
          <p:cNvPr id="1911" name="テキスト ボックス 18"/>
          <p:cNvSpPr txBox="1"/>
          <p:nvPr/>
        </p:nvSpPr>
        <p:spPr>
          <a:xfrm>
            <a:off x="764284" y="916629"/>
            <a:ext cx="8377431" cy="1694443"/>
          </a:xfrm>
          <a:prstGeom prst="rect">
            <a:avLst/>
          </a:prstGeom>
          <a:noFill/>
        </p:spPr>
        <p:txBody>
          <a:bodyPr wrap="none" rtlCol="0">
            <a:spAutoFit/>
          </a:bodyPr>
          <a:lstStyle/>
          <a:p>
            <a:pPr>
              <a:spcAft>
                <a:spcPts val="500"/>
              </a:spcAft>
            </a:pPr>
            <a:r>
              <a:rPr lang="ja-JP" altLang="en-US" sz="5000" b="1" spc="300" dirty="0">
                <a:latin typeface="HG丸ｺﾞｼｯｸM-PRO" panose="020F0600000000000000" pitchFamily="50" charset="-128"/>
                <a:ea typeface="HG丸ｺﾞｼｯｸM-PRO" panose="020F0600000000000000" pitchFamily="50" charset="-128"/>
              </a:rPr>
              <a:t>他の人の体も、自分の体と</a:t>
            </a:r>
            <a:endParaRPr lang="en-US" altLang="ja-JP" sz="50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5000" b="1" spc="300" dirty="0">
                <a:latin typeface="HG丸ｺﾞｼｯｸM-PRO" panose="020F0600000000000000" pitchFamily="50" charset="-128"/>
                <a:ea typeface="HG丸ｺﾞｼｯｸM-PRO" panose="020F0600000000000000" pitchFamily="50" charset="-128"/>
              </a:rPr>
              <a:t>同じように大切なんだよ</a:t>
            </a:r>
            <a:endParaRPr lang="en-US" altLang="ja-JP" sz="5000" b="1" spc="300" dirty="0">
              <a:latin typeface="HG丸ｺﾞｼｯｸM-PRO" panose="020F0600000000000000" pitchFamily="50" charset="-128"/>
              <a:ea typeface="HG丸ｺﾞｼｯｸM-PRO" panose="020F0600000000000000" pitchFamily="50" charset="-128"/>
            </a:endParaRPr>
          </a:p>
        </p:txBody>
      </p:sp>
      <p:sp>
        <p:nvSpPr>
          <p:cNvPr id="1912"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11</a:t>
            </a:fld>
            <a:endParaRPr kumimoji="1" lang="en-US" altLang="ja-JP" dirty="0">
              <a:latin typeface="Meiryo UI" panose="020B0604030504040204" pitchFamily="50" charset="-128"/>
              <a:ea typeface="Meiryo UI" panose="020B0604030504040204" pitchFamily="50" charset="-128"/>
            </a:endParaRPr>
          </a:p>
        </p:txBody>
      </p:sp>
      <p:pic>
        <p:nvPicPr>
          <p:cNvPr id="1913" name="図 30"/>
          <p:cNvPicPr>
            <a:picLocks noChangeAspect="1"/>
          </p:cNvPicPr>
          <p:nvPr/>
        </p:nvPicPr>
        <p:blipFill>
          <a:blip r:embed="rId3"/>
          <a:stretch>
            <a:fillRect/>
          </a:stretch>
        </p:blipFill>
        <p:spPr>
          <a:xfrm>
            <a:off x="1647997" y="2632552"/>
            <a:ext cx="2904061" cy="2946027"/>
          </a:xfrm>
          <a:prstGeom prst="rect">
            <a:avLst/>
          </a:prstGeom>
        </p:spPr>
      </p:pic>
      <p:pic>
        <p:nvPicPr>
          <p:cNvPr id="1914" name="図 31" descr="アイコン_x000a__x000a_自動的に生成された説明"/>
          <p:cNvPicPr>
            <a:picLocks noChangeAspect="1"/>
          </p:cNvPicPr>
          <p:nvPr/>
        </p:nvPicPr>
        <p:blipFill>
          <a:blip r:embed="rId4"/>
          <a:stretch>
            <a:fillRect/>
          </a:stretch>
        </p:blipFill>
        <p:spPr>
          <a:xfrm>
            <a:off x="5429318" y="2632552"/>
            <a:ext cx="2912455" cy="2946028"/>
          </a:xfrm>
          <a:prstGeom prst="rect">
            <a:avLst/>
          </a:prstGeom>
        </p:spPr>
      </p:pic>
    </p:spTree>
    <p:extLst>
      <p:ext uri="{BB962C8B-B14F-4D97-AF65-F5344CB8AC3E}">
        <p14:creationId xmlns:p14="http://schemas.microsoft.com/office/powerpoint/2010/main" val="84120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 name="四角形: 角を丸くする 19"/>
          <p:cNvSpPr/>
          <p:nvPr/>
        </p:nvSpPr>
        <p:spPr>
          <a:xfrm>
            <a:off x="489857" y="222960"/>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4"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12</a:t>
            </a:fld>
            <a:endParaRPr kumimoji="1" lang="en-US" altLang="ja-JP" dirty="0">
              <a:latin typeface="Meiryo UI" panose="020B0604030504040204" pitchFamily="50" charset="-128"/>
              <a:ea typeface="Meiryo UI" panose="020B0604030504040204" pitchFamily="50" charset="-128"/>
            </a:endParaRPr>
          </a:p>
        </p:txBody>
      </p:sp>
      <p:pic>
        <p:nvPicPr>
          <p:cNvPr id="1935" name="図 7" descr="テキスト が含まれている画像_x000a__x000a_自動的に生成された説明"/>
          <p:cNvPicPr>
            <a:picLocks noChangeAspect="1"/>
          </p:cNvPicPr>
          <p:nvPr/>
        </p:nvPicPr>
        <p:blipFill>
          <a:blip r:embed="rId3"/>
          <a:stretch>
            <a:fillRect/>
          </a:stretch>
        </p:blipFill>
        <p:spPr>
          <a:xfrm>
            <a:off x="6434651" y="1672000"/>
            <a:ext cx="2019032" cy="1437310"/>
          </a:xfrm>
          <a:prstGeom prst="rect">
            <a:avLst/>
          </a:prstGeom>
        </p:spPr>
      </p:pic>
      <p:pic>
        <p:nvPicPr>
          <p:cNvPr id="1936" name="図 260" descr="テキスト が含まれている画像_x000a__x000a_自動的に生成された説明"/>
          <p:cNvPicPr>
            <a:picLocks noChangeAspect="1"/>
          </p:cNvPicPr>
          <p:nvPr/>
        </p:nvPicPr>
        <p:blipFill>
          <a:blip r:embed="rId4"/>
          <a:stretch>
            <a:fillRect/>
          </a:stretch>
        </p:blipFill>
        <p:spPr>
          <a:xfrm>
            <a:off x="6636407" y="4763176"/>
            <a:ext cx="1507220" cy="1507220"/>
          </a:xfrm>
          <a:prstGeom prst="rect">
            <a:avLst/>
          </a:prstGeom>
        </p:spPr>
      </p:pic>
      <p:pic>
        <p:nvPicPr>
          <p:cNvPr id="1937" name="図 261" descr="挿絵, 時計 が含まれている画像_x000a__x000a_自動的に生成された説明"/>
          <p:cNvPicPr>
            <a:picLocks noChangeAspect="1"/>
          </p:cNvPicPr>
          <p:nvPr/>
        </p:nvPicPr>
        <p:blipFill>
          <a:blip r:embed="rId5"/>
          <a:stretch>
            <a:fillRect/>
          </a:stretch>
        </p:blipFill>
        <p:spPr>
          <a:xfrm>
            <a:off x="6582258" y="3228345"/>
            <a:ext cx="1615519" cy="1534831"/>
          </a:xfrm>
          <a:prstGeom prst="rect">
            <a:avLst/>
          </a:prstGeom>
        </p:spPr>
      </p:pic>
      <p:sp>
        <p:nvSpPr>
          <p:cNvPr id="1938" name="テキスト ボックス 262"/>
          <p:cNvSpPr txBox="1"/>
          <p:nvPr/>
        </p:nvSpPr>
        <p:spPr>
          <a:xfrm>
            <a:off x="2195703" y="4288308"/>
            <a:ext cx="4244215" cy="706993"/>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③</a:t>
            </a:r>
          </a:p>
        </p:txBody>
      </p:sp>
      <p:sp>
        <p:nvSpPr>
          <p:cNvPr id="1939" name="テキスト ボックス 264"/>
          <p:cNvSpPr txBox="1"/>
          <p:nvPr/>
        </p:nvSpPr>
        <p:spPr>
          <a:xfrm>
            <a:off x="2195703" y="2175202"/>
            <a:ext cx="3002260" cy="706993"/>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①</a:t>
            </a:r>
          </a:p>
        </p:txBody>
      </p:sp>
      <p:sp>
        <p:nvSpPr>
          <p:cNvPr id="1940" name="テキスト ボックス 265"/>
          <p:cNvSpPr txBox="1"/>
          <p:nvPr/>
        </p:nvSpPr>
        <p:spPr>
          <a:xfrm>
            <a:off x="2195703" y="3228345"/>
            <a:ext cx="2516861" cy="706993"/>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②</a:t>
            </a:r>
          </a:p>
        </p:txBody>
      </p:sp>
      <p:sp>
        <p:nvSpPr>
          <p:cNvPr id="1941" name="テキスト ボックス 266"/>
          <p:cNvSpPr txBox="1"/>
          <p:nvPr/>
        </p:nvSpPr>
        <p:spPr>
          <a:xfrm>
            <a:off x="315508" y="180000"/>
            <a:ext cx="1420398" cy="460772"/>
          </a:xfrm>
          <a:prstGeom prst="rect">
            <a:avLst/>
          </a:prstGeom>
          <a:noFill/>
          <a:ln>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b="1">
                <a:latin typeface="HG丸ｺﾞｼｯｸM-PRO"/>
                <a:ea typeface="HG丸ｺﾞｼｯｸM-PRO"/>
              </a:rPr>
              <a:t>おさらい</a:t>
            </a:r>
            <a:endParaRPr b="1">
              <a:latin typeface="HG丸ｺﾞｼｯｸM-PRO"/>
              <a:ea typeface="HG丸ｺﾞｼｯｸM-PRO"/>
            </a:endParaRPr>
          </a:p>
        </p:txBody>
      </p:sp>
      <p:sp>
        <p:nvSpPr>
          <p:cNvPr id="1942" name="テキスト ボックス 270"/>
          <p:cNvSpPr txBox="1"/>
          <p:nvPr/>
        </p:nvSpPr>
        <p:spPr>
          <a:xfrm>
            <a:off x="1238835" y="580157"/>
            <a:ext cx="7415629" cy="768548"/>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500"/>
              </a:spcAft>
              <a:buClrTx/>
              <a:buSzTx/>
              <a:buFontTx/>
              <a:buNone/>
              <a:tabLst/>
              <a:defRPr/>
            </a:pPr>
            <a:r>
              <a:rPr kumimoji="0" lang="ja-JP" altLang="en-US" sz="4400" b="1" i="0" u="none" strike="noStrike" kern="1200" cap="none" spc="300" normalizeH="0" noProof="0" dirty="0">
                <a:ln w="19050">
                  <a:solidFill>
                    <a:schemeClr val="tx1"/>
                  </a:solidFill>
                </a:ln>
                <a:solidFill>
                  <a:srgbClr val="FFFF00"/>
                </a:solidFill>
                <a:effectLst/>
                <a:uLnTx/>
                <a:uFillTx/>
                <a:latin typeface="AR丸ゴシック体E"/>
                <a:ea typeface="AR丸ゴシック体E"/>
              </a:rPr>
              <a:t>プライベートゾーンの約束</a:t>
            </a:r>
            <a:endParaRPr kumimoji="1" lang="en-US" altLang="ja-JP" sz="4000" b="1" i="0" u="none" strike="noStrike" kern="1200" cap="none" spc="300" normalizeH="0" noProof="0" dirty="0">
              <a:ln w="19050">
                <a:solidFill>
                  <a:schemeClr val="tx1"/>
                </a:solidFill>
              </a:ln>
              <a:solidFill>
                <a:srgbClr val="FFFF00"/>
              </a:solidFill>
              <a:effectLst/>
              <a:uLnTx/>
              <a:uFillTx/>
              <a:latin typeface="AR丸ゴシック体E"/>
              <a:ea typeface="AR丸ゴシック体E"/>
            </a:endParaRPr>
          </a:p>
        </p:txBody>
      </p:sp>
      <p:sp>
        <p:nvSpPr>
          <p:cNvPr id="1943" name="テキスト ボックス 206"/>
          <p:cNvSpPr txBox="1"/>
          <p:nvPr/>
        </p:nvSpPr>
        <p:spPr>
          <a:xfrm>
            <a:off x="2194991" y="5348798"/>
            <a:ext cx="3639977" cy="706993"/>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④</a:t>
            </a:r>
          </a:p>
        </p:txBody>
      </p:sp>
    </p:spTree>
    <p:extLst>
      <p:ext uri="{BB962C8B-B14F-4D97-AF65-F5344CB8AC3E}">
        <p14:creationId xmlns:p14="http://schemas.microsoft.com/office/powerpoint/2010/main" val="90913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 name="四角形: 角を丸くする 19"/>
          <p:cNvSpPr/>
          <p:nvPr/>
        </p:nvSpPr>
        <p:spPr>
          <a:xfrm>
            <a:off x="489857" y="222960"/>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0"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13</a:t>
            </a:fld>
            <a:endParaRPr kumimoji="1" lang="en-US" altLang="ja-JP" dirty="0">
              <a:latin typeface="Meiryo UI" panose="020B0604030504040204" pitchFamily="50" charset="-128"/>
              <a:ea typeface="Meiryo UI" panose="020B0604030504040204" pitchFamily="50" charset="-128"/>
            </a:endParaRPr>
          </a:p>
        </p:txBody>
      </p:sp>
      <p:pic>
        <p:nvPicPr>
          <p:cNvPr id="1951" name="図 7" descr="テキスト が含まれている画像_x000a__x000a_自動的に生成された説明"/>
          <p:cNvPicPr>
            <a:picLocks noChangeAspect="1"/>
          </p:cNvPicPr>
          <p:nvPr/>
        </p:nvPicPr>
        <p:blipFill>
          <a:blip r:embed="rId3"/>
          <a:stretch>
            <a:fillRect/>
          </a:stretch>
        </p:blipFill>
        <p:spPr>
          <a:xfrm>
            <a:off x="6434651" y="1672000"/>
            <a:ext cx="2019032" cy="1437310"/>
          </a:xfrm>
          <a:prstGeom prst="rect">
            <a:avLst/>
          </a:prstGeom>
        </p:spPr>
      </p:pic>
      <p:pic>
        <p:nvPicPr>
          <p:cNvPr id="1952" name="図 260" descr="テキスト が含まれている画像_x000a__x000a_自動的に生成された説明"/>
          <p:cNvPicPr>
            <a:picLocks noChangeAspect="1"/>
          </p:cNvPicPr>
          <p:nvPr/>
        </p:nvPicPr>
        <p:blipFill>
          <a:blip r:embed="rId4"/>
          <a:stretch>
            <a:fillRect/>
          </a:stretch>
        </p:blipFill>
        <p:spPr>
          <a:xfrm>
            <a:off x="6636407" y="4763176"/>
            <a:ext cx="1507220" cy="1507220"/>
          </a:xfrm>
          <a:prstGeom prst="rect">
            <a:avLst/>
          </a:prstGeom>
        </p:spPr>
      </p:pic>
      <p:pic>
        <p:nvPicPr>
          <p:cNvPr id="1953" name="図 261" descr="挿絵, 時計 が含まれている画像_x000a__x000a_自動的に生成された説明"/>
          <p:cNvPicPr>
            <a:picLocks noChangeAspect="1"/>
          </p:cNvPicPr>
          <p:nvPr/>
        </p:nvPicPr>
        <p:blipFill>
          <a:blip r:embed="rId5"/>
          <a:stretch>
            <a:fillRect/>
          </a:stretch>
        </p:blipFill>
        <p:spPr>
          <a:xfrm>
            <a:off x="6582258" y="3228345"/>
            <a:ext cx="1615519" cy="1534831"/>
          </a:xfrm>
          <a:prstGeom prst="rect">
            <a:avLst/>
          </a:prstGeom>
        </p:spPr>
      </p:pic>
      <p:sp>
        <p:nvSpPr>
          <p:cNvPr id="1954" name="テキスト ボックス 262"/>
          <p:cNvSpPr txBox="1"/>
          <p:nvPr/>
        </p:nvSpPr>
        <p:spPr>
          <a:xfrm>
            <a:off x="1504335" y="4288308"/>
            <a:ext cx="4527755" cy="769441"/>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4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③さわらせない</a:t>
            </a:r>
          </a:p>
        </p:txBody>
      </p:sp>
      <p:sp>
        <p:nvSpPr>
          <p:cNvPr id="1955" name="テキスト ボックス 264"/>
          <p:cNvSpPr txBox="1"/>
          <p:nvPr/>
        </p:nvSpPr>
        <p:spPr>
          <a:xfrm>
            <a:off x="1504335" y="2175202"/>
            <a:ext cx="4527754" cy="769441"/>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4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①見せない</a:t>
            </a:r>
          </a:p>
        </p:txBody>
      </p:sp>
      <p:sp>
        <p:nvSpPr>
          <p:cNvPr id="1956" name="テキスト ボックス 265"/>
          <p:cNvSpPr txBox="1"/>
          <p:nvPr/>
        </p:nvSpPr>
        <p:spPr>
          <a:xfrm>
            <a:off x="1504334" y="3228345"/>
            <a:ext cx="4527755" cy="769441"/>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4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②見ない</a:t>
            </a:r>
          </a:p>
        </p:txBody>
      </p:sp>
      <p:sp>
        <p:nvSpPr>
          <p:cNvPr id="1958" name="テキスト ボックス 270"/>
          <p:cNvSpPr txBox="1"/>
          <p:nvPr/>
        </p:nvSpPr>
        <p:spPr>
          <a:xfrm>
            <a:off x="923754" y="580157"/>
            <a:ext cx="8045792" cy="830997"/>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500"/>
              </a:spcAft>
              <a:buClrTx/>
              <a:buSzTx/>
              <a:buFontTx/>
              <a:buNone/>
              <a:tabLst/>
              <a:defRPr/>
            </a:pPr>
            <a:r>
              <a:rPr kumimoji="0" lang="ja-JP" altLang="en-US" sz="4800" b="1" i="0" u="none" strike="noStrike" kern="1200" cap="none" spc="300" normalizeH="0" noProof="0" dirty="0">
                <a:ln w="19050">
                  <a:solidFill>
                    <a:schemeClr val="tx1"/>
                  </a:solidFill>
                </a:ln>
                <a:solidFill>
                  <a:schemeClr val="tx2">
                    <a:lumMod val="75000"/>
                  </a:schemeClr>
                </a:solidFill>
                <a:effectLst/>
                <a:uLnTx/>
                <a:uFillTx/>
                <a:latin typeface="AR丸ゴシック体E"/>
                <a:ea typeface="ＤＦ平成明朝体W7" panose="02010609000101010101" pitchFamily="1" charset="-128"/>
              </a:rPr>
              <a:t>プライベートゾーンの約束</a:t>
            </a:r>
            <a:endParaRPr kumimoji="1" lang="en-US" altLang="ja-JP" sz="4400" b="1" i="0" u="none" strike="noStrike" kern="1200" cap="none" spc="300" normalizeH="0" noProof="0" dirty="0">
              <a:ln w="19050">
                <a:solidFill>
                  <a:schemeClr val="tx1"/>
                </a:solidFill>
              </a:ln>
              <a:solidFill>
                <a:schemeClr val="tx2">
                  <a:lumMod val="75000"/>
                </a:schemeClr>
              </a:solidFill>
              <a:effectLst/>
              <a:uLnTx/>
              <a:uFillTx/>
              <a:latin typeface="AR丸ゴシック体E"/>
              <a:ea typeface="ＤＦ平成明朝体W7" panose="02010609000101010101" pitchFamily="1" charset="-128"/>
            </a:endParaRPr>
          </a:p>
        </p:txBody>
      </p:sp>
      <p:sp>
        <p:nvSpPr>
          <p:cNvPr id="1959" name="テキスト ボックス 206"/>
          <p:cNvSpPr txBox="1"/>
          <p:nvPr/>
        </p:nvSpPr>
        <p:spPr>
          <a:xfrm>
            <a:off x="1504335" y="5348798"/>
            <a:ext cx="4527754" cy="769441"/>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4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④さわらない</a:t>
            </a:r>
          </a:p>
        </p:txBody>
      </p:sp>
    </p:spTree>
    <p:extLst>
      <p:ext uri="{BB962C8B-B14F-4D97-AF65-F5344CB8AC3E}">
        <p14:creationId xmlns:p14="http://schemas.microsoft.com/office/powerpoint/2010/main" val="90913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 name="四角形: 角を丸くする 19"/>
          <p:cNvSpPr/>
          <p:nvPr/>
        </p:nvSpPr>
        <p:spPr>
          <a:xfrm>
            <a:off x="489857" y="23676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6"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14</a:t>
            </a:fld>
            <a:endParaRPr kumimoji="1" lang="en-US" altLang="ja-JP" dirty="0">
              <a:latin typeface="Meiryo UI" panose="020B0604030504040204" pitchFamily="50" charset="-128"/>
              <a:ea typeface="Meiryo UI" panose="020B0604030504040204" pitchFamily="50" charset="-128"/>
            </a:endParaRPr>
          </a:p>
        </p:txBody>
      </p:sp>
      <p:sp>
        <p:nvSpPr>
          <p:cNvPr id="1967" name="テキスト ボックス 4"/>
          <p:cNvSpPr txBox="1"/>
          <p:nvPr/>
        </p:nvSpPr>
        <p:spPr>
          <a:xfrm>
            <a:off x="844817" y="1688365"/>
            <a:ext cx="8205483" cy="345133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None/>
              <a:tabLst/>
              <a:defRPr/>
            </a:pPr>
            <a:r>
              <a:rPr kumimoji="1" lang="ja-JP" altLang="en-US" sz="7000" b="1" spc="300" dirty="0">
                <a:latin typeface="HG丸ｺﾞｼｯｸM-PRO" panose="020F0600000000000000" pitchFamily="50" charset="-128"/>
                <a:ea typeface="HG丸ｺﾞｼｯｸM-PRO" panose="020F0600000000000000" pitchFamily="50" charset="-128"/>
              </a:rPr>
              <a:t>３　</a:t>
            </a:r>
            <a:r>
              <a:rPr kumimoji="0" lang="ja-JP" altLang="en-US" sz="7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自分と他の人</a:t>
            </a:r>
          </a:p>
          <a:p>
            <a:pPr marL="0" marR="0" lvl="0" indent="0" algn="l" defTabSz="457200" rtl="0" eaLnBrk="1" fontAlgn="auto" latinLnBrk="0" hangingPunct="1">
              <a:lnSpc>
                <a:spcPct val="100000"/>
              </a:lnSpc>
              <a:spcBef>
                <a:spcPts val="0"/>
              </a:spcBef>
              <a:spcAft>
                <a:spcPts val="500"/>
              </a:spcAft>
              <a:buClrTx/>
              <a:buSzTx/>
              <a:buNone/>
              <a:tabLst/>
              <a:defRPr/>
            </a:pPr>
            <a:r>
              <a:rPr kumimoji="0" lang="ja-JP" altLang="en-US" sz="7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　　とのきょり感</a:t>
            </a:r>
          </a:p>
          <a:p>
            <a:pPr marL="0" marR="0" lvl="0" indent="0" algn="l" defTabSz="457200" rtl="0" eaLnBrk="1" fontAlgn="auto" latinLnBrk="0" hangingPunct="1">
              <a:lnSpc>
                <a:spcPct val="100000"/>
              </a:lnSpc>
              <a:spcBef>
                <a:spcPts val="0"/>
              </a:spcBef>
              <a:spcAft>
                <a:spcPts val="500"/>
              </a:spcAft>
              <a:buClrTx/>
              <a:buSzTx/>
              <a:buNone/>
              <a:tabLst/>
              <a:defRPr/>
            </a:pPr>
            <a:r>
              <a:rPr kumimoji="0" lang="ja-JP" altLang="en-US" sz="7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　　について</a:t>
            </a:r>
          </a:p>
        </p:txBody>
      </p:sp>
    </p:spTree>
    <p:extLst>
      <p:ext uri="{BB962C8B-B14F-4D97-AF65-F5344CB8AC3E}">
        <p14:creationId xmlns:p14="http://schemas.microsoft.com/office/powerpoint/2010/main" val="271629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 name="四角形: 角を丸くする 8"/>
          <p:cNvSpPr/>
          <p:nvPr/>
        </p:nvSpPr>
        <p:spPr>
          <a:xfrm>
            <a:off x="495300" y="251732"/>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1990"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991" name="テキスト ボックス 4"/>
          <p:cNvSpPr txBox="1"/>
          <p:nvPr/>
        </p:nvSpPr>
        <p:spPr>
          <a:xfrm>
            <a:off x="1467202" y="579217"/>
            <a:ext cx="6971598" cy="1540555"/>
          </a:xfrm>
          <a:prstGeom prst="rect">
            <a:avLst/>
          </a:prstGeom>
          <a:noFill/>
        </p:spPr>
        <p:txBody>
          <a:bodyPr wrap="none" rtlCol="0">
            <a:spAutoFit/>
          </a:bodyPr>
          <a:lstStyle/>
          <a:p>
            <a:pPr>
              <a:spcAft>
                <a:spcPts val="500"/>
              </a:spcAft>
            </a:pPr>
            <a:r>
              <a:rPr lang="ja-JP" altLang="en-US" sz="4500" b="1" spc="300" dirty="0">
                <a:latin typeface="HG丸ｺﾞｼｯｸM-PRO" panose="020F0600000000000000" pitchFamily="50" charset="-128"/>
                <a:ea typeface="HG丸ｺﾞｼｯｸM-PRO" panose="020F0600000000000000" pitchFamily="50" charset="-128"/>
              </a:rPr>
              <a:t>ちょうどいいきょりって</a:t>
            </a:r>
            <a:endParaRPr lang="en-US" altLang="ja-JP" sz="4500" b="1" spc="30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4500" b="1" spc="300" dirty="0">
                <a:latin typeface="HG丸ｺﾞｼｯｸM-PRO" panose="020F0600000000000000" pitchFamily="50" charset="-128"/>
                <a:ea typeface="HG丸ｺﾞｼｯｸM-PRO" panose="020F0600000000000000" pitchFamily="50" charset="-128"/>
              </a:rPr>
              <a:t>どこまで？</a:t>
            </a:r>
          </a:p>
        </p:txBody>
      </p:sp>
      <p:grpSp>
        <p:nvGrpSpPr>
          <p:cNvPr id="1993" name="グループ 331"/>
          <p:cNvGrpSpPr/>
          <p:nvPr/>
        </p:nvGrpSpPr>
        <p:grpSpPr>
          <a:xfrm>
            <a:off x="1870890" y="2079262"/>
            <a:ext cx="7046783" cy="3328024"/>
            <a:chOff x="1870890" y="2079262"/>
            <a:chExt cx="7046783" cy="3328024"/>
          </a:xfrm>
        </p:grpSpPr>
        <p:sp>
          <p:nvSpPr>
            <p:cNvPr id="1994" name="楕円 321"/>
            <p:cNvSpPr/>
            <p:nvPr/>
          </p:nvSpPr>
          <p:spPr>
            <a:xfrm>
              <a:off x="1870890" y="2079262"/>
              <a:ext cx="7046783" cy="3328024"/>
            </a:xfrm>
            <a:prstGeom prst="ellipse">
              <a:avLst/>
            </a:prstGeom>
            <a:solidFill>
              <a:srgbClr val="90D7F0"/>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995" name="楕円 320"/>
            <p:cNvSpPr/>
            <p:nvPr/>
          </p:nvSpPr>
          <p:spPr>
            <a:xfrm>
              <a:off x="2024196" y="2138796"/>
              <a:ext cx="4946565" cy="3115176"/>
            </a:xfrm>
            <a:prstGeom prst="ellipse">
              <a:avLst/>
            </a:prstGeom>
            <a:solidFill>
              <a:srgbClr val="FFE69A"/>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996" name="楕円 319"/>
            <p:cNvSpPr/>
            <p:nvPr/>
          </p:nvSpPr>
          <p:spPr>
            <a:xfrm>
              <a:off x="1871629" y="2373139"/>
              <a:ext cx="3799736" cy="2727510"/>
            </a:xfrm>
            <a:prstGeom prst="ellipse">
              <a:avLst/>
            </a:prstGeom>
            <a:solidFill>
              <a:srgbClr val="FFA6A6"/>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grpSp>
      <p:pic>
        <p:nvPicPr>
          <p:cNvPr id="1997" name="図 318" descr="アイコン_x000a__x000a_自動的に生成された説明"/>
          <p:cNvPicPr>
            <a:picLocks noChangeAspect="1"/>
          </p:cNvPicPr>
          <p:nvPr/>
        </p:nvPicPr>
        <p:blipFill>
          <a:blip r:embed="rId3"/>
          <a:stretch>
            <a:fillRect/>
          </a:stretch>
        </p:blipFill>
        <p:spPr>
          <a:xfrm>
            <a:off x="1766963" y="2682563"/>
            <a:ext cx="2004535" cy="2027642"/>
          </a:xfrm>
          <a:prstGeom prst="rect">
            <a:avLst/>
          </a:prstGeom>
        </p:spPr>
      </p:pic>
      <p:sp>
        <p:nvSpPr>
          <p:cNvPr id="1998" name="図形 324"/>
          <p:cNvSpPr/>
          <p:nvPr/>
        </p:nvSpPr>
        <p:spPr>
          <a:xfrm>
            <a:off x="3656869" y="3004246"/>
            <a:ext cx="1681220" cy="424754"/>
          </a:xfrm>
          <a:prstGeom prst="leftRigh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lang="ja-JP" altLang="en-US"/>
            </a:pPr>
            <a:endParaRPr lang="ja-JP" altLang="en-US"/>
          </a:p>
        </p:txBody>
      </p:sp>
      <p:sp>
        <p:nvSpPr>
          <p:cNvPr id="1999" name="図形 325"/>
          <p:cNvSpPr/>
          <p:nvPr/>
        </p:nvSpPr>
        <p:spPr>
          <a:xfrm>
            <a:off x="3656813" y="3484007"/>
            <a:ext cx="3306884" cy="424754"/>
          </a:xfrm>
          <a:prstGeom prst="lef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lang="ja-JP" altLang="en-US"/>
            </a:pPr>
            <a:endParaRPr lang="ja-JP" altLang="en-US"/>
          </a:p>
        </p:txBody>
      </p:sp>
      <p:sp>
        <p:nvSpPr>
          <p:cNvPr id="2000" name="図形 326"/>
          <p:cNvSpPr/>
          <p:nvPr/>
        </p:nvSpPr>
        <p:spPr>
          <a:xfrm>
            <a:off x="3664759" y="3955651"/>
            <a:ext cx="5252980" cy="424754"/>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lang="ja-JP" altLang="en-US"/>
            </a:pPr>
            <a:endParaRPr lang="ja-JP" altLang="en-US"/>
          </a:p>
        </p:txBody>
      </p:sp>
      <p:sp>
        <p:nvSpPr>
          <p:cNvPr id="2001" name="テキスト 327"/>
          <p:cNvSpPr txBox="1"/>
          <p:nvPr/>
        </p:nvSpPr>
        <p:spPr>
          <a:xfrm>
            <a:off x="3368261" y="2682563"/>
            <a:ext cx="2029239" cy="460772"/>
          </a:xfrm>
          <a:prstGeom prst="rect">
            <a:avLst/>
          </a:prstGeom>
        </p:spPr>
        <p:txBody>
          <a:bodyPr>
            <a:spAutoFit/>
          </a:bodyPr>
          <a:lstStyle/>
          <a:p>
            <a:pPr>
              <a:defRPr lang="ja-JP" altLang="en-US"/>
            </a:pPr>
            <a:r>
              <a:rPr lang="ja-JP" altLang="en-US" sz="2400" b="1"/>
              <a:t>50㎝</a:t>
            </a:r>
            <a:endParaRPr lang="ja-JP" altLang="en-US" b="1"/>
          </a:p>
        </p:txBody>
      </p:sp>
      <p:sp>
        <p:nvSpPr>
          <p:cNvPr id="2002" name="テキスト 328"/>
          <p:cNvSpPr txBox="1"/>
          <p:nvPr/>
        </p:nvSpPr>
        <p:spPr>
          <a:xfrm>
            <a:off x="5179008" y="3143335"/>
            <a:ext cx="1844813" cy="460772"/>
          </a:xfrm>
          <a:prstGeom prst="rect">
            <a:avLst/>
          </a:prstGeom>
        </p:spPr>
        <p:txBody>
          <a:bodyPr wrap="square">
            <a:spAutoFit/>
          </a:bodyPr>
          <a:lstStyle/>
          <a:p>
            <a:pPr>
              <a:defRPr lang="ja-JP" altLang="en-US"/>
            </a:pPr>
            <a:r>
              <a:rPr lang="ja-JP" altLang="en-US" sz="2400" b="1"/>
              <a:t>１ｍ</a:t>
            </a:r>
            <a:endParaRPr lang="ja-JP" altLang="en-US" b="1"/>
          </a:p>
        </p:txBody>
      </p:sp>
      <p:sp>
        <p:nvSpPr>
          <p:cNvPr id="2003" name="テキスト 329"/>
          <p:cNvSpPr txBox="1"/>
          <p:nvPr/>
        </p:nvSpPr>
        <p:spPr>
          <a:xfrm>
            <a:off x="6970761" y="3678375"/>
            <a:ext cx="1844813" cy="460772"/>
          </a:xfrm>
          <a:prstGeom prst="rect">
            <a:avLst/>
          </a:prstGeom>
        </p:spPr>
        <p:txBody>
          <a:bodyPr wrap="square">
            <a:spAutoFit/>
          </a:bodyPr>
          <a:lstStyle/>
          <a:p>
            <a:pPr>
              <a:defRPr lang="ja-JP" altLang="en-US"/>
            </a:pPr>
            <a:r>
              <a:rPr lang="ja-JP" altLang="en-US" sz="2400" b="1"/>
              <a:t>２ｍ</a:t>
            </a:r>
            <a:endParaRPr lang="ja-JP" altLang="en-US" b="1"/>
          </a:p>
        </p:txBody>
      </p:sp>
      <p:sp>
        <p:nvSpPr>
          <p:cNvPr id="2004" name="テキスト 330"/>
          <p:cNvSpPr txBox="1"/>
          <p:nvPr/>
        </p:nvSpPr>
        <p:spPr>
          <a:xfrm>
            <a:off x="521939" y="5895657"/>
            <a:ext cx="8395802" cy="645438"/>
          </a:xfrm>
          <a:prstGeom prst="rect">
            <a:avLst/>
          </a:prstGeom>
        </p:spPr>
        <p:txBody>
          <a:bodyPr wrap="square">
            <a:spAutoFit/>
          </a:bodyPr>
          <a:lstStyle/>
          <a:p>
            <a:pPr>
              <a:defRPr lang="ja-JP" altLang="en-US"/>
            </a:pPr>
            <a:r>
              <a:rPr lang="ja-JP" altLang="en-US" sz="3600"/>
              <a:t>　</a:t>
            </a:r>
            <a:r>
              <a:rPr lang="ja-JP" altLang="en-US" sz="3600" b="1">
                <a:latin typeface="HG丸ｺﾞｼｯｸM-PRO"/>
                <a:ea typeface="HG丸ｺﾞｼｯｸM-PRO"/>
              </a:rPr>
              <a:t>①知らない人　　②家族　　③友達</a:t>
            </a:r>
          </a:p>
        </p:txBody>
      </p:sp>
    </p:spTree>
    <p:extLst>
      <p:ext uri="{BB962C8B-B14F-4D97-AF65-F5344CB8AC3E}">
        <p14:creationId xmlns:p14="http://schemas.microsoft.com/office/powerpoint/2010/main" val="3131949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 name="四角形: 角を丸くする 8"/>
          <p:cNvSpPr/>
          <p:nvPr/>
        </p:nvSpPr>
        <p:spPr>
          <a:xfrm>
            <a:off x="495300" y="251732"/>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1974"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975" name="テキスト ボックス 4"/>
          <p:cNvSpPr txBox="1"/>
          <p:nvPr/>
        </p:nvSpPr>
        <p:spPr>
          <a:xfrm>
            <a:off x="534816" y="609673"/>
            <a:ext cx="8824852" cy="784830"/>
          </a:xfrm>
          <a:prstGeom prst="rect">
            <a:avLst/>
          </a:prstGeom>
          <a:noFill/>
        </p:spPr>
        <p:txBody>
          <a:bodyPr wrap="none" rtlCol="0">
            <a:spAutoFit/>
          </a:bodyPr>
          <a:lstStyle/>
          <a:p>
            <a:pPr>
              <a:spcAft>
                <a:spcPts val="500"/>
              </a:spcAft>
            </a:pPr>
            <a:r>
              <a:rPr lang="ja-JP" altLang="en-US" sz="4500" b="1" spc="300" dirty="0">
                <a:latin typeface="HG丸ｺﾞｼｯｸM-PRO" panose="020F0600000000000000" pitchFamily="50" charset="-128"/>
                <a:ea typeface="HG丸ｺﾞｼｯｸM-PRO" panose="020F0600000000000000" pitchFamily="50" charset="-128"/>
              </a:rPr>
              <a:t>人とのきょり感って何だろう？</a:t>
            </a:r>
            <a:endParaRPr lang="en-US" altLang="ja-JP" sz="4500" b="1" spc="300" dirty="0">
              <a:latin typeface="HG丸ｺﾞｼｯｸM-PRO" panose="020F0600000000000000" pitchFamily="50" charset="-128"/>
              <a:ea typeface="HG丸ｺﾞｼｯｸM-PRO" panose="020F0600000000000000" pitchFamily="50" charset="-128"/>
            </a:endParaRPr>
          </a:p>
        </p:txBody>
      </p:sp>
      <p:sp>
        <p:nvSpPr>
          <p:cNvPr id="1976" name="四角形: 角を丸くする 1"/>
          <p:cNvSpPr/>
          <p:nvPr/>
        </p:nvSpPr>
        <p:spPr>
          <a:xfrm>
            <a:off x="654983" y="1911019"/>
            <a:ext cx="4258096" cy="450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1977" name="四角形: 角を丸くする 22"/>
          <p:cNvSpPr/>
          <p:nvPr/>
        </p:nvSpPr>
        <p:spPr>
          <a:xfrm>
            <a:off x="5069161" y="1911019"/>
            <a:ext cx="4181856" cy="450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1978" name="テキスト ボックス 23"/>
          <p:cNvSpPr txBox="1"/>
          <p:nvPr/>
        </p:nvSpPr>
        <p:spPr>
          <a:xfrm>
            <a:off x="1340367" y="1637151"/>
            <a:ext cx="2887329" cy="492443"/>
          </a:xfrm>
          <a:prstGeom prst="rect">
            <a:avLst/>
          </a:prstGeom>
          <a:solidFill>
            <a:srgbClr val="FBE5DD"/>
          </a:solidFill>
        </p:spPr>
        <p:txBody>
          <a:bodyPr wrap="none" tIns="0" bIns="0" rtlCol="0">
            <a:spAutoFit/>
          </a:bodyPr>
          <a:lstStyle/>
          <a:p>
            <a:pPr algn="l"/>
            <a:r>
              <a:rPr lang="ja-JP" altLang="en-US" sz="3200" b="1" spc="3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体のきょり感</a:t>
            </a:r>
            <a:endParaRPr lang="en-US" altLang="ja-JP" sz="3200" b="1" spc="3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979" name="テキスト ボックス 24"/>
          <p:cNvSpPr txBox="1"/>
          <p:nvPr/>
        </p:nvSpPr>
        <p:spPr>
          <a:xfrm>
            <a:off x="5716425" y="1642115"/>
            <a:ext cx="2887329" cy="492443"/>
          </a:xfrm>
          <a:prstGeom prst="rect">
            <a:avLst/>
          </a:prstGeom>
          <a:solidFill>
            <a:srgbClr val="FBE5DD"/>
          </a:solidFill>
        </p:spPr>
        <p:txBody>
          <a:bodyPr wrap="none" tIns="0" bIns="0" rtlCol="0">
            <a:spAutoFit/>
          </a:bodyPr>
          <a:lstStyle/>
          <a:p>
            <a:pPr algn="l"/>
            <a:r>
              <a:rPr lang="ja-JP" altLang="en-US" sz="3200" b="1" spc="3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心のきょり感</a:t>
            </a:r>
            <a:endParaRPr lang="en-US" altLang="ja-JP" sz="3200" b="1" spc="3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980" name="テキスト ボックス 30"/>
          <p:cNvSpPr txBox="1"/>
          <p:nvPr/>
        </p:nvSpPr>
        <p:spPr>
          <a:xfrm>
            <a:off x="692431" y="2365532"/>
            <a:ext cx="4183200" cy="1015663"/>
          </a:xfrm>
          <a:prstGeom prst="rect">
            <a:avLst/>
          </a:prstGeom>
          <a:noFill/>
        </p:spPr>
        <p:txBody>
          <a:bodyPr wrap="square" rtlCol="0">
            <a:spAutoFit/>
          </a:bodyPr>
          <a:lstStyle/>
          <a:p>
            <a:pPr>
              <a:spcAft>
                <a:spcPts val="500"/>
              </a:spcAft>
            </a:pPr>
            <a:r>
              <a:rPr lang="ja-JP" altLang="en-US" sz="2000" b="1" spc="300" dirty="0">
                <a:latin typeface="HG丸ｺﾞｼｯｸM-PRO" panose="020F0600000000000000" pitchFamily="50" charset="-128"/>
                <a:ea typeface="HG丸ｺﾞｼｯｸM-PRO" panose="020F0600000000000000" pitchFamily="50" charset="-128"/>
              </a:rPr>
              <a:t>自分の体は自分のものだから、自分とほかの人とのきょりは自分で決めていい</a:t>
            </a:r>
            <a:endParaRPr lang="en-US" altLang="ja-JP" sz="2000" b="1" spc="300" dirty="0">
              <a:latin typeface="HG丸ｺﾞｼｯｸM-PRO" panose="020F0600000000000000" pitchFamily="50" charset="-128"/>
              <a:ea typeface="HG丸ｺﾞｼｯｸM-PRO" panose="020F0600000000000000" pitchFamily="50" charset="-128"/>
            </a:endParaRPr>
          </a:p>
        </p:txBody>
      </p:sp>
      <p:sp>
        <p:nvSpPr>
          <p:cNvPr id="1981" name="テキスト ボックス 31"/>
          <p:cNvSpPr txBox="1"/>
          <p:nvPr/>
        </p:nvSpPr>
        <p:spPr>
          <a:xfrm>
            <a:off x="5085265" y="2331505"/>
            <a:ext cx="4181856" cy="1323439"/>
          </a:xfrm>
          <a:prstGeom prst="rect">
            <a:avLst/>
          </a:prstGeom>
          <a:noFill/>
        </p:spPr>
        <p:txBody>
          <a:bodyPr wrap="square" rtlCol="0">
            <a:spAutoFit/>
          </a:bodyPr>
          <a:lstStyle/>
          <a:p>
            <a:pPr>
              <a:spcAft>
                <a:spcPts val="500"/>
              </a:spcAft>
            </a:pPr>
            <a:r>
              <a:rPr lang="ja-JP" altLang="en-US" sz="2000" b="1" spc="300" dirty="0">
                <a:latin typeface="HG丸ｺﾞｼｯｸM-PRO" panose="020F0600000000000000" pitchFamily="50" charset="-128"/>
                <a:ea typeface="HG丸ｺﾞｼｯｸM-PRO" panose="020F0600000000000000" pitchFamily="50" charset="-128"/>
              </a:rPr>
              <a:t>自分の気持ちや考え方は自分のものだから、どんな気持ちをもって、どんな考え方をするのかは自分で決めていい</a:t>
            </a:r>
            <a:endParaRPr lang="en-US" altLang="ja-JP" sz="2000" b="1" spc="300" dirty="0">
              <a:latin typeface="HG丸ｺﾞｼｯｸM-PRO" panose="020F0600000000000000" pitchFamily="50" charset="-128"/>
              <a:ea typeface="HG丸ｺﾞｼｯｸM-PRO" panose="020F0600000000000000" pitchFamily="50" charset="-128"/>
            </a:endParaRPr>
          </a:p>
        </p:txBody>
      </p:sp>
      <p:pic>
        <p:nvPicPr>
          <p:cNvPr id="1982" name="図 5" descr="アプリケーション が含まれている画像_x000a__x000a_自動的に生成された説明"/>
          <p:cNvPicPr>
            <a:picLocks noChangeAspect="1"/>
          </p:cNvPicPr>
          <p:nvPr/>
        </p:nvPicPr>
        <p:blipFill>
          <a:blip r:embed="rId3"/>
          <a:stretch>
            <a:fillRect/>
          </a:stretch>
        </p:blipFill>
        <p:spPr>
          <a:xfrm>
            <a:off x="5580768" y="3758476"/>
            <a:ext cx="3190849" cy="2547533"/>
          </a:xfrm>
          <a:prstGeom prst="rect">
            <a:avLst/>
          </a:prstGeom>
        </p:spPr>
      </p:pic>
      <p:pic>
        <p:nvPicPr>
          <p:cNvPr id="1983" name="図 6" descr="テキスト が含まれている画像_x000a__x000a_自動的に生成された説明"/>
          <p:cNvPicPr>
            <a:picLocks noChangeAspect="1"/>
          </p:cNvPicPr>
          <p:nvPr/>
        </p:nvPicPr>
        <p:blipFill>
          <a:blip r:embed="rId4"/>
          <a:stretch>
            <a:fillRect/>
          </a:stretch>
        </p:blipFill>
        <p:spPr>
          <a:xfrm>
            <a:off x="1511787" y="3685287"/>
            <a:ext cx="2620722" cy="2620722"/>
          </a:xfrm>
          <a:prstGeom prst="rect">
            <a:avLst/>
          </a:prstGeom>
        </p:spPr>
      </p:pic>
    </p:spTree>
    <p:extLst>
      <p:ext uri="{BB962C8B-B14F-4D97-AF65-F5344CB8AC3E}">
        <p14:creationId xmlns:p14="http://schemas.microsoft.com/office/powerpoint/2010/main" val="313194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 name="四角形: 角を丸くする 8"/>
          <p:cNvSpPr/>
          <p:nvPr/>
        </p:nvSpPr>
        <p:spPr>
          <a:xfrm>
            <a:off x="488950" y="-17235"/>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2032"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033" name="テキスト ボックス 4"/>
          <p:cNvSpPr txBox="1"/>
          <p:nvPr/>
        </p:nvSpPr>
        <p:spPr>
          <a:xfrm>
            <a:off x="1317266" y="853308"/>
            <a:ext cx="7728668" cy="2186885"/>
          </a:xfrm>
          <a:prstGeom prst="rect">
            <a:avLst/>
          </a:prstGeom>
          <a:noFill/>
        </p:spPr>
        <p:txBody>
          <a:bodyPr wrap="square" rtlCol="0">
            <a:spAutoFit/>
          </a:bodyPr>
          <a:lstStyle/>
          <a:p>
            <a:pPr algn="l">
              <a:spcAft>
                <a:spcPts val="500"/>
              </a:spcAft>
            </a:pPr>
            <a:r>
              <a:rPr lang="ja-JP" altLang="en-US" sz="4400" b="1" spc="300" dirty="0">
                <a:latin typeface="HG丸ｺﾞｼｯｸM-PRO" panose="020F0600000000000000" pitchFamily="50" charset="-128"/>
                <a:ea typeface="HG丸ｺﾞｼｯｸM-PRO" panose="020F0600000000000000" pitchFamily="50" charset="-128"/>
              </a:rPr>
              <a:t>仲よしの友達にさそわれたけど行きたくないときは、</a:t>
            </a:r>
            <a:endParaRPr lang="ja-JP" altLang="en-US" sz="6000" b="1" spc="300" dirty="0">
              <a:latin typeface="HG丸ｺﾞｼｯｸM-PRO" panose="020F0600000000000000" pitchFamily="50" charset="-128"/>
              <a:ea typeface="HG丸ｺﾞｼｯｸM-PRO" panose="020F0600000000000000" pitchFamily="50" charset="-128"/>
            </a:endParaRPr>
          </a:p>
          <a:p>
            <a:pPr algn="l">
              <a:spcAft>
                <a:spcPts val="500"/>
              </a:spcAft>
            </a:pPr>
            <a:r>
              <a:rPr lang="ja-JP" altLang="en-US" sz="4400" b="1" spc="300" dirty="0">
                <a:latin typeface="HG丸ｺﾞｼｯｸM-PRO" panose="020F0600000000000000" pitchFamily="50" charset="-128"/>
                <a:ea typeface="HG丸ｺﾞｼｯｸM-PRO" panose="020F0600000000000000" pitchFamily="50" charset="-128"/>
              </a:rPr>
              <a:t>どう言えばいいだろう？</a:t>
            </a:r>
          </a:p>
        </p:txBody>
      </p:sp>
      <p:pic>
        <p:nvPicPr>
          <p:cNvPr id="2034" name="図 291" descr="アプリケーション が含まれている画像_x000a__x000a_自動的に生成された説明"/>
          <p:cNvPicPr>
            <a:picLocks noChangeAspect="1"/>
          </p:cNvPicPr>
          <p:nvPr/>
        </p:nvPicPr>
        <p:blipFill>
          <a:blip r:embed="rId3"/>
          <a:stretch>
            <a:fillRect/>
          </a:stretch>
        </p:blipFill>
        <p:spPr>
          <a:xfrm>
            <a:off x="2709142" y="3040193"/>
            <a:ext cx="4447850" cy="3551107"/>
          </a:xfrm>
          <a:prstGeom prst="rect">
            <a:avLst/>
          </a:prstGeom>
        </p:spPr>
      </p:pic>
      <p:sp>
        <p:nvSpPr>
          <p:cNvPr id="2035" name="テキスト ボックス 365"/>
          <p:cNvSpPr txBox="1"/>
          <p:nvPr/>
        </p:nvSpPr>
        <p:spPr>
          <a:xfrm>
            <a:off x="988348" y="268533"/>
            <a:ext cx="2750546" cy="584775"/>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200" b="1" dirty="0" smtClean="0">
                <a:latin typeface="HG丸ｺﾞｼｯｸM-PRO"/>
                <a:ea typeface="HG丸ｺﾞｼｯｸM-PRO"/>
              </a:rPr>
              <a:t>かんがえよう</a:t>
            </a:r>
            <a:endParaRPr sz="2400" b="1" dirty="0">
              <a:latin typeface="HG丸ｺﾞｼｯｸM-PRO"/>
              <a:ea typeface="HG丸ｺﾞｼｯｸM-PRO"/>
            </a:endParaRPr>
          </a:p>
        </p:txBody>
      </p:sp>
    </p:spTree>
    <p:extLst>
      <p:ext uri="{BB962C8B-B14F-4D97-AF65-F5344CB8AC3E}">
        <p14:creationId xmlns:p14="http://schemas.microsoft.com/office/powerpoint/2010/main" val="313194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 name="四角形: 角を丸くする 8"/>
          <p:cNvSpPr/>
          <p:nvPr/>
        </p:nvSpPr>
        <p:spPr>
          <a:xfrm>
            <a:off x="298710" y="180000"/>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2042"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043" name="テキスト ボックス 4"/>
          <p:cNvSpPr txBox="1"/>
          <p:nvPr/>
        </p:nvSpPr>
        <p:spPr>
          <a:xfrm>
            <a:off x="1726374" y="751776"/>
            <a:ext cx="7259427" cy="2251006"/>
          </a:xfrm>
          <a:prstGeom prst="rect">
            <a:avLst/>
          </a:prstGeom>
          <a:noFill/>
        </p:spPr>
        <p:txBody>
          <a:bodyPr wrap="square" rtlCol="0">
            <a:spAutoFit/>
          </a:bodyPr>
          <a:lstStyle/>
          <a:p>
            <a:pPr algn="l">
              <a:spcAft>
                <a:spcPts val="500"/>
              </a:spcAft>
            </a:pPr>
            <a:r>
              <a:rPr lang="ja-JP" altLang="en-US" sz="4400" b="1" spc="300" dirty="0">
                <a:latin typeface="HG丸ｺﾞｼｯｸM-PRO" panose="020F0600000000000000" pitchFamily="50" charset="-128"/>
                <a:ea typeface="HG丸ｺﾞｼｯｸM-PRO" panose="020F0600000000000000" pitchFamily="50" charset="-128"/>
              </a:rPr>
              <a:t>友達をさそったけど、</a:t>
            </a:r>
          </a:p>
          <a:p>
            <a:pPr algn="l">
              <a:spcAft>
                <a:spcPts val="500"/>
              </a:spcAft>
            </a:pPr>
            <a:r>
              <a:rPr lang="ja-JP" altLang="en-US" sz="4400" b="1" spc="300" dirty="0">
                <a:latin typeface="HG丸ｺﾞｼｯｸM-PRO" panose="020F0600000000000000" pitchFamily="50" charset="-128"/>
                <a:ea typeface="HG丸ｺﾞｼｯｸM-PRO" panose="020F0600000000000000" pitchFamily="50" charset="-128"/>
              </a:rPr>
              <a:t>ことわられたときは</a:t>
            </a:r>
          </a:p>
          <a:p>
            <a:pPr algn="l">
              <a:spcAft>
                <a:spcPts val="500"/>
              </a:spcAft>
            </a:pPr>
            <a:r>
              <a:rPr lang="ja-JP" altLang="en-US" sz="4400" b="1" spc="300" dirty="0">
                <a:latin typeface="HG丸ｺﾞｼｯｸM-PRO" panose="020F0600000000000000" pitchFamily="50" charset="-128"/>
                <a:ea typeface="HG丸ｺﾞｼｯｸM-PRO" panose="020F0600000000000000" pitchFamily="50" charset="-128"/>
              </a:rPr>
              <a:t>何と言えばいいだろう？</a:t>
            </a:r>
          </a:p>
        </p:txBody>
      </p:sp>
      <p:pic>
        <p:nvPicPr>
          <p:cNvPr id="2044" name="図 291" descr="アプリケーション が含まれている画像_x000a__x000a_自動的に生成された説明"/>
          <p:cNvPicPr>
            <a:picLocks noChangeAspect="1"/>
          </p:cNvPicPr>
          <p:nvPr/>
        </p:nvPicPr>
        <p:blipFill>
          <a:blip r:embed="rId3"/>
          <a:stretch>
            <a:fillRect/>
          </a:stretch>
        </p:blipFill>
        <p:spPr>
          <a:xfrm>
            <a:off x="2102683" y="3002782"/>
            <a:ext cx="4447850" cy="3551107"/>
          </a:xfrm>
          <a:prstGeom prst="rect">
            <a:avLst/>
          </a:prstGeom>
        </p:spPr>
      </p:pic>
      <p:sp>
        <p:nvSpPr>
          <p:cNvPr id="2045" name="図形 415"/>
          <p:cNvSpPr/>
          <p:nvPr/>
        </p:nvSpPr>
        <p:spPr>
          <a:xfrm rot="11760000">
            <a:off x="4878182" y="3649885"/>
            <a:ext cx="675723" cy="978529"/>
          </a:xfrm>
          <a:prstGeom prst="triangle">
            <a:avLst>
              <a:gd name="adj" fmla="val 54054"/>
            </a:avLst>
          </a:prstGeom>
          <a:solidFill>
            <a:srgbClr val="90D7F0"/>
          </a:solidFill>
          <a:ln w="28575"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046" name="図形 414"/>
          <p:cNvSpPr/>
          <p:nvPr/>
        </p:nvSpPr>
        <p:spPr>
          <a:xfrm>
            <a:off x="2954130" y="3092644"/>
            <a:ext cx="4803913" cy="807492"/>
          </a:xfrm>
          <a:prstGeom prst="roundRect">
            <a:avLst>
              <a:gd name="adj" fmla="val 50000"/>
            </a:avLst>
          </a:prstGeom>
          <a:solidFill>
            <a:srgbClr val="90D7F0"/>
          </a:solidFill>
          <a:ln w="381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047" name="テキスト 416"/>
          <p:cNvSpPr txBox="1"/>
          <p:nvPr/>
        </p:nvSpPr>
        <p:spPr>
          <a:xfrm>
            <a:off x="2802283" y="3213402"/>
            <a:ext cx="5342282" cy="460772"/>
          </a:xfrm>
          <a:prstGeom prst="rect">
            <a:avLst/>
          </a:prstGeom>
        </p:spPr>
        <p:txBody>
          <a:bodyPr wrap="square">
            <a:spAutoFit/>
          </a:bodyPr>
          <a:lstStyle/>
          <a:p>
            <a:pPr>
              <a:defRPr lang="ja-JP" altLang="en-US"/>
            </a:pPr>
            <a:r>
              <a:rPr lang="ja-JP" altLang="en-US" sz="2400" b="1" dirty="0">
                <a:latin typeface="HG丸ｺﾞｼｯｸM-PRO"/>
                <a:ea typeface="HG丸ｺﾞｼｯｸM-PRO"/>
              </a:rPr>
              <a:t>ごめん。今日は行けないんだ。</a:t>
            </a:r>
            <a:endParaRPr lang="ja-JP" altLang="en-US" sz="2800" b="1" dirty="0">
              <a:latin typeface="HG丸ｺﾞｼｯｸM-PRO"/>
              <a:ea typeface="HG丸ｺﾞｼｯｸM-PRO"/>
            </a:endParaRPr>
          </a:p>
        </p:txBody>
      </p:sp>
      <p:sp>
        <p:nvSpPr>
          <p:cNvPr id="2048" name="四角形 472"/>
          <p:cNvSpPr/>
          <p:nvPr/>
        </p:nvSpPr>
        <p:spPr>
          <a:xfrm>
            <a:off x="2222500" y="5300870"/>
            <a:ext cx="1766956" cy="662609"/>
          </a:xfrm>
          <a:prstGeom prst="rect">
            <a:avLst/>
          </a:prstGeom>
          <a:solidFill>
            <a:srgbClr val="8ABD1E"/>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049" name="テキスト ボックス 249"/>
          <p:cNvSpPr txBox="1"/>
          <p:nvPr/>
        </p:nvSpPr>
        <p:spPr>
          <a:xfrm>
            <a:off x="817730" y="202940"/>
            <a:ext cx="2809539" cy="584775"/>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3200" b="1" dirty="0" smtClean="0">
                <a:latin typeface="HG丸ｺﾞｼｯｸM-PRO"/>
                <a:ea typeface="HG丸ｺﾞｼｯｸM-PRO"/>
              </a:rPr>
              <a:t>かんがえよう</a:t>
            </a:r>
            <a:endParaRPr sz="2400" b="1" dirty="0">
              <a:latin typeface="HG丸ｺﾞｼｯｸM-PRO"/>
              <a:ea typeface="HG丸ｺﾞｼｯｸM-PRO"/>
            </a:endParaRPr>
          </a:p>
        </p:txBody>
      </p:sp>
    </p:spTree>
    <p:extLst>
      <p:ext uri="{BB962C8B-B14F-4D97-AF65-F5344CB8AC3E}">
        <p14:creationId xmlns:p14="http://schemas.microsoft.com/office/powerpoint/2010/main" val="313194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 name="四角形: 角を丸くする 19"/>
          <p:cNvSpPr/>
          <p:nvPr/>
        </p:nvSpPr>
        <p:spPr>
          <a:xfrm>
            <a:off x="489857" y="23676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4"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1</a:t>
            </a:fld>
            <a:endParaRPr kumimoji="1" lang="en-US" altLang="ja-JP" dirty="0">
              <a:latin typeface="Meiryo UI" panose="020B0604030504040204" pitchFamily="50" charset="-128"/>
              <a:ea typeface="Meiryo UI" panose="020B0604030504040204" pitchFamily="50" charset="-128"/>
            </a:endParaRPr>
          </a:p>
        </p:txBody>
      </p:sp>
      <p:sp>
        <p:nvSpPr>
          <p:cNvPr id="1745" name="テキスト ボックス 4"/>
          <p:cNvSpPr txBox="1"/>
          <p:nvPr/>
        </p:nvSpPr>
        <p:spPr>
          <a:xfrm>
            <a:off x="1098679" y="2259034"/>
            <a:ext cx="7697758" cy="2309996"/>
          </a:xfrm>
          <a:prstGeom prst="rect">
            <a:avLst/>
          </a:prstGeom>
          <a:noFill/>
        </p:spPr>
        <p:txBody>
          <a:bodyPr wrap="none" rtlCol="0">
            <a:spAutoFit/>
          </a:bodyPr>
          <a:lstStyle/>
          <a:p>
            <a:pPr algn="l">
              <a:spcAft>
                <a:spcPts val="500"/>
              </a:spcAft>
            </a:pPr>
            <a:r>
              <a:rPr kumimoji="1" lang="ja-JP" altLang="en-US" sz="7000" b="1" spc="300" dirty="0">
                <a:latin typeface="HG丸ｺﾞｼｯｸM-PRO" panose="020F0600000000000000" pitchFamily="50" charset="-128"/>
                <a:ea typeface="HG丸ｺﾞｼｯｸM-PRO" panose="020F0600000000000000" pitchFamily="50" charset="-128"/>
              </a:rPr>
              <a:t>１　自分だけの</a:t>
            </a:r>
            <a:endParaRPr kumimoji="1" lang="en-US" altLang="ja-JP" sz="7000" b="1" spc="300" dirty="0">
              <a:latin typeface="HG丸ｺﾞｼｯｸM-PRO" panose="020F0600000000000000" pitchFamily="50" charset="-128"/>
              <a:ea typeface="HG丸ｺﾞｼｯｸM-PRO" panose="020F0600000000000000" pitchFamily="50" charset="-128"/>
            </a:endParaRPr>
          </a:p>
          <a:p>
            <a:pPr algn="l">
              <a:spcAft>
                <a:spcPts val="500"/>
              </a:spcAft>
            </a:pPr>
            <a:r>
              <a:rPr kumimoji="1" lang="ja-JP" altLang="en-US" sz="7000" b="1" spc="300" dirty="0">
                <a:latin typeface="HG丸ｺﾞｼｯｸM-PRO" panose="020F0600000000000000" pitchFamily="50" charset="-128"/>
                <a:ea typeface="HG丸ｺﾞｼｯｸM-PRO" panose="020F0600000000000000" pitchFamily="50" charset="-128"/>
              </a:rPr>
              <a:t>　　大切なところ</a:t>
            </a:r>
          </a:p>
        </p:txBody>
      </p:sp>
    </p:spTree>
    <p:extLst>
      <p:ext uri="{BB962C8B-B14F-4D97-AF65-F5344CB8AC3E}">
        <p14:creationId xmlns:p14="http://schemas.microsoft.com/office/powerpoint/2010/main" val="271629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 name="四角形: 角を丸くする 17"/>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2199"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200" name="テキスト ボックス 3"/>
          <p:cNvSpPr txBox="1"/>
          <p:nvPr/>
        </p:nvSpPr>
        <p:spPr>
          <a:xfrm>
            <a:off x="603954" y="442199"/>
            <a:ext cx="8685391" cy="2439129"/>
          </a:xfrm>
          <a:prstGeom prst="rect">
            <a:avLst/>
          </a:prstGeom>
          <a:noFill/>
        </p:spPr>
        <p:txBody>
          <a:bodyPr wrap="none" rtlCol="0">
            <a:spAutoFit/>
          </a:bodyPr>
          <a:lstStyle/>
          <a:p>
            <a:pPr>
              <a:spcBef>
                <a:spcPts val="500"/>
              </a:spcBef>
            </a:pPr>
            <a:r>
              <a:rPr kumimoji="1" lang="ja-JP" altLang="en-US" sz="3500" b="1" spc="300" dirty="0">
                <a:latin typeface="HG丸ｺﾞｼｯｸM-PRO" panose="020F0600000000000000" pitchFamily="50" charset="-128"/>
                <a:ea typeface="HG丸ｺﾞｼｯｸM-PRO" panose="020F0600000000000000" pitchFamily="50" charset="-128"/>
              </a:rPr>
              <a:t>人とのきょり感が</a:t>
            </a:r>
            <a:r>
              <a:rPr lang="ja-JP" altLang="en-US" sz="3500" b="1" spc="300" dirty="0">
                <a:latin typeface="HG丸ｺﾞｼｯｸM-PRO" panose="020F0600000000000000" pitchFamily="50" charset="-128"/>
                <a:ea typeface="HG丸ｺﾞｼｯｸM-PRO" panose="020F0600000000000000" pitchFamily="50" charset="-128"/>
              </a:rPr>
              <a:t>守られない</a:t>
            </a:r>
            <a:r>
              <a:rPr kumimoji="1" lang="ja-JP" altLang="en-US" sz="3500" b="1" spc="300" dirty="0">
                <a:latin typeface="HG丸ｺﾞｼｯｸM-PRO" panose="020F0600000000000000" pitchFamily="50" charset="-128"/>
                <a:ea typeface="HG丸ｺﾞｼｯｸM-PRO" panose="020F0600000000000000" pitchFamily="50" charset="-128"/>
              </a:rPr>
              <a:t>ときは、</a:t>
            </a:r>
            <a:endParaRPr lang="en-US" altLang="ja-JP" sz="3500" b="1" spc="300" dirty="0">
              <a:latin typeface="HG丸ｺﾞｼｯｸM-PRO" panose="020F0600000000000000" pitchFamily="50" charset="-128"/>
              <a:ea typeface="HG丸ｺﾞｼｯｸM-PRO" panose="020F0600000000000000" pitchFamily="50" charset="-128"/>
            </a:endParaRPr>
          </a:p>
          <a:p>
            <a:pPr algn="l">
              <a:spcBef>
                <a:spcPts val="500"/>
              </a:spcBef>
            </a:pPr>
            <a:r>
              <a:rPr kumimoji="1" lang="ja-JP" altLang="en-US" sz="3500" b="1" spc="300" dirty="0">
                <a:latin typeface="HG丸ｺﾞｼｯｸM-PRO" panose="020F0600000000000000" pitchFamily="50" charset="-128"/>
                <a:ea typeface="HG丸ｺﾞｼｯｸM-PRO" panose="020F0600000000000000" pitchFamily="50" charset="-128"/>
              </a:rPr>
              <a:t>　　</a:t>
            </a:r>
            <a:r>
              <a:rPr kumimoji="1" lang="ja-JP" altLang="en-US" sz="3500" b="1" spc="300" dirty="0" smtClean="0">
                <a:latin typeface="HG丸ｺﾞｼｯｸM-PRO" panose="020F0600000000000000" pitchFamily="50" charset="-128"/>
                <a:ea typeface="HG丸ｺﾞｼｯｸM-PRO" panose="020F0600000000000000" pitchFamily="50" charset="-128"/>
              </a:rPr>
              <a:t>① 「</a:t>
            </a:r>
            <a:r>
              <a:rPr kumimoji="1" lang="ja-JP" altLang="en-US" sz="3500" b="1" spc="300" dirty="0">
                <a:latin typeface="HG丸ｺﾞｼｯｸM-PRO" panose="020F0600000000000000" pitchFamily="50" charset="-128"/>
                <a:ea typeface="HG丸ｺﾞｼｯｸM-PRO" panose="020F0600000000000000" pitchFamily="50" charset="-128"/>
              </a:rPr>
              <a:t>いやだ」と相手に言おう</a:t>
            </a:r>
            <a:r>
              <a:rPr lang="ja-JP" altLang="en-US" sz="3500" b="1" spc="300" dirty="0">
                <a:latin typeface="HG丸ｺﾞｼｯｸM-PRO" panose="020F0600000000000000" pitchFamily="50" charset="-128"/>
                <a:ea typeface="HG丸ｺﾞｼｯｸM-PRO" panose="020F0600000000000000" pitchFamily="50" charset="-128"/>
              </a:rPr>
              <a:t>。</a:t>
            </a:r>
            <a:endParaRPr kumimoji="1" lang="ja-JP" altLang="en-US" sz="3500" b="1" spc="300" dirty="0">
              <a:latin typeface="HG丸ｺﾞｼｯｸM-PRO" panose="020F0600000000000000" pitchFamily="50" charset="-128"/>
              <a:ea typeface="HG丸ｺﾞｼｯｸM-PRO" panose="020F0600000000000000" pitchFamily="50" charset="-128"/>
            </a:endParaRPr>
          </a:p>
          <a:p>
            <a:pPr algn="l">
              <a:spcBef>
                <a:spcPts val="500"/>
              </a:spcBef>
            </a:pPr>
            <a:r>
              <a:rPr kumimoji="1" lang="ja-JP" altLang="en-US" sz="3500" b="1" spc="300" dirty="0">
                <a:latin typeface="HG丸ｺﾞｼｯｸM-PRO" panose="020F0600000000000000" pitchFamily="50" charset="-128"/>
                <a:ea typeface="HG丸ｺﾞｼｯｸM-PRO" panose="020F0600000000000000" pitchFamily="50" charset="-128"/>
              </a:rPr>
              <a:t>　　</a:t>
            </a:r>
            <a:r>
              <a:rPr kumimoji="1" lang="ja-JP" altLang="en-US" sz="3500" b="1" spc="300" dirty="0" smtClean="0">
                <a:latin typeface="HG丸ｺﾞｼｯｸM-PRO" panose="020F0600000000000000" pitchFamily="50" charset="-128"/>
                <a:ea typeface="HG丸ｺﾞｼｯｸM-PRO" panose="020F0600000000000000" pitchFamily="50" charset="-128"/>
              </a:rPr>
              <a:t>② その</a:t>
            </a:r>
            <a:r>
              <a:rPr kumimoji="1" lang="ja-JP" altLang="en-US" sz="3500" b="1" spc="300" dirty="0">
                <a:latin typeface="HG丸ｺﾞｼｯｸM-PRO" panose="020F0600000000000000" pitchFamily="50" charset="-128"/>
                <a:ea typeface="HG丸ｺﾞｼｯｸM-PRO" panose="020F0600000000000000" pitchFamily="50" charset="-128"/>
              </a:rPr>
              <a:t>場をはなれよう。</a:t>
            </a:r>
            <a:endParaRPr kumimoji="1" lang="en-US" altLang="ja-JP" sz="3500" b="1" spc="300" dirty="0">
              <a:latin typeface="HG丸ｺﾞｼｯｸM-PRO" panose="020F0600000000000000" pitchFamily="50" charset="-128"/>
              <a:ea typeface="HG丸ｺﾞｼｯｸM-PRO" panose="020F0600000000000000" pitchFamily="50" charset="-128"/>
            </a:endParaRPr>
          </a:p>
          <a:p>
            <a:pPr algn="l">
              <a:spcBef>
                <a:spcPts val="500"/>
              </a:spcBef>
            </a:pPr>
            <a:r>
              <a:rPr kumimoji="1" lang="ja-JP" altLang="en-US" sz="3500" b="1" spc="300" dirty="0">
                <a:latin typeface="HG丸ｺﾞｼｯｸM-PRO" panose="020F0600000000000000" pitchFamily="50" charset="-128"/>
                <a:ea typeface="HG丸ｺﾞｼｯｸM-PRO" panose="020F0600000000000000" pitchFamily="50" charset="-128"/>
              </a:rPr>
              <a:t>　　</a:t>
            </a:r>
            <a:r>
              <a:rPr kumimoji="1" lang="ja-JP" altLang="en-US" sz="3500" b="1" spc="300" dirty="0" smtClean="0">
                <a:latin typeface="HG丸ｺﾞｼｯｸM-PRO" panose="020F0600000000000000" pitchFamily="50" charset="-128"/>
                <a:ea typeface="HG丸ｺﾞｼｯｸM-PRO" panose="020F0600000000000000" pitchFamily="50" charset="-128"/>
              </a:rPr>
              <a:t>③ 安心</a:t>
            </a:r>
            <a:r>
              <a:rPr kumimoji="1" lang="ja-JP" altLang="en-US" sz="3500" b="1" spc="300" dirty="0">
                <a:latin typeface="HG丸ｺﾞｼｯｸM-PRO" panose="020F0600000000000000" pitchFamily="50" charset="-128"/>
                <a:ea typeface="HG丸ｺﾞｼｯｸM-PRO" panose="020F0600000000000000" pitchFamily="50" charset="-128"/>
              </a:rPr>
              <a:t>できる大人に相談しよう。</a:t>
            </a:r>
            <a:endParaRPr kumimoji="1" lang="en-US" altLang="ja-JP" sz="3500" b="1" spc="300" dirty="0">
              <a:latin typeface="HG丸ｺﾞｼｯｸM-PRO" panose="020F0600000000000000" pitchFamily="50" charset="-128"/>
              <a:ea typeface="HG丸ｺﾞｼｯｸM-PRO" panose="020F0600000000000000" pitchFamily="50" charset="-128"/>
            </a:endParaRPr>
          </a:p>
        </p:txBody>
      </p:sp>
      <p:grpSp>
        <p:nvGrpSpPr>
          <p:cNvPr id="2201" name="グループ 397"/>
          <p:cNvGrpSpPr/>
          <p:nvPr/>
        </p:nvGrpSpPr>
        <p:grpSpPr>
          <a:xfrm>
            <a:off x="603954" y="3148303"/>
            <a:ext cx="8833870" cy="2880530"/>
            <a:chOff x="466120" y="2884564"/>
            <a:chExt cx="8833870" cy="2880530"/>
          </a:xfrm>
        </p:grpSpPr>
        <p:pic>
          <p:nvPicPr>
            <p:cNvPr id="2202" name="図 34" descr="アイコン_x000a__x000a_自動的に生成された説明"/>
            <p:cNvPicPr>
              <a:picLocks noChangeAspect="1"/>
            </p:cNvPicPr>
            <p:nvPr/>
          </p:nvPicPr>
          <p:blipFill>
            <a:blip r:embed="rId3"/>
            <a:stretch>
              <a:fillRect/>
            </a:stretch>
          </p:blipFill>
          <p:spPr>
            <a:xfrm>
              <a:off x="466120" y="2884564"/>
              <a:ext cx="2092017" cy="2717975"/>
            </a:xfrm>
            <a:prstGeom prst="rect">
              <a:avLst/>
            </a:prstGeom>
          </p:spPr>
        </p:pic>
        <p:sp>
          <p:nvSpPr>
            <p:cNvPr id="2203" name="矢印: 右 44"/>
            <p:cNvSpPr/>
            <p:nvPr/>
          </p:nvSpPr>
          <p:spPr>
            <a:xfrm>
              <a:off x="2529560" y="3806880"/>
              <a:ext cx="839328" cy="91801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2204" name="矢印: 右 45"/>
            <p:cNvSpPr/>
            <p:nvPr/>
          </p:nvSpPr>
          <p:spPr>
            <a:xfrm>
              <a:off x="5379578" y="3806880"/>
              <a:ext cx="839328" cy="91801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pic>
          <p:nvPicPr>
            <p:cNvPr id="2205" name="図 4" descr="アイコン_x000a__x000a_自動的に生成された説明"/>
            <p:cNvPicPr>
              <a:picLocks noChangeAspect="1"/>
            </p:cNvPicPr>
            <p:nvPr/>
          </p:nvPicPr>
          <p:blipFill>
            <a:blip r:embed="rId4"/>
            <a:stretch>
              <a:fillRect/>
            </a:stretch>
          </p:blipFill>
          <p:spPr>
            <a:xfrm>
              <a:off x="3154514" y="2884564"/>
              <a:ext cx="2118506" cy="2880530"/>
            </a:xfrm>
            <a:prstGeom prst="rect">
              <a:avLst/>
            </a:prstGeom>
          </p:spPr>
        </p:pic>
        <p:pic>
          <p:nvPicPr>
            <p:cNvPr id="2206" name="図 6" descr="アイコン_x000a__x000a_自動的に生成された説明"/>
            <p:cNvPicPr>
              <a:picLocks noChangeAspect="1"/>
            </p:cNvPicPr>
            <p:nvPr/>
          </p:nvPicPr>
          <p:blipFill>
            <a:blip r:embed="rId5"/>
            <a:stretch>
              <a:fillRect/>
            </a:stretch>
          </p:blipFill>
          <p:spPr>
            <a:xfrm>
              <a:off x="6195712" y="2911974"/>
              <a:ext cx="3104278" cy="2539108"/>
            </a:xfrm>
            <a:prstGeom prst="rect">
              <a:avLst/>
            </a:prstGeom>
          </p:spPr>
        </p:pic>
      </p:grpSp>
      <p:grpSp>
        <p:nvGrpSpPr>
          <p:cNvPr id="2207" name="グループ 446"/>
          <p:cNvGrpSpPr/>
          <p:nvPr/>
        </p:nvGrpSpPr>
        <p:grpSpPr>
          <a:xfrm>
            <a:off x="1908616" y="5728608"/>
            <a:ext cx="5194690" cy="760997"/>
            <a:chOff x="1379138" y="5808881"/>
            <a:chExt cx="5194690" cy="760997"/>
          </a:xfrm>
        </p:grpSpPr>
        <p:sp>
          <p:nvSpPr>
            <p:cNvPr id="2208" name="テキスト 439"/>
            <p:cNvSpPr txBox="1"/>
            <p:nvPr/>
          </p:nvSpPr>
          <p:spPr>
            <a:xfrm>
              <a:off x="1379138" y="6033935"/>
              <a:ext cx="4885970" cy="523220"/>
            </a:xfrm>
            <a:prstGeom prst="rect">
              <a:avLst/>
            </a:prstGeom>
          </p:spPr>
          <p:txBody>
            <a:bodyPr wrap="square">
              <a:spAutoFit/>
            </a:bodyPr>
            <a:lstStyle/>
            <a:p>
              <a:pPr>
                <a:defRPr lang="ja-JP" altLang="en-US"/>
              </a:pPr>
              <a:r>
                <a:rPr lang="ja-JP" altLang="en-US" sz="2800" b="1" dirty="0">
                  <a:solidFill>
                    <a:srgbClr val="FF0000"/>
                  </a:solidFill>
                  <a:latin typeface="HG丸ｺﾞｼｯｸM-PRO"/>
                  <a:ea typeface="HG丸ｺﾞｼｯｸM-PRO"/>
                </a:rPr>
                <a:t>された人は悪くないんだよ</a:t>
              </a:r>
            </a:p>
          </p:txBody>
        </p:sp>
        <p:pic>
          <p:nvPicPr>
            <p:cNvPr id="2209" name="図 440"/>
            <p:cNvPicPr>
              <a:picLocks noChangeAspect="1"/>
            </p:cNvPicPr>
            <p:nvPr/>
          </p:nvPicPr>
          <p:blipFill>
            <a:blip r:embed="rId6"/>
            <a:stretch>
              <a:fillRect/>
            </a:stretch>
          </p:blipFill>
          <p:spPr>
            <a:xfrm>
              <a:off x="6110799" y="5808881"/>
              <a:ext cx="463029" cy="760997"/>
            </a:xfrm>
            <a:prstGeom prst="rect">
              <a:avLst/>
            </a:prstGeom>
          </p:spPr>
        </p:pic>
      </p:grpSp>
    </p:spTree>
    <p:extLst>
      <p:ext uri="{BB962C8B-B14F-4D97-AF65-F5344CB8AC3E}">
        <p14:creationId xmlns:p14="http://schemas.microsoft.com/office/powerpoint/2010/main" val="273864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四角形: 角を丸くする 19"/>
          <p:cNvSpPr/>
          <p:nvPr/>
        </p:nvSpPr>
        <p:spPr>
          <a:xfrm>
            <a:off x="489857" y="23676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6"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20</a:t>
            </a:fld>
            <a:endParaRPr kumimoji="1" lang="en-US" altLang="ja-JP" dirty="0">
              <a:latin typeface="Meiryo UI" panose="020B0604030504040204" pitchFamily="50" charset="-128"/>
              <a:ea typeface="Meiryo UI" panose="020B0604030504040204" pitchFamily="50" charset="-128"/>
            </a:endParaRPr>
          </a:p>
        </p:txBody>
      </p:sp>
      <p:sp>
        <p:nvSpPr>
          <p:cNvPr id="2057" name="テキスト ボックス 4"/>
          <p:cNvSpPr txBox="1"/>
          <p:nvPr/>
        </p:nvSpPr>
        <p:spPr>
          <a:xfrm>
            <a:off x="629000" y="2259034"/>
            <a:ext cx="8717268" cy="2309996"/>
          </a:xfrm>
          <a:prstGeom prst="rect">
            <a:avLst/>
          </a:prstGeom>
          <a:noFill/>
        </p:spPr>
        <p:txBody>
          <a:bodyPr wrap="none" rtlCol="0">
            <a:spAutoFit/>
          </a:bodyPr>
          <a:lstStyle/>
          <a:p>
            <a:pPr algn="l">
              <a:spcAft>
                <a:spcPts val="500"/>
              </a:spcAft>
            </a:pPr>
            <a:r>
              <a:rPr kumimoji="1" lang="ja-JP" altLang="en-US" sz="7000" b="1" spc="300" dirty="0">
                <a:latin typeface="HG丸ｺﾞｼｯｸM-PRO" panose="020F0600000000000000" pitchFamily="50" charset="-128"/>
                <a:ea typeface="HG丸ｺﾞｼｯｸM-PRO" panose="020F0600000000000000" pitchFamily="50" charset="-128"/>
              </a:rPr>
              <a:t>４ SNSを使うとき</a:t>
            </a:r>
            <a:endParaRPr kumimoji="1" lang="en-US" altLang="ja-JP" sz="7000" b="1" spc="300" dirty="0">
              <a:latin typeface="HG丸ｺﾞｼｯｸM-PRO" panose="020F0600000000000000" pitchFamily="50" charset="-128"/>
              <a:ea typeface="HG丸ｺﾞｼｯｸM-PRO" panose="020F0600000000000000" pitchFamily="50" charset="-128"/>
            </a:endParaRPr>
          </a:p>
          <a:p>
            <a:pPr algn="l">
              <a:spcAft>
                <a:spcPts val="500"/>
              </a:spcAft>
            </a:pPr>
            <a:r>
              <a:rPr kumimoji="1" lang="ja-JP" altLang="en-US" sz="7000" b="1" spc="300" dirty="0">
                <a:latin typeface="HG丸ｺﾞｼｯｸM-PRO" panose="020F0600000000000000" pitchFamily="50" charset="-128"/>
                <a:ea typeface="HG丸ｺﾞｼｯｸM-PRO" panose="020F0600000000000000" pitchFamily="50" charset="-128"/>
              </a:rPr>
              <a:t>   に気をつけること</a:t>
            </a:r>
          </a:p>
        </p:txBody>
      </p:sp>
    </p:spTree>
    <p:extLst>
      <p:ext uri="{BB962C8B-B14F-4D97-AF65-F5344CB8AC3E}">
        <p14:creationId xmlns:p14="http://schemas.microsoft.com/office/powerpoint/2010/main" val="2716293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四角形: 角を丸くする 18"/>
          <p:cNvSpPr/>
          <p:nvPr/>
        </p:nvSpPr>
        <p:spPr>
          <a:xfrm>
            <a:off x="488945" y="236765"/>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dirty="0"/>
          </a:p>
        </p:txBody>
      </p:sp>
      <p:sp>
        <p:nvSpPr>
          <p:cNvPr id="2064"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065" name="テキスト ボックス 4"/>
          <p:cNvSpPr txBox="1"/>
          <p:nvPr/>
        </p:nvSpPr>
        <p:spPr>
          <a:xfrm>
            <a:off x="894986" y="560893"/>
            <a:ext cx="8103318" cy="1509777"/>
          </a:xfrm>
          <a:prstGeom prst="rect">
            <a:avLst/>
          </a:prstGeom>
          <a:noFill/>
        </p:spPr>
        <p:txBody>
          <a:bodyPr wrap="none" rtlCol="0">
            <a:spAutoFit/>
          </a:bodyPr>
          <a:lstStyle/>
          <a:p>
            <a:pPr>
              <a:spcAft>
                <a:spcPts val="500"/>
              </a:spcAft>
            </a:pPr>
            <a:r>
              <a:rPr lang="en-US" altLang="ja-JP" sz="6000" b="1" spc="300" dirty="0">
                <a:latin typeface="HG丸ｺﾞｼｯｸM-PRO" panose="020F0600000000000000" pitchFamily="50" charset="-128"/>
                <a:ea typeface="HG丸ｺﾞｼｯｸM-PRO" panose="020F0600000000000000" pitchFamily="50" charset="-128"/>
              </a:rPr>
              <a:t>SNS</a:t>
            </a:r>
          </a:p>
          <a:p>
            <a:pPr>
              <a:spcAft>
                <a:spcPts val="500"/>
              </a:spcAft>
            </a:pPr>
            <a:r>
              <a:rPr lang="en-US" altLang="ja-JP" sz="2800" b="1" spc="300" dirty="0">
                <a:latin typeface="HG丸ｺﾞｼｯｸM-PRO" panose="020F0600000000000000" pitchFamily="50" charset="-128"/>
                <a:ea typeface="HG丸ｺﾞｼｯｸM-PRO" panose="020F0600000000000000" pitchFamily="50" charset="-128"/>
              </a:rPr>
              <a:t>(ソーシャル・ネットワーキング・サービス)</a:t>
            </a:r>
            <a:endParaRPr lang="en-US" altLang="ja-JP" sz="4000" b="1" spc="300" dirty="0">
              <a:latin typeface="HG丸ｺﾞｼｯｸM-PRO" panose="020F0600000000000000" pitchFamily="50" charset="-128"/>
              <a:ea typeface="HG丸ｺﾞｼｯｸM-PRO" panose="020F0600000000000000" pitchFamily="50" charset="-128"/>
            </a:endParaRPr>
          </a:p>
        </p:txBody>
      </p:sp>
      <p:sp>
        <p:nvSpPr>
          <p:cNvPr id="2066" name="テキスト 554"/>
          <p:cNvSpPr txBox="1"/>
          <p:nvPr/>
        </p:nvSpPr>
        <p:spPr>
          <a:xfrm>
            <a:off x="1410396" y="4842185"/>
            <a:ext cx="7542408" cy="1322546"/>
          </a:xfrm>
          <a:prstGeom prst="rect">
            <a:avLst/>
          </a:prstGeom>
        </p:spPr>
        <p:txBody>
          <a:bodyPr>
            <a:spAutoFit/>
          </a:bodyPr>
          <a:lstStyle/>
          <a:p>
            <a:pPr algn="l">
              <a:defRPr lang="ja-JP" altLang="en-US"/>
            </a:pPr>
            <a:r>
              <a:rPr lang="ja-JP" altLang="en-US" sz="4000" b="1" dirty="0">
                <a:latin typeface="HG丸ｺﾞｼｯｸM-PRO"/>
                <a:ea typeface="HG丸ｺﾞｼｯｸM-PRO"/>
              </a:rPr>
              <a:t>これらを使ったことがある人はいますか？</a:t>
            </a:r>
            <a:endParaRPr lang="ja-JP" altLang="en-US" sz="4400" b="1" dirty="0">
              <a:latin typeface="HG丸ｺﾞｼｯｸM-PRO"/>
              <a:ea typeface="HG丸ｺﾞｼｯｸM-PRO"/>
            </a:endParaRPr>
          </a:p>
        </p:txBody>
      </p:sp>
      <p:pic>
        <p:nvPicPr>
          <p:cNvPr id="2067" name="図 555"/>
          <p:cNvPicPr>
            <a:picLocks noChangeAspect="1"/>
          </p:cNvPicPr>
          <p:nvPr/>
        </p:nvPicPr>
        <p:blipFill>
          <a:blip r:embed="rId3"/>
          <a:srcRect t="3705"/>
          <a:stretch>
            <a:fillRect/>
          </a:stretch>
        </p:blipFill>
        <p:spPr>
          <a:xfrm>
            <a:off x="1118286" y="2778513"/>
            <a:ext cx="1375672" cy="1414631"/>
          </a:xfrm>
          <a:prstGeom prst="rect">
            <a:avLst/>
          </a:prstGeom>
        </p:spPr>
      </p:pic>
      <p:pic>
        <p:nvPicPr>
          <p:cNvPr id="2068" name="図 556"/>
          <p:cNvPicPr>
            <a:picLocks noChangeAspect="1"/>
          </p:cNvPicPr>
          <p:nvPr/>
        </p:nvPicPr>
        <p:blipFill>
          <a:blip r:embed="rId4"/>
          <a:stretch>
            <a:fillRect/>
          </a:stretch>
        </p:blipFill>
        <p:spPr>
          <a:xfrm>
            <a:off x="2703235" y="2759544"/>
            <a:ext cx="1404186" cy="1433600"/>
          </a:xfrm>
          <a:prstGeom prst="rect">
            <a:avLst/>
          </a:prstGeom>
        </p:spPr>
      </p:pic>
      <p:pic>
        <p:nvPicPr>
          <p:cNvPr id="2069" name="図 557"/>
          <p:cNvPicPr>
            <a:picLocks noChangeAspect="1"/>
          </p:cNvPicPr>
          <p:nvPr/>
        </p:nvPicPr>
        <p:blipFill>
          <a:blip r:embed="rId5"/>
          <a:stretch>
            <a:fillRect/>
          </a:stretch>
        </p:blipFill>
        <p:spPr>
          <a:xfrm>
            <a:off x="5856316" y="2732691"/>
            <a:ext cx="1476088" cy="1487306"/>
          </a:xfrm>
          <a:prstGeom prst="rect">
            <a:avLst/>
          </a:prstGeom>
        </p:spPr>
      </p:pic>
      <p:pic>
        <p:nvPicPr>
          <p:cNvPr id="2070" name="図 558"/>
          <p:cNvPicPr>
            <a:picLocks noChangeAspect="1"/>
          </p:cNvPicPr>
          <p:nvPr/>
        </p:nvPicPr>
        <p:blipFill>
          <a:blip r:embed="rId6"/>
          <a:stretch>
            <a:fillRect/>
          </a:stretch>
        </p:blipFill>
        <p:spPr>
          <a:xfrm>
            <a:off x="4239957" y="2759544"/>
            <a:ext cx="1415200" cy="1386314"/>
          </a:xfrm>
          <a:prstGeom prst="rect">
            <a:avLst/>
          </a:prstGeom>
        </p:spPr>
      </p:pic>
      <p:pic>
        <p:nvPicPr>
          <p:cNvPr id="2071" name="図 559"/>
          <p:cNvPicPr>
            <a:picLocks noChangeAspect="1"/>
          </p:cNvPicPr>
          <p:nvPr/>
        </p:nvPicPr>
        <p:blipFill>
          <a:blip r:embed="rId7"/>
          <a:stretch>
            <a:fillRect/>
          </a:stretch>
        </p:blipFill>
        <p:spPr>
          <a:xfrm>
            <a:off x="7573063" y="2766997"/>
            <a:ext cx="1425241" cy="1453000"/>
          </a:xfrm>
          <a:prstGeom prst="rect">
            <a:avLst/>
          </a:prstGeom>
        </p:spPr>
      </p:pic>
      <p:sp>
        <p:nvSpPr>
          <p:cNvPr id="2" name="テキスト ボックス 1"/>
          <p:cNvSpPr txBox="1"/>
          <p:nvPr/>
        </p:nvSpPr>
        <p:spPr>
          <a:xfrm>
            <a:off x="1118286" y="4193144"/>
            <a:ext cx="1375672" cy="400110"/>
          </a:xfrm>
          <a:prstGeom prst="rect">
            <a:avLst/>
          </a:prstGeom>
          <a:noFill/>
        </p:spPr>
        <p:txBody>
          <a:bodyPr wrap="square" rtlCol="0">
            <a:spAutoFit/>
          </a:bodyPr>
          <a:lstStyle/>
          <a:p>
            <a:r>
              <a:rPr kumimoji="1" lang="en-US" altLang="ja-JP" sz="2000" b="1" dirty="0" smtClean="0"/>
              <a:t>Facebook</a:t>
            </a:r>
            <a:endParaRPr kumimoji="1" lang="ja-JP" altLang="en-US" b="1" dirty="0"/>
          </a:p>
        </p:txBody>
      </p:sp>
      <p:sp>
        <p:nvSpPr>
          <p:cNvPr id="12" name="テキスト ボックス 11"/>
          <p:cNvSpPr txBox="1"/>
          <p:nvPr/>
        </p:nvSpPr>
        <p:spPr>
          <a:xfrm>
            <a:off x="4221972" y="4120585"/>
            <a:ext cx="1375672" cy="307777"/>
          </a:xfrm>
          <a:prstGeom prst="rect">
            <a:avLst/>
          </a:prstGeom>
          <a:noFill/>
        </p:spPr>
        <p:txBody>
          <a:bodyPr wrap="square" rtlCol="0">
            <a:spAutoFit/>
          </a:bodyPr>
          <a:lstStyle/>
          <a:p>
            <a:r>
              <a:rPr kumimoji="1" lang="ja-JP" altLang="en-US" b="1" dirty="0" smtClean="0"/>
              <a:t>インスタグラム</a:t>
            </a:r>
            <a:endParaRPr kumimoji="1" lang="ja-JP" altLang="en-US" b="1" dirty="0"/>
          </a:p>
        </p:txBody>
      </p:sp>
      <p:sp>
        <p:nvSpPr>
          <p:cNvPr id="13" name="テキスト ボックス 12"/>
          <p:cNvSpPr txBox="1"/>
          <p:nvPr/>
        </p:nvSpPr>
        <p:spPr>
          <a:xfrm>
            <a:off x="5787693" y="4120585"/>
            <a:ext cx="1375672" cy="400110"/>
          </a:xfrm>
          <a:prstGeom prst="rect">
            <a:avLst/>
          </a:prstGeom>
          <a:noFill/>
        </p:spPr>
        <p:txBody>
          <a:bodyPr wrap="square" rtlCol="0">
            <a:spAutoFit/>
          </a:bodyPr>
          <a:lstStyle/>
          <a:p>
            <a:r>
              <a:rPr kumimoji="1" lang="en-US" altLang="ja-JP" sz="2000" b="1" dirty="0" err="1" smtClean="0"/>
              <a:t>TikTok</a:t>
            </a:r>
            <a:endParaRPr kumimoji="1" lang="ja-JP" altLang="en-US" b="1" dirty="0"/>
          </a:p>
        </p:txBody>
      </p:sp>
      <p:sp>
        <p:nvSpPr>
          <p:cNvPr id="14" name="テキスト ボックス 13"/>
          <p:cNvSpPr txBox="1"/>
          <p:nvPr/>
        </p:nvSpPr>
        <p:spPr>
          <a:xfrm>
            <a:off x="7554761" y="4117982"/>
            <a:ext cx="1375672" cy="400110"/>
          </a:xfrm>
          <a:prstGeom prst="rect">
            <a:avLst/>
          </a:prstGeom>
          <a:noFill/>
        </p:spPr>
        <p:txBody>
          <a:bodyPr wrap="square" rtlCol="0">
            <a:spAutoFit/>
          </a:bodyPr>
          <a:lstStyle/>
          <a:p>
            <a:r>
              <a:rPr kumimoji="1" lang="en-US" altLang="ja-JP" sz="2000" b="1" dirty="0" smtClean="0"/>
              <a:t>Facebook</a:t>
            </a:r>
            <a:endParaRPr kumimoji="1" lang="ja-JP" altLang="en-US" b="1" dirty="0"/>
          </a:p>
        </p:txBody>
      </p:sp>
    </p:spTree>
    <p:extLst>
      <p:ext uri="{BB962C8B-B14F-4D97-AF65-F5344CB8AC3E}">
        <p14:creationId xmlns:p14="http://schemas.microsoft.com/office/powerpoint/2010/main" val="1806051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 name="四角形: 角を丸くする 18"/>
          <p:cNvSpPr/>
          <p:nvPr/>
        </p:nvSpPr>
        <p:spPr>
          <a:xfrm>
            <a:off x="489857" y="23676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dirty="0"/>
          </a:p>
        </p:txBody>
      </p:sp>
      <p:sp>
        <p:nvSpPr>
          <p:cNvPr id="2078"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079" name="テキスト ボックス 4"/>
          <p:cNvSpPr txBox="1"/>
          <p:nvPr/>
        </p:nvSpPr>
        <p:spPr>
          <a:xfrm>
            <a:off x="894986" y="560893"/>
            <a:ext cx="8103318" cy="1509777"/>
          </a:xfrm>
          <a:prstGeom prst="rect">
            <a:avLst/>
          </a:prstGeom>
          <a:noFill/>
        </p:spPr>
        <p:txBody>
          <a:bodyPr wrap="none" rtlCol="0">
            <a:spAutoFit/>
          </a:bodyPr>
          <a:lstStyle/>
          <a:p>
            <a:pPr>
              <a:spcAft>
                <a:spcPts val="500"/>
              </a:spcAft>
            </a:pPr>
            <a:r>
              <a:rPr lang="en-US" altLang="ja-JP" sz="6000" b="1" spc="300" dirty="0">
                <a:latin typeface="HG丸ｺﾞｼｯｸM-PRO" panose="020F0600000000000000" pitchFamily="50" charset="-128"/>
                <a:ea typeface="HG丸ｺﾞｼｯｸM-PRO" panose="020F0600000000000000" pitchFamily="50" charset="-128"/>
              </a:rPr>
              <a:t>SNS</a:t>
            </a:r>
          </a:p>
          <a:p>
            <a:pPr>
              <a:spcAft>
                <a:spcPts val="500"/>
              </a:spcAft>
            </a:pPr>
            <a:r>
              <a:rPr lang="en-US" altLang="ja-JP" sz="2800" b="1" spc="300" dirty="0">
                <a:latin typeface="HG丸ｺﾞｼｯｸM-PRO" panose="020F0600000000000000" pitchFamily="50" charset="-128"/>
                <a:ea typeface="HG丸ｺﾞｼｯｸM-PRO" panose="020F0600000000000000" pitchFamily="50" charset="-128"/>
              </a:rPr>
              <a:t>(ソーシャル・ネットワーキング・サービス)</a:t>
            </a:r>
            <a:endParaRPr lang="en-US" altLang="ja-JP" sz="4000" b="1" spc="300" dirty="0">
              <a:latin typeface="HG丸ｺﾞｼｯｸM-PRO" panose="020F0600000000000000" pitchFamily="50" charset="-128"/>
              <a:ea typeface="HG丸ｺﾞｼｯｸM-PRO" panose="020F0600000000000000" pitchFamily="50" charset="-128"/>
            </a:endParaRPr>
          </a:p>
        </p:txBody>
      </p:sp>
      <p:pic>
        <p:nvPicPr>
          <p:cNvPr id="2080" name="図 398"/>
          <p:cNvPicPr>
            <a:picLocks noChangeAspect="1"/>
          </p:cNvPicPr>
          <p:nvPr/>
        </p:nvPicPr>
        <p:blipFill>
          <a:blip r:embed="rId3"/>
          <a:srcRect t="3705"/>
          <a:stretch>
            <a:fillRect/>
          </a:stretch>
        </p:blipFill>
        <p:spPr>
          <a:xfrm>
            <a:off x="1118286" y="2778513"/>
            <a:ext cx="1375672" cy="1414631"/>
          </a:xfrm>
          <a:prstGeom prst="rect">
            <a:avLst/>
          </a:prstGeom>
        </p:spPr>
      </p:pic>
      <p:pic>
        <p:nvPicPr>
          <p:cNvPr id="2081" name="図 399"/>
          <p:cNvPicPr>
            <a:picLocks noChangeAspect="1"/>
          </p:cNvPicPr>
          <p:nvPr/>
        </p:nvPicPr>
        <p:blipFill>
          <a:blip r:embed="rId4"/>
          <a:stretch>
            <a:fillRect/>
          </a:stretch>
        </p:blipFill>
        <p:spPr>
          <a:xfrm>
            <a:off x="2703235" y="2759544"/>
            <a:ext cx="1404186" cy="1433600"/>
          </a:xfrm>
          <a:prstGeom prst="rect">
            <a:avLst/>
          </a:prstGeom>
        </p:spPr>
      </p:pic>
      <p:pic>
        <p:nvPicPr>
          <p:cNvPr id="2082" name="図 400"/>
          <p:cNvPicPr>
            <a:picLocks noChangeAspect="1"/>
          </p:cNvPicPr>
          <p:nvPr/>
        </p:nvPicPr>
        <p:blipFill>
          <a:blip r:embed="rId5"/>
          <a:stretch>
            <a:fillRect/>
          </a:stretch>
        </p:blipFill>
        <p:spPr>
          <a:xfrm>
            <a:off x="5856316" y="2732691"/>
            <a:ext cx="1476088" cy="1487306"/>
          </a:xfrm>
          <a:prstGeom prst="rect">
            <a:avLst/>
          </a:prstGeom>
        </p:spPr>
      </p:pic>
      <p:pic>
        <p:nvPicPr>
          <p:cNvPr id="2083" name="図 401"/>
          <p:cNvPicPr>
            <a:picLocks noChangeAspect="1"/>
          </p:cNvPicPr>
          <p:nvPr/>
        </p:nvPicPr>
        <p:blipFill>
          <a:blip r:embed="rId6"/>
          <a:stretch>
            <a:fillRect/>
          </a:stretch>
        </p:blipFill>
        <p:spPr>
          <a:xfrm>
            <a:off x="4239957" y="2759544"/>
            <a:ext cx="1415200" cy="1386314"/>
          </a:xfrm>
          <a:prstGeom prst="rect">
            <a:avLst/>
          </a:prstGeom>
        </p:spPr>
      </p:pic>
      <p:pic>
        <p:nvPicPr>
          <p:cNvPr id="2084" name="図 402"/>
          <p:cNvPicPr>
            <a:picLocks noChangeAspect="1"/>
          </p:cNvPicPr>
          <p:nvPr/>
        </p:nvPicPr>
        <p:blipFill>
          <a:blip r:embed="rId7"/>
          <a:stretch>
            <a:fillRect/>
          </a:stretch>
        </p:blipFill>
        <p:spPr>
          <a:xfrm>
            <a:off x="7573063" y="2766997"/>
            <a:ext cx="1425241" cy="1453000"/>
          </a:xfrm>
          <a:prstGeom prst="rect">
            <a:avLst/>
          </a:prstGeom>
        </p:spPr>
      </p:pic>
      <p:sp>
        <p:nvSpPr>
          <p:cNvPr id="2085" name="テキスト 393"/>
          <p:cNvSpPr txBox="1"/>
          <p:nvPr/>
        </p:nvSpPr>
        <p:spPr>
          <a:xfrm>
            <a:off x="1118152" y="4610652"/>
            <a:ext cx="7880018" cy="1199436"/>
          </a:xfrm>
          <a:prstGeom prst="rect">
            <a:avLst/>
          </a:prstGeom>
        </p:spPr>
        <p:txBody>
          <a:bodyPr>
            <a:spAutoFit/>
          </a:bodyPr>
          <a:lstStyle/>
          <a:p>
            <a:pPr algn="l">
              <a:defRPr lang="ja-JP" altLang="en-US"/>
            </a:pPr>
            <a:r>
              <a:rPr lang="ja-JP" altLang="en-US" sz="3600" b="1">
                <a:solidFill>
                  <a:srgbClr val="FF0000"/>
                </a:solidFill>
                <a:latin typeface="HG丸ｺﾞｼｯｸM-PRO"/>
                <a:ea typeface="HG丸ｺﾞｼｯｸM-PRO"/>
              </a:rPr>
              <a:t>13才未満（小学生）は使用できないものがあることは知っていますか？</a:t>
            </a:r>
          </a:p>
        </p:txBody>
      </p:sp>
    </p:spTree>
    <p:extLst>
      <p:ext uri="{BB962C8B-B14F-4D97-AF65-F5344CB8AC3E}">
        <p14:creationId xmlns:p14="http://schemas.microsoft.com/office/powerpoint/2010/main" val="1806051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四角形: 角を丸くする 18"/>
          <p:cNvSpPr/>
          <p:nvPr/>
        </p:nvSpPr>
        <p:spPr>
          <a:xfrm>
            <a:off x="489857" y="23676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dirty="0"/>
          </a:p>
        </p:txBody>
      </p:sp>
      <p:sp>
        <p:nvSpPr>
          <p:cNvPr id="2092"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093" name="テキスト ボックス 4"/>
          <p:cNvSpPr txBox="1"/>
          <p:nvPr/>
        </p:nvSpPr>
        <p:spPr>
          <a:xfrm>
            <a:off x="894986" y="560893"/>
            <a:ext cx="8103318" cy="1509777"/>
          </a:xfrm>
          <a:prstGeom prst="rect">
            <a:avLst/>
          </a:prstGeom>
          <a:noFill/>
        </p:spPr>
        <p:txBody>
          <a:bodyPr wrap="none" rtlCol="0">
            <a:spAutoFit/>
          </a:bodyPr>
          <a:lstStyle/>
          <a:p>
            <a:pPr>
              <a:spcAft>
                <a:spcPts val="500"/>
              </a:spcAft>
            </a:pPr>
            <a:r>
              <a:rPr lang="en-US" altLang="ja-JP" sz="6000" b="1" spc="300" dirty="0">
                <a:latin typeface="HG丸ｺﾞｼｯｸM-PRO" panose="020F0600000000000000" pitchFamily="50" charset="-128"/>
                <a:ea typeface="HG丸ｺﾞｼｯｸM-PRO" panose="020F0600000000000000" pitchFamily="50" charset="-128"/>
              </a:rPr>
              <a:t>SNS</a:t>
            </a:r>
          </a:p>
          <a:p>
            <a:pPr>
              <a:spcAft>
                <a:spcPts val="500"/>
              </a:spcAft>
            </a:pPr>
            <a:r>
              <a:rPr lang="en-US" altLang="ja-JP" sz="2800" b="1" spc="300" dirty="0">
                <a:latin typeface="HG丸ｺﾞｼｯｸM-PRO" panose="020F0600000000000000" pitchFamily="50" charset="-128"/>
                <a:ea typeface="HG丸ｺﾞｼｯｸM-PRO" panose="020F0600000000000000" pitchFamily="50" charset="-128"/>
              </a:rPr>
              <a:t>(ソーシャル・ネットワーキング・サービス)</a:t>
            </a:r>
            <a:endParaRPr lang="en-US" altLang="ja-JP" sz="4000" b="1" spc="300" dirty="0">
              <a:latin typeface="HG丸ｺﾞｼｯｸM-PRO" panose="020F0600000000000000" pitchFamily="50" charset="-128"/>
              <a:ea typeface="HG丸ｺﾞｼｯｸM-PRO" panose="020F0600000000000000" pitchFamily="50" charset="-128"/>
            </a:endParaRPr>
          </a:p>
        </p:txBody>
      </p:sp>
      <p:pic>
        <p:nvPicPr>
          <p:cNvPr id="2094" name="図 398"/>
          <p:cNvPicPr>
            <a:picLocks noChangeAspect="1"/>
          </p:cNvPicPr>
          <p:nvPr/>
        </p:nvPicPr>
        <p:blipFill>
          <a:blip r:embed="rId3"/>
          <a:srcRect t="4631"/>
          <a:stretch>
            <a:fillRect/>
          </a:stretch>
        </p:blipFill>
        <p:spPr>
          <a:xfrm>
            <a:off x="1118286" y="2792120"/>
            <a:ext cx="1375672" cy="1401024"/>
          </a:xfrm>
          <a:prstGeom prst="rect">
            <a:avLst/>
          </a:prstGeom>
        </p:spPr>
      </p:pic>
      <p:pic>
        <p:nvPicPr>
          <p:cNvPr id="2095" name="図 399"/>
          <p:cNvPicPr>
            <a:picLocks noChangeAspect="1"/>
          </p:cNvPicPr>
          <p:nvPr/>
        </p:nvPicPr>
        <p:blipFill>
          <a:blip r:embed="rId4"/>
          <a:stretch>
            <a:fillRect/>
          </a:stretch>
        </p:blipFill>
        <p:spPr>
          <a:xfrm>
            <a:off x="2703235" y="2759544"/>
            <a:ext cx="1404186" cy="1433600"/>
          </a:xfrm>
          <a:prstGeom prst="rect">
            <a:avLst/>
          </a:prstGeom>
        </p:spPr>
      </p:pic>
      <p:pic>
        <p:nvPicPr>
          <p:cNvPr id="2096" name="図 400"/>
          <p:cNvPicPr>
            <a:picLocks noChangeAspect="1"/>
          </p:cNvPicPr>
          <p:nvPr/>
        </p:nvPicPr>
        <p:blipFill>
          <a:blip r:embed="rId5"/>
          <a:stretch>
            <a:fillRect/>
          </a:stretch>
        </p:blipFill>
        <p:spPr>
          <a:xfrm>
            <a:off x="5856316" y="2732691"/>
            <a:ext cx="1476088" cy="1487306"/>
          </a:xfrm>
          <a:prstGeom prst="rect">
            <a:avLst/>
          </a:prstGeom>
        </p:spPr>
      </p:pic>
      <p:pic>
        <p:nvPicPr>
          <p:cNvPr id="2097" name="図 401"/>
          <p:cNvPicPr>
            <a:picLocks noChangeAspect="1"/>
          </p:cNvPicPr>
          <p:nvPr/>
        </p:nvPicPr>
        <p:blipFill>
          <a:blip r:embed="rId6"/>
          <a:stretch>
            <a:fillRect/>
          </a:stretch>
        </p:blipFill>
        <p:spPr>
          <a:xfrm>
            <a:off x="4239957" y="2759544"/>
            <a:ext cx="1415200" cy="1386314"/>
          </a:xfrm>
          <a:prstGeom prst="rect">
            <a:avLst/>
          </a:prstGeom>
        </p:spPr>
      </p:pic>
      <p:pic>
        <p:nvPicPr>
          <p:cNvPr id="2098" name="図 402"/>
          <p:cNvPicPr>
            <a:picLocks noChangeAspect="1"/>
          </p:cNvPicPr>
          <p:nvPr/>
        </p:nvPicPr>
        <p:blipFill>
          <a:blip r:embed="rId7"/>
          <a:stretch>
            <a:fillRect/>
          </a:stretch>
        </p:blipFill>
        <p:spPr>
          <a:xfrm>
            <a:off x="7573063" y="2766997"/>
            <a:ext cx="1425241" cy="1453000"/>
          </a:xfrm>
          <a:prstGeom prst="rect">
            <a:avLst/>
          </a:prstGeom>
        </p:spPr>
      </p:pic>
      <p:sp>
        <p:nvSpPr>
          <p:cNvPr id="2099" name="テキスト 393"/>
          <p:cNvSpPr txBox="1"/>
          <p:nvPr/>
        </p:nvSpPr>
        <p:spPr>
          <a:xfrm>
            <a:off x="1118816" y="4219997"/>
            <a:ext cx="8638051" cy="1753433"/>
          </a:xfrm>
          <a:prstGeom prst="rect">
            <a:avLst/>
          </a:prstGeom>
        </p:spPr>
        <p:txBody>
          <a:bodyPr wrap="square">
            <a:spAutoFit/>
          </a:bodyPr>
          <a:lstStyle/>
          <a:p>
            <a:pPr algn="l">
              <a:defRPr lang="ja-JP" altLang="en-US"/>
            </a:pPr>
            <a:r>
              <a:rPr lang="ja-JP" altLang="en-US" sz="3600" b="1">
                <a:solidFill>
                  <a:srgbClr val="FF0000"/>
                </a:solidFill>
                <a:latin typeface="HG丸ｺﾞｼｯｸM-PRO"/>
                <a:ea typeface="HG丸ｺﾞｼｯｸM-PRO"/>
              </a:rPr>
              <a:t>△１２才以上が推奨</a:t>
            </a:r>
          </a:p>
          <a:p>
            <a:pPr algn="l">
              <a:defRPr lang="ja-JP" altLang="en-US"/>
            </a:pPr>
            <a:r>
              <a:rPr lang="ja-JP" altLang="en-US" sz="3600" b="1">
                <a:solidFill>
                  <a:srgbClr val="FF0000"/>
                </a:solidFill>
                <a:latin typeface="HG丸ｺﾞｼｯｸM-PRO"/>
                <a:ea typeface="HG丸ｺﾞｼｯｸM-PRO"/>
              </a:rPr>
              <a:t>×１３才以上（小学生は使用不可）</a:t>
            </a:r>
          </a:p>
          <a:p>
            <a:pPr algn="l">
              <a:defRPr lang="ja-JP" altLang="en-US"/>
            </a:pPr>
            <a:r>
              <a:rPr lang="ja-JP" altLang="en-US" sz="3600" b="1">
                <a:solidFill>
                  <a:srgbClr val="FF0000"/>
                </a:solidFill>
                <a:latin typeface="HG丸ｺﾞｼｯｸM-PRO"/>
                <a:ea typeface="HG丸ｺﾞｼｯｸM-PRO"/>
              </a:rPr>
              <a:t>※Twitterは１７才以上</a:t>
            </a:r>
          </a:p>
        </p:txBody>
      </p:sp>
      <p:sp>
        <p:nvSpPr>
          <p:cNvPr id="2100" name="図形 493"/>
          <p:cNvSpPr/>
          <p:nvPr/>
        </p:nvSpPr>
        <p:spPr>
          <a:xfrm rot="18900000">
            <a:off x="918296" y="2526205"/>
            <a:ext cx="1775653" cy="1775653"/>
          </a:xfrm>
          <a:prstGeom prst="mathPlus">
            <a:avLst>
              <a:gd name="adj1" fmla="val 85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101" name="図形 499"/>
          <p:cNvSpPr/>
          <p:nvPr/>
        </p:nvSpPr>
        <p:spPr>
          <a:xfrm>
            <a:off x="2903130" y="3090574"/>
            <a:ext cx="1004397" cy="771540"/>
          </a:xfrm>
          <a:prstGeom prst="triangle">
            <a:avLst>
              <a:gd name="adj" fmla="val 50000"/>
            </a:avLst>
          </a:prstGeom>
          <a:noFill/>
          <a:ln w="1270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102" name="図形 500"/>
          <p:cNvSpPr/>
          <p:nvPr/>
        </p:nvSpPr>
        <p:spPr>
          <a:xfrm rot="18900000">
            <a:off x="4058819" y="2570788"/>
            <a:ext cx="1775653" cy="1775653"/>
          </a:xfrm>
          <a:prstGeom prst="mathPlus">
            <a:avLst>
              <a:gd name="adj1" fmla="val 85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103" name="図形 501"/>
          <p:cNvSpPr/>
          <p:nvPr/>
        </p:nvSpPr>
        <p:spPr>
          <a:xfrm rot="18900000">
            <a:off x="5706534" y="2588518"/>
            <a:ext cx="1775653" cy="1775653"/>
          </a:xfrm>
          <a:prstGeom prst="mathPlus">
            <a:avLst>
              <a:gd name="adj1" fmla="val 85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104" name="テキスト 562"/>
          <p:cNvSpPr txBox="1"/>
          <p:nvPr/>
        </p:nvSpPr>
        <p:spPr>
          <a:xfrm>
            <a:off x="7659503" y="2630700"/>
            <a:ext cx="1252361" cy="1568768"/>
          </a:xfrm>
          <a:prstGeom prst="rect">
            <a:avLst/>
          </a:prstGeom>
        </p:spPr>
        <p:txBody>
          <a:bodyPr>
            <a:spAutoFit/>
          </a:bodyPr>
          <a:lstStyle/>
          <a:p>
            <a:pPr>
              <a:defRPr lang="ja-JP" altLang="en-US"/>
            </a:pPr>
            <a:r>
              <a:rPr lang="ja-JP" altLang="en-US" sz="9600">
                <a:solidFill>
                  <a:srgbClr val="FF0000"/>
                </a:solidFill>
                <a:latin typeface="HGSｺﾞｼｯｸE"/>
                <a:ea typeface="HGSｺﾞｼｯｸE"/>
              </a:rPr>
              <a:t>※</a:t>
            </a:r>
          </a:p>
        </p:txBody>
      </p:sp>
    </p:spTree>
    <p:extLst>
      <p:ext uri="{BB962C8B-B14F-4D97-AF65-F5344CB8AC3E}">
        <p14:creationId xmlns:p14="http://schemas.microsoft.com/office/powerpoint/2010/main" val="1806051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 name="四角形: 角を丸くする 18"/>
          <p:cNvSpPr/>
          <p:nvPr/>
        </p:nvSpPr>
        <p:spPr>
          <a:xfrm>
            <a:off x="489857" y="23676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dirty="0"/>
          </a:p>
        </p:txBody>
      </p:sp>
      <p:sp>
        <p:nvSpPr>
          <p:cNvPr id="2111"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112" name="テキスト ボックス 4"/>
          <p:cNvSpPr txBox="1"/>
          <p:nvPr/>
        </p:nvSpPr>
        <p:spPr>
          <a:xfrm>
            <a:off x="1610727" y="878393"/>
            <a:ext cx="6671836" cy="1014770"/>
          </a:xfrm>
          <a:prstGeom prst="rect">
            <a:avLst/>
          </a:prstGeom>
          <a:noFill/>
        </p:spPr>
        <p:txBody>
          <a:bodyPr wrap="none" rtlCol="0">
            <a:spAutoFit/>
          </a:bodyPr>
          <a:lstStyle/>
          <a:p>
            <a:pPr>
              <a:spcAft>
                <a:spcPts val="500"/>
              </a:spcAft>
            </a:pPr>
            <a:r>
              <a:rPr lang="ja-JP" altLang="en-US" sz="6000" b="1" spc="300" dirty="0">
                <a:latin typeface="HG丸ｺﾞｼｯｸM-PRO" panose="020F0600000000000000" pitchFamily="50" charset="-128"/>
                <a:ea typeface="HG丸ｺﾞｼｯｸM-PRO" panose="020F0600000000000000" pitchFamily="50" charset="-128"/>
              </a:rPr>
              <a:t>オンラインゲーム</a:t>
            </a:r>
            <a:endParaRPr lang="en-US" altLang="ja-JP" sz="4000" b="1" spc="300" dirty="0">
              <a:latin typeface="HG丸ｺﾞｼｯｸM-PRO" panose="020F0600000000000000" pitchFamily="50" charset="-128"/>
              <a:ea typeface="HG丸ｺﾞｼｯｸM-PRO" panose="020F0600000000000000" pitchFamily="50" charset="-128"/>
            </a:endParaRPr>
          </a:p>
        </p:txBody>
      </p:sp>
      <p:pic>
        <p:nvPicPr>
          <p:cNvPr id="2113" name="図 391"/>
          <p:cNvPicPr>
            <a:picLocks noChangeAspect="1"/>
          </p:cNvPicPr>
          <p:nvPr/>
        </p:nvPicPr>
        <p:blipFill>
          <a:blip r:embed="rId3"/>
          <a:stretch>
            <a:fillRect/>
          </a:stretch>
        </p:blipFill>
        <p:spPr>
          <a:xfrm>
            <a:off x="6824514" y="2201083"/>
            <a:ext cx="1901125" cy="1901125"/>
          </a:xfrm>
          <a:prstGeom prst="rect">
            <a:avLst/>
          </a:prstGeom>
        </p:spPr>
      </p:pic>
      <p:pic>
        <p:nvPicPr>
          <p:cNvPr id="2114" name="図 392"/>
          <p:cNvPicPr>
            <a:picLocks noChangeAspect="1"/>
          </p:cNvPicPr>
          <p:nvPr/>
        </p:nvPicPr>
        <p:blipFill>
          <a:blip r:embed="rId4"/>
          <a:stretch>
            <a:fillRect/>
          </a:stretch>
        </p:blipFill>
        <p:spPr>
          <a:xfrm>
            <a:off x="3927990" y="2913255"/>
            <a:ext cx="2260343" cy="961902"/>
          </a:xfrm>
          <a:prstGeom prst="rect">
            <a:avLst/>
          </a:prstGeom>
        </p:spPr>
      </p:pic>
      <p:sp>
        <p:nvSpPr>
          <p:cNvPr id="2115" name="テキスト 394"/>
          <p:cNvSpPr txBox="1"/>
          <p:nvPr/>
        </p:nvSpPr>
        <p:spPr>
          <a:xfrm>
            <a:off x="943791" y="4610652"/>
            <a:ext cx="8181266" cy="1199436"/>
          </a:xfrm>
          <a:prstGeom prst="rect">
            <a:avLst/>
          </a:prstGeom>
        </p:spPr>
        <p:txBody>
          <a:bodyPr wrap="square">
            <a:spAutoFit/>
          </a:bodyPr>
          <a:lstStyle/>
          <a:p>
            <a:pPr>
              <a:defRPr lang="ja-JP" altLang="en-US"/>
            </a:pPr>
            <a:r>
              <a:rPr lang="ja-JP" altLang="en-US" sz="3600" b="1">
                <a:solidFill>
                  <a:srgbClr val="FF0000"/>
                </a:solidFill>
                <a:latin typeface="HG丸ｺﾞｼｯｸM-PRO"/>
                <a:ea typeface="HG丸ｺﾞｼｯｸM-PRO"/>
              </a:rPr>
              <a:t>13才未満（小学生）が利用できない</a:t>
            </a:r>
          </a:p>
          <a:p>
            <a:pPr>
              <a:defRPr lang="ja-JP" altLang="en-US"/>
            </a:pPr>
            <a:r>
              <a:rPr lang="ja-JP" altLang="en-US" sz="3600" b="1">
                <a:solidFill>
                  <a:srgbClr val="FF0000"/>
                </a:solidFill>
                <a:latin typeface="HG丸ｺﾞｼｯｸM-PRO"/>
                <a:ea typeface="HG丸ｺﾞｼｯｸM-PRO"/>
              </a:rPr>
              <a:t>ゲームがあることを知っていますか？</a:t>
            </a:r>
          </a:p>
        </p:txBody>
      </p:sp>
      <p:pic>
        <p:nvPicPr>
          <p:cNvPr id="2116" name="図 400"/>
          <p:cNvPicPr>
            <a:picLocks noChangeAspect="1"/>
          </p:cNvPicPr>
          <p:nvPr/>
        </p:nvPicPr>
        <p:blipFill>
          <a:blip r:embed="rId5"/>
          <a:stretch>
            <a:fillRect/>
          </a:stretch>
        </p:blipFill>
        <p:spPr>
          <a:xfrm>
            <a:off x="1612264" y="2416940"/>
            <a:ext cx="1908613" cy="1908613"/>
          </a:xfrm>
          <a:prstGeom prst="rect">
            <a:avLst/>
          </a:prstGeom>
        </p:spPr>
      </p:pic>
    </p:spTree>
    <p:extLst>
      <p:ext uri="{BB962C8B-B14F-4D97-AF65-F5344CB8AC3E}">
        <p14:creationId xmlns:p14="http://schemas.microsoft.com/office/powerpoint/2010/main" val="1806051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4464" y="219267"/>
            <a:ext cx="2890684" cy="523220"/>
          </a:xfrm>
          <a:prstGeom prst="rect">
            <a:avLst/>
          </a:prstGeom>
          <a:noFill/>
        </p:spPr>
        <p:txBody>
          <a:bodyPr wrap="square" rtlCol="0">
            <a:spAutoFit/>
          </a:bodyPr>
          <a:lstStyle/>
          <a:p>
            <a:r>
              <a:rPr lang="ja-JP" altLang="en-US" sz="2800" b="1" dirty="0" smtClean="0">
                <a:solidFill>
                  <a:srgbClr val="FF0000"/>
                </a:solidFill>
                <a:latin typeface="HG創英角ﾎﾟｯﾌﾟ体" panose="040B0A09000000000000" pitchFamily="49" charset="-128"/>
                <a:ea typeface="HG創英角ﾎﾟｯﾌﾟ体" panose="040B0A09000000000000" pitchFamily="49" charset="-128"/>
              </a:rPr>
              <a:t>ケースその</a:t>
            </a:r>
            <a:r>
              <a:rPr kumimoji="1" lang="ja-JP" altLang="en-US" sz="2800" b="1" dirty="0" smtClean="0">
                <a:solidFill>
                  <a:srgbClr val="FF0000"/>
                </a:solidFill>
                <a:latin typeface="HG創英角ﾎﾟｯﾌﾟ体" panose="040B0A09000000000000" pitchFamily="49" charset="-128"/>
                <a:ea typeface="HG創英角ﾎﾟｯﾌﾟ体" panose="040B0A09000000000000" pitchFamily="49" charset="-128"/>
              </a:rPr>
              <a:t>１</a:t>
            </a:r>
            <a:endParaRPr kumimoji="1" lang="ja-JP" altLang="en-US" sz="2800" b="1"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4" name="テキスト ボックス 3"/>
          <p:cNvSpPr txBox="1"/>
          <p:nvPr/>
        </p:nvSpPr>
        <p:spPr>
          <a:xfrm>
            <a:off x="648929" y="742487"/>
            <a:ext cx="8672051" cy="523220"/>
          </a:xfrm>
          <a:prstGeom prst="rect">
            <a:avLst/>
          </a:prstGeom>
          <a:noFill/>
        </p:spPr>
        <p:txBody>
          <a:bodyPr wrap="square" rtlCol="0">
            <a:spAutoFit/>
          </a:bodyPr>
          <a:lstStyle/>
          <a:p>
            <a:r>
              <a:rPr lang="ja-JP" altLang="en-US" sz="2800" b="1" dirty="0"/>
              <a:t>信用</a:t>
            </a:r>
            <a:r>
              <a:rPr lang="ja-JP" altLang="en-US" sz="2800" b="1" dirty="0" smtClean="0"/>
              <a:t>している</a:t>
            </a:r>
            <a:r>
              <a:rPr lang="ja-JP" altLang="en-US" sz="2800" b="1" dirty="0"/>
              <a:t>友達</a:t>
            </a:r>
            <a:r>
              <a:rPr lang="ja-JP" altLang="en-US" sz="2800" b="1" dirty="0" smtClean="0"/>
              <a:t>や</a:t>
            </a:r>
            <a:r>
              <a:rPr lang="ja-JP" altLang="en-US" sz="2800" b="1" dirty="0"/>
              <a:t>彼氏</a:t>
            </a:r>
            <a:r>
              <a:rPr lang="ja-JP" altLang="en-US" sz="2800" b="1" dirty="0" smtClean="0"/>
              <a:t>に写真を送ってしまった・・・・</a:t>
            </a:r>
            <a:endParaRPr kumimoji="1" lang="ja-JP" altLang="en-US" sz="2800" b="1"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432" y="1265707"/>
            <a:ext cx="11149780" cy="6108487"/>
          </a:xfrm>
          <a:prstGeom prst="rect">
            <a:avLst/>
          </a:prstGeom>
        </p:spPr>
      </p:pic>
    </p:spTree>
    <p:extLst>
      <p:ext uri="{BB962C8B-B14F-4D97-AF65-F5344CB8AC3E}">
        <p14:creationId xmlns:p14="http://schemas.microsoft.com/office/powerpoint/2010/main" val="1461187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6852" y="0"/>
            <a:ext cx="11798709" cy="6858000"/>
          </a:xfrm>
          <a:prstGeom prst="rect">
            <a:avLst/>
          </a:prstGeom>
        </p:spPr>
      </p:pic>
    </p:spTree>
    <p:extLst>
      <p:ext uri="{BB962C8B-B14F-4D97-AF65-F5344CB8AC3E}">
        <p14:creationId xmlns:p14="http://schemas.microsoft.com/office/powerpoint/2010/main" val="2378035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71" y="-108771"/>
            <a:ext cx="11014587" cy="7541957"/>
          </a:xfrm>
          <a:prstGeom prst="rect">
            <a:avLst/>
          </a:prstGeom>
        </p:spPr>
      </p:pic>
    </p:spTree>
    <p:extLst>
      <p:ext uri="{BB962C8B-B14F-4D97-AF65-F5344CB8AC3E}">
        <p14:creationId xmlns:p14="http://schemas.microsoft.com/office/powerpoint/2010/main" val="1270130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42450" y="234015"/>
            <a:ext cx="2610465" cy="523220"/>
          </a:xfrm>
          <a:prstGeom prst="rect">
            <a:avLst/>
          </a:prstGeom>
          <a:noFill/>
        </p:spPr>
        <p:txBody>
          <a:bodyPr wrap="square" rtlCol="0">
            <a:spAutoFit/>
          </a:bodyPr>
          <a:lstStyle/>
          <a:p>
            <a:r>
              <a:rPr lang="ja-JP" altLang="en-US" sz="2800" b="1" dirty="0" smtClean="0">
                <a:solidFill>
                  <a:srgbClr val="FF0000"/>
                </a:solidFill>
                <a:latin typeface="HG創英角ﾎﾟｯﾌﾟ体" panose="040B0A09000000000000" pitchFamily="49" charset="-128"/>
                <a:ea typeface="HG創英角ﾎﾟｯﾌﾟ体" panose="040B0A09000000000000" pitchFamily="49" charset="-128"/>
              </a:rPr>
              <a:t>ケースそ</a:t>
            </a:r>
            <a:r>
              <a:rPr kumimoji="1" lang="ja-JP" altLang="en-US" sz="2800" b="1" dirty="0" smtClean="0">
                <a:solidFill>
                  <a:srgbClr val="FF0000"/>
                </a:solidFill>
                <a:latin typeface="HG創英角ﾎﾟｯﾌﾟ体" panose="040B0A09000000000000" pitchFamily="49" charset="-128"/>
                <a:ea typeface="HG創英角ﾎﾟｯﾌﾟ体" panose="040B0A09000000000000" pitchFamily="49" charset="-128"/>
              </a:rPr>
              <a:t>の２</a:t>
            </a:r>
            <a:endParaRPr kumimoji="1" lang="ja-JP" altLang="en-US" sz="2800" b="1"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3" name="テキスト ボックス 2"/>
          <p:cNvSpPr txBox="1"/>
          <p:nvPr/>
        </p:nvSpPr>
        <p:spPr>
          <a:xfrm>
            <a:off x="1961535" y="234015"/>
            <a:ext cx="8672051" cy="523220"/>
          </a:xfrm>
          <a:prstGeom prst="rect">
            <a:avLst/>
          </a:prstGeom>
          <a:noFill/>
        </p:spPr>
        <p:txBody>
          <a:bodyPr wrap="square" rtlCol="0">
            <a:spAutoFit/>
          </a:bodyPr>
          <a:lstStyle/>
          <a:p>
            <a:r>
              <a:rPr lang="ja-JP" altLang="en-US" sz="2800" b="1" dirty="0" smtClean="0"/>
              <a:t>ＳＮＳに「家出したい」と書き込んだら・・・・</a:t>
            </a:r>
            <a:endParaRPr kumimoji="1" lang="ja-JP" altLang="en-US" sz="2800" b="1"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16" y="870154"/>
            <a:ext cx="11400502" cy="6268065"/>
          </a:xfrm>
          <a:prstGeom prst="rect">
            <a:avLst/>
          </a:prstGeom>
        </p:spPr>
      </p:pic>
    </p:spTree>
    <p:extLst>
      <p:ext uri="{BB962C8B-B14F-4D97-AF65-F5344CB8AC3E}">
        <p14:creationId xmlns:p14="http://schemas.microsoft.com/office/powerpoint/2010/main" val="3807655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6" name="四角形: 角を丸くする 16"/>
          <p:cNvSpPr/>
          <p:nvPr/>
        </p:nvSpPr>
        <p:spPr>
          <a:xfrm>
            <a:off x="489857" y="24692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7"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2</a:t>
            </a:fld>
            <a:endParaRPr kumimoji="1" lang="en-US" altLang="ja-JP" dirty="0">
              <a:latin typeface="Meiryo UI" panose="020B0604030504040204" pitchFamily="50" charset="-128"/>
              <a:ea typeface="Meiryo UI" panose="020B0604030504040204" pitchFamily="50" charset="-128"/>
            </a:endParaRPr>
          </a:p>
        </p:txBody>
      </p:sp>
      <p:sp>
        <p:nvSpPr>
          <p:cNvPr id="1808" name="テキスト ボックス 3"/>
          <p:cNvSpPr txBox="1"/>
          <p:nvPr/>
        </p:nvSpPr>
        <p:spPr>
          <a:xfrm>
            <a:off x="2096376" y="360967"/>
            <a:ext cx="5713240" cy="706993"/>
          </a:xfrm>
          <a:prstGeom prst="rect">
            <a:avLst/>
          </a:prstGeom>
          <a:noFill/>
        </p:spPr>
        <p:txBody>
          <a:bodyPr wrap="none" rtlCol="0">
            <a:spAutoFit/>
          </a:bodyPr>
          <a:lstStyle/>
          <a:p>
            <a:pPr algn="ctr">
              <a:spcAft>
                <a:spcPts val="500"/>
              </a:spcAft>
            </a:pPr>
            <a:r>
              <a:rPr kumimoji="1" lang="ja-JP" altLang="en-US" sz="4000" b="1" spc="300" dirty="0">
                <a:latin typeface="HG丸ｺﾞｼｯｸM-PRO" panose="020F0600000000000000" pitchFamily="50" charset="-128"/>
                <a:ea typeface="HG丸ｺﾞｼｯｸM-PRO" panose="020F0600000000000000" pitchFamily="50" charset="-128"/>
              </a:rPr>
              <a:t>水着でかくれる部分は</a:t>
            </a:r>
          </a:p>
        </p:txBody>
      </p:sp>
      <p:pic>
        <p:nvPicPr>
          <p:cNvPr id="1809" name="図 42"/>
          <p:cNvPicPr>
            <a:picLocks noChangeAspect="1"/>
          </p:cNvPicPr>
          <p:nvPr/>
        </p:nvPicPr>
        <p:blipFill>
          <a:blip r:embed="rId3"/>
          <a:stretch>
            <a:fillRect/>
          </a:stretch>
        </p:blipFill>
        <p:spPr>
          <a:xfrm>
            <a:off x="4946650" y="2675035"/>
            <a:ext cx="1469129" cy="3916265"/>
          </a:xfrm>
          <a:prstGeom prst="rect">
            <a:avLst/>
          </a:prstGeom>
        </p:spPr>
      </p:pic>
      <p:pic>
        <p:nvPicPr>
          <p:cNvPr id="1810" name="図 43"/>
          <p:cNvPicPr>
            <a:picLocks noChangeAspect="1"/>
          </p:cNvPicPr>
          <p:nvPr/>
        </p:nvPicPr>
        <p:blipFill>
          <a:blip r:embed="rId4"/>
          <a:stretch>
            <a:fillRect/>
          </a:stretch>
        </p:blipFill>
        <p:spPr>
          <a:xfrm>
            <a:off x="7472962" y="4798820"/>
            <a:ext cx="914501" cy="1502999"/>
          </a:xfrm>
          <a:prstGeom prst="rect">
            <a:avLst/>
          </a:prstGeom>
        </p:spPr>
      </p:pic>
      <p:sp>
        <p:nvSpPr>
          <p:cNvPr id="1811" name="吹き出し: 角を丸めた四角形 11"/>
          <p:cNvSpPr/>
          <p:nvPr/>
        </p:nvSpPr>
        <p:spPr>
          <a:xfrm>
            <a:off x="6529258" y="3282430"/>
            <a:ext cx="2801909" cy="1058938"/>
          </a:xfrm>
          <a:prstGeom prst="wedgeRoundRectCallout">
            <a:avLst>
              <a:gd name="adj1" fmla="val 5693"/>
              <a:gd name="adj2" fmla="val 8058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812" name="テキスト ボックス 32"/>
          <p:cNvSpPr txBox="1"/>
          <p:nvPr/>
        </p:nvSpPr>
        <p:spPr>
          <a:xfrm>
            <a:off x="6529258" y="3506609"/>
            <a:ext cx="2895161" cy="58388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b="1" spc="150" dirty="0">
                <a:latin typeface="HG丸ｺﾞｼｯｸM-PRO" panose="020F0600000000000000" pitchFamily="50" charset="-128"/>
                <a:ea typeface="HG丸ｺﾞｼｯｸM-PRO" panose="020F0600000000000000" pitchFamily="50" charset="-128"/>
              </a:rPr>
              <a:t>顔や口も</a:t>
            </a:r>
            <a:endParaRPr kumimoji="1" lang="en-US" altLang="ja-JP" sz="1600" b="1" spc="150" dirty="0">
              <a:latin typeface="HG丸ｺﾞｼｯｸM-PRO" panose="020F0600000000000000" pitchFamily="50" charset="-128"/>
              <a:ea typeface="HG丸ｺﾞｼｯｸM-PRO" panose="020F0600000000000000" pitchFamily="50" charset="-128"/>
            </a:endParaRPr>
          </a:p>
          <a:p>
            <a:r>
              <a:rPr kumimoji="1" lang="ja-JP" altLang="en-US" sz="1600" b="1" spc="150" dirty="0">
                <a:latin typeface="HG丸ｺﾞｼｯｸM-PRO" panose="020F0600000000000000" pitchFamily="50" charset="-128"/>
                <a:ea typeface="HG丸ｺﾞｼｯｸM-PRO" panose="020F0600000000000000" pitchFamily="50" charset="-128"/>
              </a:rPr>
              <a:t>プライベートゾーンだよ！</a:t>
            </a:r>
            <a:endParaRPr kumimoji="1" lang="ja-JP" altLang="en-US" sz="1400" b="1" spc="150" dirty="0">
              <a:latin typeface="HG丸ｺﾞｼｯｸM-PRO" panose="020F0600000000000000" pitchFamily="50" charset="-128"/>
              <a:ea typeface="HG丸ｺﾞｼｯｸM-PRO" panose="020F0600000000000000" pitchFamily="50" charset="-128"/>
            </a:endParaRPr>
          </a:p>
        </p:txBody>
      </p:sp>
      <p:sp>
        <p:nvSpPr>
          <p:cNvPr id="1813" name="テキスト ボックス 215"/>
          <p:cNvSpPr txBox="1"/>
          <p:nvPr/>
        </p:nvSpPr>
        <p:spPr>
          <a:xfrm>
            <a:off x="1557770" y="1067960"/>
            <a:ext cx="6790458" cy="1478999"/>
          </a:xfrm>
          <a:prstGeom prst="rect">
            <a:avLst/>
          </a:prstGeom>
          <a:solidFill>
            <a:srgbClr val="FFFF00"/>
          </a:solidFill>
        </p:spPr>
        <p:txBody>
          <a:bodyPr wrap="none" rtlCol="0">
            <a:spAutoFit/>
          </a:bodyPr>
          <a:lstStyle/>
          <a:p>
            <a:pPr algn="ctr">
              <a:spcAft>
                <a:spcPts val="500"/>
              </a:spcAft>
            </a:pPr>
            <a:r>
              <a:rPr kumimoji="1" lang="ja-JP" altLang="en-US" sz="5400" b="1" spc="300" dirty="0">
                <a:latin typeface="HG丸ｺﾞｼｯｸM-PRO" panose="020F0600000000000000" pitchFamily="50" charset="-128"/>
                <a:ea typeface="HG丸ｺﾞｼｯｸM-PRO" panose="020F0600000000000000" pitchFamily="50" charset="-128"/>
              </a:rPr>
              <a:t>プライベートゾーン</a:t>
            </a:r>
          </a:p>
          <a:p>
            <a:pPr algn="ctr">
              <a:spcAft>
                <a:spcPts val="500"/>
              </a:spcAft>
            </a:pPr>
            <a:r>
              <a:rPr kumimoji="1" lang="ja-JP" altLang="en-US" sz="3200" b="1" spc="300" dirty="0">
                <a:latin typeface="HG丸ｺﾞｼｯｸM-PRO" panose="020F0600000000000000" pitchFamily="50" charset="-128"/>
                <a:ea typeface="HG丸ｺﾞｼｯｸM-PRO" panose="020F0600000000000000" pitchFamily="50" charset="-128"/>
              </a:rPr>
              <a:t>（自分だけの大切な部分）</a:t>
            </a:r>
          </a:p>
        </p:txBody>
      </p:sp>
      <p:grpSp>
        <p:nvGrpSpPr>
          <p:cNvPr id="1814" name="グループ 452"/>
          <p:cNvGrpSpPr/>
          <p:nvPr/>
        </p:nvGrpSpPr>
        <p:grpSpPr>
          <a:xfrm>
            <a:off x="2949819" y="2675035"/>
            <a:ext cx="1486568" cy="3926425"/>
            <a:chOff x="2949819" y="2675035"/>
            <a:chExt cx="1486568" cy="3926425"/>
          </a:xfrm>
        </p:grpSpPr>
        <p:pic>
          <p:nvPicPr>
            <p:cNvPr id="1815" name="図 293"/>
            <p:cNvPicPr>
              <a:picLocks noChangeAspect="1"/>
            </p:cNvPicPr>
            <p:nvPr/>
          </p:nvPicPr>
          <p:blipFill>
            <a:blip r:embed="rId5"/>
            <a:srcRect b="64444"/>
            <a:stretch>
              <a:fillRect/>
            </a:stretch>
          </p:blipFill>
          <p:spPr>
            <a:xfrm>
              <a:off x="2949819" y="2675035"/>
              <a:ext cx="1485900" cy="1398710"/>
            </a:xfrm>
            <a:prstGeom prst="rect">
              <a:avLst/>
            </a:prstGeom>
          </p:spPr>
        </p:pic>
        <p:pic>
          <p:nvPicPr>
            <p:cNvPr id="1816" name="図 294"/>
            <p:cNvPicPr>
              <a:picLocks noChangeAspect="1"/>
            </p:cNvPicPr>
            <p:nvPr/>
          </p:nvPicPr>
          <p:blipFill>
            <a:blip r:embed="rId6"/>
            <a:srcRect t="35172"/>
            <a:stretch>
              <a:fillRect/>
            </a:stretch>
          </p:blipFill>
          <p:spPr>
            <a:xfrm>
              <a:off x="2967258" y="4062657"/>
              <a:ext cx="1469129" cy="2538803"/>
            </a:xfrm>
            <a:prstGeom prst="rect">
              <a:avLst/>
            </a:prstGeom>
          </p:spPr>
        </p:pic>
      </p:grpSp>
    </p:spTree>
    <p:extLst>
      <p:ext uri="{BB962C8B-B14F-4D97-AF65-F5344CB8AC3E}">
        <p14:creationId xmlns:p14="http://schemas.microsoft.com/office/powerpoint/2010/main" val="2278511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387" y="-383458"/>
            <a:ext cx="11931445" cy="7536426"/>
          </a:xfrm>
          <a:prstGeom prst="rect">
            <a:avLst/>
          </a:prstGeom>
        </p:spPr>
      </p:pic>
    </p:spTree>
    <p:extLst>
      <p:ext uri="{BB962C8B-B14F-4D97-AF65-F5344CB8AC3E}">
        <p14:creationId xmlns:p14="http://schemas.microsoft.com/office/powerpoint/2010/main" val="1673233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445" y="-221226"/>
            <a:ext cx="10972800" cy="7241458"/>
          </a:xfrm>
          <a:prstGeom prst="rect">
            <a:avLst/>
          </a:prstGeom>
        </p:spPr>
      </p:pic>
    </p:spTree>
    <p:extLst>
      <p:ext uri="{BB962C8B-B14F-4D97-AF65-F5344CB8AC3E}">
        <p14:creationId xmlns:p14="http://schemas.microsoft.com/office/powerpoint/2010/main" val="2436988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 name="四角形: 角を丸くする 18"/>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dirty="0"/>
          </a:p>
        </p:txBody>
      </p:sp>
      <p:sp>
        <p:nvSpPr>
          <p:cNvPr id="2133"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134" name="テキスト ボックス 3"/>
          <p:cNvSpPr txBox="1"/>
          <p:nvPr/>
        </p:nvSpPr>
        <p:spPr>
          <a:xfrm>
            <a:off x="1975262" y="1283652"/>
            <a:ext cx="5955476" cy="925894"/>
          </a:xfrm>
          <a:prstGeom prst="rect">
            <a:avLst/>
          </a:prstGeom>
          <a:noFill/>
        </p:spPr>
        <p:txBody>
          <a:bodyPr wrap="none" rtlCol="0">
            <a:spAutoFit/>
          </a:bodyPr>
          <a:lstStyle/>
          <a:p>
            <a:pPr>
              <a:spcAft>
                <a:spcPts val="500"/>
              </a:spcAft>
            </a:pPr>
            <a:r>
              <a:rPr kumimoji="1" lang="en-US" altLang="ja-JP" sz="2500" b="1" spc="300" dirty="0">
                <a:latin typeface="HG丸ｺﾞｼｯｸM-PRO" panose="020F0600000000000000" pitchFamily="50" charset="-128"/>
                <a:ea typeface="HG丸ｺﾞｼｯｸM-PRO" panose="020F0600000000000000" pitchFamily="50" charset="-128"/>
              </a:rPr>
              <a:t>SNS</a:t>
            </a:r>
            <a:r>
              <a:rPr kumimoji="1" lang="ja-JP" altLang="en-US" sz="2500" b="1" spc="300" dirty="0">
                <a:latin typeface="HG丸ｺﾞｼｯｸM-PRO" panose="020F0600000000000000" pitchFamily="50" charset="-128"/>
                <a:ea typeface="HG丸ｺﾞｼｯｸM-PRO" panose="020F0600000000000000" pitchFamily="50" charset="-128"/>
              </a:rPr>
              <a:t>でやりとりしている相手は</a:t>
            </a:r>
            <a:endParaRPr kumimoji="1" lang="en-US" altLang="ja-JP" sz="2500" b="1" spc="300" dirty="0">
              <a:latin typeface="HG丸ｺﾞｼｯｸM-PRO" panose="020F0600000000000000" pitchFamily="50" charset="-128"/>
              <a:ea typeface="HG丸ｺﾞｼｯｸM-PRO" panose="020F0600000000000000" pitchFamily="50" charset="-128"/>
            </a:endParaRPr>
          </a:p>
          <a:p>
            <a:pPr>
              <a:spcAft>
                <a:spcPts val="500"/>
              </a:spcAft>
            </a:pPr>
            <a:r>
              <a:rPr kumimoji="1" lang="ja-JP" altLang="en-US" sz="2500" b="1" spc="300" dirty="0">
                <a:latin typeface="HG丸ｺﾞｼｯｸM-PRO" panose="020F0600000000000000" pitchFamily="50" charset="-128"/>
                <a:ea typeface="HG丸ｺﾞｼｯｸM-PRO" panose="020F0600000000000000" pitchFamily="50" charset="-128"/>
              </a:rPr>
              <a:t>本当に信らいしていい人</a:t>
            </a:r>
            <a:r>
              <a:rPr lang="ja-JP" altLang="en-US" sz="2500" b="1" spc="300" dirty="0">
                <a:latin typeface="HG丸ｺﾞｼｯｸM-PRO" panose="020F0600000000000000" pitchFamily="50" charset="-128"/>
                <a:ea typeface="HG丸ｺﾞｼｯｸM-PRO" panose="020F0600000000000000" pitchFamily="50" charset="-128"/>
              </a:rPr>
              <a:t>な</a:t>
            </a:r>
            <a:r>
              <a:rPr kumimoji="1" lang="ja-JP" altLang="en-US" sz="2500" b="1" spc="300" dirty="0">
                <a:latin typeface="HG丸ｺﾞｼｯｸM-PRO" panose="020F0600000000000000" pitchFamily="50" charset="-128"/>
                <a:ea typeface="HG丸ｺﾞｼｯｸM-PRO" panose="020F0600000000000000" pitchFamily="50" charset="-128"/>
              </a:rPr>
              <a:t>のかな？</a:t>
            </a:r>
            <a:endParaRPr kumimoji="1" lang="en-US" altLang="ja-JP" sz="2500" b="1" spc="300" dirty="0">
              <a:latin typeface="HG丸ｺﾞｼｯｸM-PRO" panose="020F0600000000000000" pitchFamily="50" charset="-128"/>
              <a:ea typeface="HG丸ｺﾞｼｯｸM-PRO" panose="020F0600000000000000" pitchFamily="50" charset="-128"/>
            </a:endParaRPr>
          </a:p>
        </p:txBody>
      </p:sp>
      <p:sp>
        <p:nvSpPr>
          <p:cNvPr id="2135" name="テキスト ボックス 4"/>
          <p:cNvSpPr txBox="1"/>
          <p:nvPr/>
        </p:nvSpPr>
        <p:spPr>
          <a:xfrm>
            <a:off x="622390" y="560893"/>
            <a:ext cx="8648521" cy="707886"/>
          </a:xfrm>
          <a:prstGeom prst="rect">
            <a:avLst/>
          </a:prstGeom>
          <a:noFill/>
        </p:spPr>
        <p:txBody>
          <a:bodyPr wrap="none" rtlCol="0">
            <a:spAutoFit/>
          </a:bodyPr>
          <a:lstStyle/>
          <a:p>
            <a:pPr>
              <a:spcAft>
                <a:spcPts val="500"/>
              </a:spcAft>
            </a:pPr>
            <a:r>
              <a:rPr lang="en-US" altLang="ja-JP" sz="4000" b="1" spc="300" dirty="0">
                <a:latin typeface="HG丸ｺﾞｼｯｸM-PRO" panose="020F0600000000000000" pitchFamily="50" charset="-128"/>
                <a:ea typeface="HG丸ｺﾞｼｯｸM-PRO" panose="020F0600000000000000" pitchFamily="50" charset="-128"/>
              </a:rPr>
              <a:t>SNS</a:t>
            </a:r>
            <a:r>
              <a:rPr lang="ja-JP" altLang="en-US" sz="4000" b="1" spc="300" dirty="0">
                <a:latin typeface="HG丸ｺﾞｼｯｸM-PRO" panose="020F0600000000000000" pitchFamily="50" charset="-128"/>
                <a:ea typeface="HG丸ｺﾞｼｯｸM-PRO" panose="020F0600000000000000" pitchFamily="50" charset="-128"/>
              </a:rPr>
              <a:t>を使うときに気をつけること</a:t>
            </a:r>
            <a:endParaRPr lang="en-US" altLang="ja-JP" sz="4000" b="1" spc="300" dirty="0">
              <a:latin typeface="HG丸ｺﾞｼｯｸM-PRO" panose="020F0600000000000000" pitchFamily="50" charset="-128"/>
              <a:ea typeface="HG丸ｺﾞｼｯｸM-PRO" panose="020F0600000000000000" pitchFamily="50" charset="-128"/>
            </a:endParaRPr>
          </a:p>
        </p:txBody>
      </p:sp>
      <p:sp>
        <p:nvSpPr>
          <p:cNvPr id="2136" name="正方形/長方形 7"/>
          <p:cNvSpPr/>
          <p:nvPr/>
        </p:nvSpPr>
        <p:spPr>
          <a:xfrm>
            <a:off x="1330325" y="2299716"/>
            <a:ext cx="7245350" cy="42184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cxnSp>
        <p:nvCxnSpPr>
          <p:cNvPr id="2137" name="直線コネクタ 8"/>
          <p:cNvCxnSpPr>
            <a:cxnSpLocks/>
          </p:cNvCxnSpPr>
          <p:nvPr/>
        </p:nvCxnSpPr>
        <p:spPr>
          <a:xfrm flipH="1">
            <a:off x="1330325" y="4323588"/>
            <a:ext cx="7245350" cy="0"/>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8" name="直線コネクタ 9"/>
          <p:cNvCxnSpPr>
            <a:cxnSpLocks/>
            <a:stCxn id="2136" idx="0"/>
            <a:endCxn id="2136" idx="2"/>
          </p:cNvCxnSpPr>
          <p:nvPr/>
        </p:nvCxnSpPr>
        <p:spPr>
          <a:xfrm>
            <a:off x="4953000" y="2299716"/>
            <a:ext cx="0" cy="4218431"/>
          </a:xfrm>
          <a:prstGeom prst="lin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139" name="テキスト ボックス 14"/>
          <p:cNvSpPr txBox="1"/>
          <p:nvPr/>
        </p:nvSpPr>
        <p:spPr>
          <a:xfrm>
            <a:off x="1537496" y="2362656"/>
            <a:ext cx="3230373" cy="495007"/>
          </a:xfrm>
          <a:prstGeom prst="rect">
            <a:avLst/>
          </a:prstGeom>
          <a:noFill/>
        </p:spPr>
        <p:txBody>
          <a:bodyPr wrap="none" rtlCol="0">
            <a:spAutoFit/>
          </a:bodyPr>
          <a:lstStyle>
            <a:defPPr>
              <a:defRPr lang="ja-JP"/>
            </a:defPPr>
            <a:lvl1pPr>
              <a:defRPr sz="1200">
                <a:latin typeface="UD デジタル 教科書体 NK-B" panose="02020700000000000000" pitchFamily="18" charset="-128"/>
                <a:ea typeface="UD デジタル 教科書体 NK-B" panose="02020700000000000000" pitchFamily="18" charset="-128"/>
              </a:defRPr>
            </a:lvl1pPr>
          </a:lstStyle>
          <a:p>
            <a:pPr>
              <a:spcAft>
                <a:spcPts val="500"/>
              </a:spcAft>
            </a:pPr>
            <a:r>
              <a:rPr lang="en-US" altLang="ja-JP" sz="1100" b="1" spc="150" dirty="0">
                <a:latin typeface="HG丸ｺﾞｼｯｸM-PRO" panose="020F0600000000000000" pitchFamily="50" charset="-128"/>
                <a:ea typeface="HG丸ｺﾞｼｯｸM-PRO" panose="020F0600000000000000" pitchFamily="50" charset="-128"/>
              </a:rPr>
              <a:t>SNS</a:t>
            </a:r>
            <a:r>
              <a:rPr lang="ja-JP" altLang="en-US" sz="1100" b="1" spc="150" dirty="0">
                <a:latin typeface="HG丸ｺﾞｼｯｸM-PRO" panose="020F0600000000000000" pitchFamily="50" charset="-128"/>
                <a:ea typeface="HG丸ｺﾞｼｯｸM-PRO" panose="020F0600000000000000" pitchFamily="50" charset="-128"/>
              </a:rPr>
              <a:t>で同い年の人だと思いこんで</a:t>
            </a:r>
            <a:endParaRPr lang="en-US" altLang="ja-JP" sz="1100" b="1" spc="15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1100" b="1" spc="150" dirty="0">
                <a:latin typeface="HG丸ｺﾞｼｯｸM-PRO" panose="020F0600000000000000" pitchFamily="50" charset="-128"/>
                <a:ea typeface="HG丸ｺﾞｼｯｸM-PRO" panose="020F0600000000000000" pitchFamily="50" charset="-128"/>
              </a:rPr>
              <a:t>やりとりしていて、仲良くなってきたから</a:t>
            </a:r>
            <a:endParaRPr lang="en-US" altLang="ja-JP" sz="1100" b="1" spc="150" dirty="0">
              <a:latin typeface="HG丸ｺﾞｼｯｸM-PRO" panose="020F0600000000000000" pitchFamily="50" charset="-128"/>
              <a:ea typeface="HG丸ｺﾞｼｯｸM-PRO" panose="020F0600000000000000" pitchFamily="50" charset="-128"/>
            </a:endParaRPr>
          </a:p>
        </p:txBody>
      </p:sp>
      <p:sp>
        <p:nvSpPr>
          <p:cNvPr id="2140" name="テキスト ボックス 15"/>
          <p:cNvSpPr txBox="1"/>
          <p:nvPr/>
        </p:nvSpPr>
        <p:spPr>
          <a:xfrm>
            <a:off x="5151557" y="2362656"/>
            <a:ext cx="3230373" cy="261610"/>
          </a:xfrm>
          <a:prstGeom prst="rect">
            <a:avLst/>
          </a:prstGeom>
          <a:noFill/>
        </p:spPr>
        <p:txBody>
          <a:bodyPr wrap="none" rtlCol="0">
            <a:spAutoFit/>
          </a:bodyPr>
          <a:lstStyle/>
          <a:p>
            <a:pPr>
              <a:spcAft>
                <a:spcPts val="500"/>
              </a:spcAft>
            </a:pPr>
            <a:r>
              <a:rPr lang="ja-JP" altLang="en-US" sz="1100" b="1" spc="150" dirty="0">
                <a:latin typeface="HG丸ｺﾞｼｯｸM-PRO" panose="020F0600000000000000" pitchFamily="50" charset="-128"/>
                <a:ea typeface="HG丸ｺﾞｼｯｸM-PRO" panose="020F0600000000000000" pitchFamily="50" charset="-128"/>
              </a:rPr>
              <a:t>その人と実際に会ってみることになった！</a:t>
            </a:r>
            <a:endParaRPr lang="en-US" altLang="ja-JP" sz="1100" b="1" spc="150" dirty="0">
              <a:latin typeface="HG丸ｺﾞｼｯｸM-PRO" panose="020F0600000000000000" pitchFamily="50" charset="-128"/>
              <a:ea typeface="HG丸ｺﾞｼｯｸM-PRO" panose="020F0600000000000000" pitchFamily="50" charset="-128"/>
            </a:endParaRPr>
          </a:p>
        </p:txBody>
      </p:sp>
      <p:sp>
        <p:nvSpPr>
          <p:cNvPr id="2141" name="テキスト ボックス 16"/>
          <p:cNvSpPr txBox="1"/>
          <p:nvPr/>
        </p:nvSpPr>
        <p:spPr>
          <a:xfrm>
            <a:off x="2075375" y="4469907"/>
            <a:ext cx="2268570" cy="261610"/>
          </a:xfrm>
          <a:prstGeom prst="rect">
            <a:avLst/>
          </a:prstGeom>
          <a:noFill/>
        </p:spPr>
        <p:txBody>
          <a:bodyPr wrap="none" rtlCol="0">
            <a:spAutoFit/>
          </a:bodyPr>
          <a:lstStyle>
            <a:defPPr>
              <a:defRPr lang="ja-JP"/>
            </a:defPPr>
            <a:lvl1pPr>
              <a:defRPr sz="1200">
                <a:latin typeface="UD デジタル 教科書体 NK-B" panose="02020700000000000000" pitchFamily="18" charset="-128"/>
                <a:ea typeface="UD デジタル 教科書体 NK-B" panose="02020700000000000000" pitchFamily="18" charset="-128"/>
              </a:defRPr>
            </a:lvl1pPr>
          </a:lstStyle>
          <a:p>
            <a:pPr>
              <a:spcAft>
                <a:spcPts val="500"/>
              </a:spcAft>
            </a:pPr>
            <a:r>
              <a:rPr lang="ja-JP" altLang="en-US" sz="1100" b="1" spc="150" dirty="0">
                <a:latin typeface="HG丸ｺﾞｼｯｸM-PRO" panose="020F0600000000000000" pitchFamily="50" charset="-128"/>
                <a:ea typeface="HG丸ｺﾞｼｯｸM-PRO" panose="020F0600000000000000" pitchFamily="50" charset="-128"/>
              </a:rPr>
              <a:t>車に連れ込まれそうに・・・</a:t>
            </a:r>
            <a:endParaRPr lang="en-US" altLang="ja-JP" sz="1100" b="1" spc="150" dirty="0">
              <a:latin typeface="HG丸ｺﾞｼｯｸM-PRO" panose="020F0600000000000000" pitchFamily="50" charset="-128"/>
              <a:ea typeface="HG丸ｺﾞｼｯｸM-PRO" panose="020F0600000000000000" pitchFamily="50" charset="-128"/>
            </a:endParaRPr>
          </a:p>
        </p:txBody>
      </p:sp>
      <p:sp>
        <p:nvSpPr>
          <p:cNvPr id="2142" name="テキスト ボックス 17"/>
          <p:cNvSpPr txBox="1"/>
          <p:nvPr/>
        </p:nvSpPr>
        <p:spPr>
          <a:xfrm>
            <a:off x="5319675" y="4548282"/>
            <a:ext cx="2909771" cy="495007"/>
          </a:xfrm>
          <a:prstGeom prst="rect">
            <a:avLst/>
          </a:prstGeom>
          <a:noFill/>
        </p:spPr>
        <p:txBody>
          <a:bodyPr wrap="none" rtlCol="0">
            <a:spAutoFit/>
          </a:bodyPr>
          <a:lstStyle>
            <a:defPPr>
              <a:defRPr lang="ja-JP"/>
            </a:defPPr>
            <a:lvl1pPr>
              <a:defRPr sz="1200">
                <a:latin typeface="UD デジタル 教科書体 NK-B" panose="02020700000000000000" pitchFamily="18" charset="-128"/>
                <a:ea typeface="UD デジタル 教科書体 NK-B" panose="02020700000000000000" pitchFamily="18" charset="-128"/>
              </a:defRPr>
            </a:lvl1pPr>
          </a:lstStyle>
          <a:p>
            <a:pPr>
              <a:spcAft>
                <a:spcPts val="500"/>
              </a:spcAft>
            </a:pPr>
            <a:r>
              <a:rPr lang="ja-JP" altLang="en-US" sz="1100" b="1" spc="150" dirty="0">
                <a:latin typeface="HG丸ｺﾞｼｯｸM-PRO" panose="020F0600000000000000" pitchFamily="50" charset="-128"/>
                <a:ea typeface="HG丸ｺﾞｼｯｸM-PRO" panose="020F0600000000000000" pitchFamily="50" charset="-128"/>
              </a:rPr>
              <a:t>待ち合わせ場所に行ってみたら、</a:t>
            </a:r>
            <a:endParaRPr lang="en-US" altLang="ja-JP" sz="1100" b="1" spc="150" dirty="0">
              <a:latin typeface="HG丸ｺﾞｼｯｸM-PRO" panose="020F0600000000000000" pitchFamily="50" charset="-128"/>
              <a:ea typeface="HG丸ｺﾞｼｯｸM-PRO" panose="020F0600000000000000" pitchFamily="50" charset="-128"/>
            </a:endParaRPr>
          </a:p>
          <a:p>
            <a:pPr>
              <a:spcAft>
                <a:spcPts val="500"/>
              </a:spcAft>
            </a:pPr>
            <a:r>
              <a:rPr lang="ja-JP" altLang="en-US" sz="1100" b="1" spc="150" dirty="0">
                <a:latin typeface="HG丸ｺﾞｼｯｸM-PRO" panose="020F0600000000000000" pitchFamily="50" charset="-128"/>
                <a:ea typeface="HG丸ｺﾞｼｯｸM-PRO" panose="020F0600000000000000" pitchFamily="50" charset="-128"/>
              </a:rPr>
              <a:t>思っていた人とまったくちがっていて</a:t>
            </a:r>
            <a:endParaRPr lang="en-US" altLang="ja-JP" sz="1100" b="1" spc="150" dirty="0">
              <a:latin typeface="HG丸ｺﾞｼｯｸM-PRO" panose="020F0600000000000000" pitchFamily="50" charset="-128"/>
              <a:ea typeface="HG丸ｺﾞｼｯｸM-PRO" panose="020F0600000000000000" pitchFamily="50" charset="-128"/>
            </a:endParaRPr>
          </a:p>
        </p:txBody>
      </p:sp>
      <p:pic>
        <p:nvPicPr>
          <p:cNvPr id="2143" name="図 5" descr="アイコン が含まれている画像_x000a__x000a_自動的に生成された説明"/>
          <p:cNvPicPr>
            <a:picLocks noChangeAspect="1"/>
          </p:cNvPicPr>
          <p:nvPr/>
        </p:nvPicPr>
        <p:blipFill>
          <a:blip r:embed="rId3"/>
          <a:stretch>
            <a:fillRect/>
          </a:stretch>
        </p:blipFill>
        <p:spPr>
          <a:xfrm>
            <a:off x="2188843" y="2916085"/>
            <a:ext cx="1929124" cy="1356766"/>
          </a:xfrm>
          <a:prstGeom prst="rect">
            <a:avLst/>
          </a:prstGeom>
        </p:spPr>
      </p:pic>
      <p:sp>
        <p:nvSpPr>
          <p:cNvPr id="2144" name="正方形/長方形 28"/>
          <p:cNvSpPr/>
          <p:nvPr/>
        </p:nvSpPr>
        <p:spPr>
          <a:xfrm>
            <a:off x="4423958" y="3986202"/>
            <a:ext cx="1027236" cy="67476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5" name="テキスト ボックス 29"/>
          <p:cNvSpPr txBox="1"/>
          <p:nvPr/>
        </p:nvSpPr>
        <p:spPr>
          <a:xfrm>
            <a:off x="4505177" y="4001614"/>
            <a:ext cx="400050" cy="307777"/>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①</a:t>
            </a:r>
          </a:p>
        </p:txBody>
      </p:sp>
      <p:sp>
        <p:nvSpPr>
          <p:cNvPr id="2146" name="テキスト ボックス 30"/>
          <p:cNvSpPr txBox="1"/>
          <p:nvPr/>
        </p:nvSpPr>
        <p:spPr>
          <a:xfrm>
            <a:off x="5012458" y="4001614"/>
            <a:ext cx="400050" cy="307777"/>
          </a:xfrm>
          <a:prstGeom prst="rect">
            <a:avLst/>
          </a:prstGeom>
          <a:noFill/>
        </p:spPr>
        <p:txBody>
          <a:bodyPr wrap="square" rtlCol="0">
            <a:spAutoFit/>
          </a:bodyPr>
          <a:lstStyle/>
          <a:p>
            <a:r>
              <a:rPr lang="ja-JP" altLang="en-US" b="1" dirty="0">
                <a:latin typeface="HG丸ｺﾞｼｯｸM-PRO" panose="020F0600000000000000" pitchFamily="50" charset="-128"/>
                <a:ea typeface="HG丸ｺﾞｼｯｸM-PRO" panose="020F0600000000000000" pitchFamily="50" charset="-128"/>
              </a:rPr>
              <a:t>②</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147" name="テキスト ボックス 31"/>
          <p:cNvSpPr txBox="1"/>
          <p:nvPr/>
        </p:nvSpPr>
        <p:spPr>
          <a:xfrm>
            <a:off x="4505177" y="4338606"/>
            <a:ext cx="400050" cy="307777"/>
          </a:xfrm>
          <a:prstGeom prst="rect">
            <a:avLst/>
          </a:prstGeom>
          <a:noFill/>
        </p:spPr>
        <p:txBody>
          <a:bodyPr wrap="square" rtlCol="0">
            <a:spAutoFit/>
          </a:bodyPr>
          <a:lstStyle/>
          <a:p>
            <a:r>
              <a:rPr lang="ja-JP" altLang="en-US" b="1" dirty="0">
                <a:latin typeface="HG丸ｺﾞｼｯｸM-PRO" panose="020F0600000000000000" pitchFamily="50" charset="-128"/>
                <a:ea typeface="HG丸ｺﾞｼｯｸM-PRO" panose="020F0600000000000000" pitchFamily="50" charset="-128"/>
              </a:rPr>
              <a:t>④</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148" name="テキスト ボックス 32"/>
          <p:cNvSpPr txBox="1"/>
          <p:nvPr/>
        </p:nvSpPr>
        <p:spPr>
          <a:xfrm>
            <a:off x="5018699" y="4338606"/>
            <a:ext cx="400050" cy="307777"/>
          </a:xfrm>
          <a:prstGeom prst="rect">
            <a:avLst/>
          </a:prstGeom>
          <a:noFill/>
        </p:spPr>
        <p:txBody>
          <a:bodyPr wrap="square" rtlCol="0">
            <a:spAutoFit/>
          </a:bodyPr>
          <a:lstStyle/>
          <a:p>
            <a:r>
              <a:rPr lang="ja-JP" altLang="en-US" b="1" dirty="0">
                <a:latin typeface="HG丸ｺﾞｼｯｸM-PRO" panose="020F0600000000000000" pitchFamily="50" charset="-128"/>
                <a:ea typeface="HG丸ｺﾞｼｯｸM-PRO" panose="020F0600000000000000" pitchFamily="50" charset="-128"/>
              </a:rPr>
              <a:t>③</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2149" name="図 6" descr="光 が含まれている画像_x000a__x000a_自動的に生成された説明"/>
          <p:cNvPicPr>
            <a:picLocks noChangeAspect="1"/>
          </p:cNvPicPr>
          <p:nvPr/>
        </p:nvPicPr>
        <p:blipFill>
          <a:blip r:embed="rId4"/>
          <a:stretch>
            <a:fillRect/>
          </a:stretch>
        </p:blipFill>
        <p:spPr>
          <a:xfrm>
            <a:off x="6298690" y="2639655"/>
            <a:ext cx="878685" cy="1580441"/>
          </a:xfrm>
          <a:prstGeom prst="rect">
            <a:avLst/>
          </a:prstGeom>
        </p:spPr>
      </p:pic>
      <p:pic>
        <p:nvPicPr>
          <p:cNvPr id="2150" name="図 10"/>
          <p:cNvPicPr>
            <a:picLocks noChangeAspect="1"/>
          </p:cNvPicPr>
          <p:nvPr/>
        </p:nvPicPr>
        <p:blipFill>
          <a:blip r:embed="rId5"/>
          <a:stretch>
            <a:fillRect/>
          </a:stretch>
        </p:blipFill>
        <p:spPr>
          <a:xfrm>
            <a:off x="6076387" y="5071166"/>
            <a:ext cx="1375902" cy="1413503"/>
          </a:xfrm>
          <a:prstGeom prst="rect">
            <a:avLst/>
          </a:prstGeom>
        </p:spPr>
      </p:pic>
      <p:pic>
        <p:nvPicPr>
          <p:cNvPr id="2151" name="図 23" descr="時計 が含まれている画像_x000a__x000a_自動的に生成された説明"/>
          <p:cNvPicPr>
            <a:picLocks noChangeAspect="1"/>
          </p:cNvPicPr>
          <p:nvPr/>
        </p:nvPicPr>
        <p:blipFill>
          <a:blip r:embed="rId6"/>
          <a:stretch>
            <a:fillRect/>
          </a:stretch>
        </p:blipFill>
        <p:spPr>
          <a:xfrm>
            <a:off x="2244881" y="4774550"/>
            <a:ext cx="1944236" cy="1710742"/>
          </a:xfrm>
          <a:prstGeom prst="rect">
            <a:avLst/>
          </a:prstGeom>
        </p:spPr>
      </p:pic>
      <p:sp>
        <p:nvSpPr>
          <p:cNvPr id="2152" name="矢印: 右 1"/>
          <p:cNvSpPr/>
          <p:nvPr/>
        </p:nvSpPr>
        <p:spPr>
          <a:xfrm>
            <a:off x="4763475" y="3104267"/>
            <a:ext cx="388713" cy="3402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53" name="矢印: 右 24"/>
          <p:cNvSpPr/>
          <p:nvPr/>
        </p:nvSpPr>
        <p:spPr>
          <a:xfrm rot="10800000">
            <a:off x="4726833" y="5359156"/>
            <a:ext cx="388713" cy="3402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54" name="矢印: 右 25"/>
          <p:cNvSpPr/>
          <p:nvPr/>
        </p:nvSpPr>
        <p:spPr>
          <a:xfrm rot="5400000">
            <a:off x="6518881" y="4194594"/>
            <a:ext cx="388713" cy="3402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06051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5" name="四角形: 角を丸くする 17"/>
          <p:cNvSpPr/>
          <p:nvPr/>
        </p:nvSpPr>
        <p:spPr>
          <a:xfrm>
            <a:off x="489857" y="197518"/>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2216"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217" name="テキスト ボックス 3"/>
          <p:cNvSpPr txBox="1"/>
          <p:nvPr/>
        </p:nvSpPr>
        <p:spPr>
          <a:xfrm>
            <a:off x="892508" y="664326"/>
            <a:ext cx="8512749" cy="3041858"/>
          </a:xfrm>
          <a:prstGeom prst="rect">
            <a:avLst/>
          </a:prstGeom>
          <a:noFill/>
        </p:spPr>
        <p:txBody>
          <a:bodyPr wrap="square" rtlCol="0">
            <a:spAutoFit/>
          </a:bodyPr>
          <a:lstStyle/>
          <a:p>
            <a:pPr algn="l">
              <a:spcBef>
                <a:spcPts val="500"/>
              </a:spcBef>
            </a:pPr>
            <a:r>
              <a:rPr kumimoji="1" lang="ja-JP" altLang="en-US" sz="3500" b="1" spc="300" dirty="0">
                <a:latin typeface="HG丸ｺﾞｼｯｸM-PRO" panose="020F0600000000000000" pitchFamily="50" charset="-128"/>
                <a:ea typeface="HG丸ｺﾞｼｯｸM-PRO" panose="020F0600000000000000" pitchFamily="50" charset="-128"/>
              </a:rPr>
              <a:t>SNSでこわい思いをしそうなときは、</a:t>
            </a:r>
            <a:endParaRPr lang="en-US" altLang="ja-JP" sz="3500" b="1" spc="300" dirty="0">
              <a:latin typeface="HG丸ｺﾞｼｯｸM-PRO" panose="020F0600000000000000" pitchFamily="50" charset="-128"/>
              <a:ea typeface="HG丸ｺﾞｼｯｸM-PRO" panose="020F0600000000000000" pitchFamily="50" charset="-128"/>
            </a:endParaRPr>
          </a:p>
          <a:p>
            <a:pPr algn="l">
              <a:spcBef>
                <a:spcPts val="500"/>
              </a:spcBef>
            </a:pPr>
            <a:r>
              <a:rPr kumimoji="1" lang="ja-JP" altLang="en-US" sz="3500" b="1" spc="300" dirty="0">
                <a:latin typeface="HG丸ｺﾞｼｯｸM-PRO" panose="020F0600000000000000" pitchFamily="50" charset="-128"/>
                <a:ea typeface="HG丸ｺﾞｼｯｸM-PRO" panose="020F0600000000000000" pitchFamily="50" charset="-128"/>
              </a:rPr>
              <a:t>　　</a:t>
            </a:r>
            <a:r>
              <a:rPr lang="ja-JP" altLang="en-US" sz="3500" b="1" spc="300" dirty="0" smtClean="0">
                <a:latin typeface="HG丸ｺﾞｼｯｸM-PRO" panose="020F0600000000000000" pitchFamily="50" charset="-128"/>
                <a:ea typeface="HG丸ｺﾞｼｯｸM-PRO" panose="020F0600000000000000" pitchFamily="50" charset="-128"/>
              </a:rPr>
              <a:t>① 「</a:t>
            </a:r>
            <a:r>
              <a:rPr lang="ja-JP" altLang="en-US" sz="3500" b="1" spc="300" dirty="0">
                <a:latin typeface="HG丸ｺﾞｼｯｸM-PRO" panose="020F0600000000000000" pitchFamily="50" charset="-128"/>
                <a:ea typeface="HG丸ｺﾞｼｯｸM-PRO" panose="020F0600000000000000" pitchFamily="50" charset="-128"/>
              </a:rPr>
              <a:t>いやだ」と相手に言おう。</a:t>
            </a:r>
          </a:p>
          <a:p>
            <a:pPr algn="l">
              <a:spcBef>
                <a:spcPts val="500"/>
              </a:spcBef>
            </a:pPr>
            <a:r>
              <a:rPr lang="ja-JP" altLang="en-US" sz="3500" b="1" spc="300" dirty="0">
                <a:latin typeface="HG丸ｺﾞｼｯｸM-PRO" panose="020F0600000000000000" pitchFamily="50" charset="-128"/>
                <a:ea typeface="HG丸ｺﾞｼｯｸM-PRO" panose="020F0600000000000000" pitchFamily="50" charset="-128"/>
              </a:rPr>
              <a:t>　　</a:t>
            </a:r>
            <a:r>
              <a:rPr lang="ja-JP" altLang="en-US" sz="3500" b="1" spc="300" dirty="0" smtClean="0">
                <a:latin typeface="HG丸ｺﾞｼｯｸM-PRO" panose="020F0600000000000000" pitchFamily="50" charset="-128"/>
                <a:ea typeface="HG丸ｺﾞｼｯｸM-PRO" panose="020F0600000000000000" pitchFamily="50" charset="-128"/>
              </a:rPr>
              <a:t>② その</a:t>
            </a:r>
            <a:r>
              <a:rPr lang="ja-JP" altLang="en-US" sz="3500" b="1" spc="300" dirty="0">
                <a:latin typeface="HG丸ｺﾞｼｯｸM-PRO" panose="020F0600000000000000" pitchFamily="50" charset="-128"/>
                <a:ea typeface="HG丸ｺﾞｼｯｸM-PRO" panose="020F0600000000000000" pitchFamily="50" charset="-128"/>
              </a:rPr>
              <a:t>場をはなれよう。</a:t>
            </a:r>
            <a:endParaRPr lang="en-US" altLang="ja-JP" sz="3500" b="1" spc="300" dirty="0">
              <a:latin typeface="HG丸ｺﾞｼｯｸM-PRO" panose="020F0600000000000000" pitchFamily="50" charset="-128"/>
              <a:ea typeface="HG丸ｺﾞｼｯｸM-PRO" panose="020F0600000000000000" pitchFamily="50" charset="-128"/>
            </a:endParaRPr>
          </a:p>
          <a:p>
            <a:pPr algn="l">
              <a:spcBef>
                <a:spcPts val="500"/>
              </a:spcBef>
            </a:pPr>
            <a:r>
              <a:rPr lang="ja-JP" altLang="en-US" sz="3500" b="1" spc="300" dirty="0">
                <a:latin typeface="HG丸ｺﾞｼｯｸM-PRO" panose="020F0600000000000000" pitchFamily="50" charset="-128"/>
                <a:ea typeface="HG丸ｺﾞｼｯｸM-PRO" panose="020F0600000000000000" pitchFamily="50" charset="-128"/>
              </a:rPr>
              <a:t>　　</a:t>
            </a:r>
            <a:r>
              <a:rPr lang="ja-JP" altLang="en-US" sz="3500" b="1" spc="300" dirty="0" smtClean="0">
                <a:latin typeface="HG丸ｺﾞｼｯｸM-PRO" panose="020F0600000000000000" pitchFamily="50" charset="-128"/>
                <a:ea typeface="HG丸ｺﾞｼｯｸM-PRO" panose="020F0600000000000000" pitchFamily="50" charset="-128"/>
              </a:rPr>
              <a:t>③ 安心</a:t>
            </a:r>
            <a:r>
              <a:rPr lang="ja-JP" altLang="en-US" sz="3500" b="1" spc="300" dirty="0">
                <a:latin typeface="HG丸ｺﾞｼｯｸM-PRO" panose="020F0600000000000000" pitchFamily="50" charset="-128"/>
                <a:ea typeface="HG丸ｺﾞｼｯｸM-PRO" panose="020F0600000000000000" pitchFamily="50" charset="-128"/>
              </a:rPr>
              <a:t>できる大人に相談しよう。</a:t>
            </a:r>
            <a:endParaRPr lang="en-US" altLang="ja-JP" sz="3500" b="1" spc="300" dirty="0">
              <a:latin typeface="HG丸ｺﾞｼｯｸM-PRO" panose="020F0600000000000000" pitchFamily="50" charset="-128"/>
              <a:ea typeface="HG丸ｺﾞｼｯｸM-PRO" panose="020F0600000000000000" pitchFamily="50" charset="-128"/>
            </a:endParaRPr>
          </a:p>
          <a:p>
            <a:pPr algn="l">
              <a:spcBef>
                <a:spcPts val="500"/>
              </a:spcBef>
            </a:pPr>
            <a:endParaRPr kumimoji="1" lang="en-US" altLang="ja-JP" sz="3500" b="1" spc="300" dirty="0">
              <a:latin typeface="HG丸ｺﾞｼｯｸM-PRO" panose="020F0600000000000000" pitchFamily="50" charset="-128"/>
              <a:ea typeface="HG丸ｺﾞｼｯｸM-PRO" panose="020F0600000000000000" pitchFamily="50" charset="-128"/>
            </a:endParaRPr>
          </a:p>
        </p:txBody>
      </p:sp>
      <p:sp>
        <p:nvSpPr>
          <p:cNvPr id="2218" name="矢印: 右 44"/>
          <p:cNvSpPr/>
          <p:nvPr/>
        </p:nvSpPr>
        <p:spPr>
          <a:xfrm>
            <a:off x="2652967" y="4013629"/>
            <a:ext cx="839328" cy="91801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2219" name="矢印: 右 45"/>
          <p:cNvSpPr/>
          <p:nvPr/>
        </p:nvSpPr>
        <p:spPr>
          <a:xfrm>
            <a:off x="5502985" y="4013629"/>
            <a:ext cx="839328" cy="91801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pic>
        <p:nvPicPr>
          <p:cNvPr id="2220" name="図 6" descr="アイコン_x000a__x000a_自動的に生成された説明"/>
          <p:cNvPicPr>
            <a:picLocks noChangeAspect="1"/>
          </p:cNvPicPr>
          <p:nvPr/>
        </p:nvPicPr>
        <p:blipFill>
          <a:blip r:embed="rId3"/>
          <a:stretch>
            <a:fillRect/>
          </a:stretch>
        </p:blipFill>
        <p:spPr>
          <a:xfrm>
            <a:off x="6319119" y="3118723"/>
            <a:ext cx="3104278" cy="2539108"/>
          </a:xfrm>
          <a:prstGeom prst="rect">
            <a:avLst/>
          </a:prstGeom>
        </p:spPr>
      </p:pic>
      <p:pic>
        <p:nvPicPr>
          <p:cNvPr id="2221" name="図 416"/>
          <p:cNvPicPr>
            <a:picLocks noChangeAspect="1"/>
          </p:cNvPicPr>
          <p:nvPr/>
        </p:nvPicPr>
        <p:blipFill>
          <a:blip r:embed="rId4"/>
          <a:stretch>
            <a:fillRect/>
          </a:stretch>
        </p:blipFill>
        <p:spPr>
          <a:xfrm>
            <a:off x="3860438" y="3650073"/>
            <a:ext cx="1131025" cy="1645127"/>
          </a:xfrm>
          <a:prstGeom prst="rect">
            <a:avLst/>
          </a:prstGeom>
        </p:spPr>
      </p:pic>
      <p:pic>
        <p:nvPicPr>
          <p:cNvPr id="2222" name="図 418" descr="光 が含まれている画像_x000a__x000a_自動的に生成された説明"/>
          <p:cNvPicPr>
            <a:picLocks noChangeAspect="1"/>
          </p:cNvPicPr>
          <p:nvPr/>
        </p:nvPicPr>
        <p:blipFill>
          <a:blip r:embed="rId5"/>
          <a:srcRect l="19821" b="58522"/>
          <a:stretch>
            <a:fillRect/>
          </a:stretch>
        </p:blipFill>
        <p:spPr>
          <a:xfrm>
            <a:off x="612354" y="3436234"/>
            <a:ext cx="2046364" cy="1904086"/>
          </a:xfrm>
          <a:prstGeom prst="rect">
            <a:avLst/>
          </a:prstGeom>
        </p:spPr>
      </p:pic>
      <p:sp>
        <p:nvSpPr>
          <p:cNvPr id="2223" name="図形 419"/>
          <p:cNvSpPr/>
          <p:nvPr/>
        </p:nvSpPr>
        <p:spPr>
          <a:xfrm rot="18900000">
            <a:off x="1819563" y="4267735"/>
            <a:ext cx="888559" cy="888559"/>
          </a:xfrm>
          <a:prstGeom prst="mathPlus">
            <a:avLst>
              <a:gd name="adj1" fmla="val 85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grpSp>
        <p:nvGrpSpPr>
          <p:cNvPr id="2224" name="グループ 441"/>
          <p:cNvGrpSpPr/>
          <p:nvPr/>
        </p:nvGrpSpPr>
        <p:grpSpPr>
          <a:xfrm>
            <a:off x="1805202" y="5728608"/>
            <a:ext cx="5298104" cy="760997"/>
            <a:chOff x="1275724" y="5808881"/>
            <a:chExt cx="5298104" cy="760997"/>
          </a:xfrm>
        </p:grpSpPr>
        <p:sp>
          <p:nvSpPr>
            <p:cNvPr id="2225" name="テキスト 439"/>
            <p:cNvSpPr txBox="1"/>
            <p:nvPr/>
          </p:nvSpPr>
          <p:spPr>
            <a:xfrm>
              <a:off x="1275724" y="5989735"/>
              <a:ext cx="5062950" cy="523220"/>
            </a:xfrm>
            <a:prstGeom prst="rect">
              <a:avLst/>
            </a:prstGeom>
          </p:spPr>
          <p:txBody>
            <a:bodyPr wrap="square">
              <a:spAutoFit/>
            </a:bodyPr>
            <a:lstStyle/>
            <a:p>
              <a:pPr>
                <a:defRPr lang="ja-JP" altLang="en-US"/>
              </a:pPr>
              <a:r>
                <a:rPr lang="ja-JP" altLang="en-US" sz="2800" b="1" dirty="0">
                  <a:solidFill>
                    <a:srgbClr val="FF0000"/>
                  </a:solidFill>
                  <a:latin typeface="HG丸ｺﾞｼｯｸM-PRO"/>
                  <a:ea typeface="HG丸ｺﾞｼｯｸM-PRO"/>
                </a:rPr>
                <a:t>された人は悪くないんだよ</a:t>
              </a:r>
            </a:p>
          </p:txBody>
        </p:sp>
        <p:pic>
          <p:nvPicPr>
            <p:cNvPr id="2226" name="図 440"/>
            <p:cNvPicPr>
              <a:picLocks noChangeAspect="1"/>
            </p:cNvPicPr>
            <p:nvPr/>
          </p:nvPicPr>
          <p:blipFill>
            <a:blip r:embed="rId6"/>
            <a:stretch>
              <a:fillRect/>
            </a:stretch>
          </p:blipFill>
          <p:spPr>
            <a:xfrm>
              <a:off x="6110799" y="5808881"/>
              <a:ext cx="463029" cy="760997"/>
            </a:xfrm>
            <a:prstGeom prst="rect">
              <a:avLst/>
            </a:prstGeom>
          </p:spPr>
        </p:pic>
      </p:grpSp>
    </p:spTree>
    <p:extLst>
      <p:ext uri="{BB962C8B-B14F-4D97-AF65-F5344CB8AC3E}">
        <p14:creationId xmlns:p14="http://schemas.microsoft.com/office/powerpoint/2010/main" val="2738640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 name="四角形: 角を丸くする 14"/>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2233"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234" name="テキスト ボックス 4"/>
          <p:cNvSpPr txBox="1"/>
          <p:nvPr/>
        </p:nvSpPr>
        <p:spPr>
          <a:xfrm>
            <a:off x="1266826" y="996489"/>
            <a:ext cx="7372349" cy="2066340"/>
          </a:xfrm>
          <a:prstGeom prst="rect">
            <a:avLst/>
          </a:prstGeom>
          <a:noFill/>
        </p:spPr>
        <p:txBody>
          <a:bodyPr wrap="none" rtlCol="0">
            <a:spAutoFit/>
          </a:bodyPr>
          <a:lstStyle/>
          <a:p>
            <a:pPr algn="ctr">
              <a:spcBef>
                <a:spcPts val="0"/>
              </a:spcBef>
              <a:spcAft>
                <a:spcPts val="500"/>
              </a:spcAft>
            </a:pPr>
            <a:r>
              <a:rPr lang="ja-JP" altLang="en-US" sz="4000" b="1" spc="300" dirty="0">
                <a:latin typeface="HG丸ｺﾞｼｯｸM-PRO" panose="020F0600000000000000" pitchFamily="50" charset="-128"/>
                <a:ea typeface="HG丸ｺﾞｼｯｸM-PRO" panose="020F0600000000000000" pitchFamily="50" charset="-128"/>
              </a:rPr>
              <a:t>自分と相手を大切にし、</a:t>
            </a:r>
            <a:endParaRPr lang="en-US" altLang="ja-JP" sz="4000" b="1" spc="300" dirty="0">
              <a:latin typeface="HG丸ｺﾞｼｯｸM-PRO" panose="020F0600000000000000" pitchFamily="50" charset="-128"/>
              <a:ea typeface="HG丸ｺﾞｼｯｸM-PRO" panose="020F0600000000000000" pitchFamily="50" charset="-128"/>
            </a:endParaRPr>
          </a:p>
          <a:p>
            <a:pPr algn="ctr">
              <a:spcBef>
                <a:spcPts val="0"/>
              </a:spcBef>
              <a:spcAft>
                <a:spcPts val="500"/>
              </a:spcAft>
            </a:pPr>
            <a:r>
              <a:rPr lang="ja-JP" altLang="en-US" sz="4000" b="1" spc="300" dirty="0">
                <a:latin typeface="HG丸ｺﾞｼｯｸM-PRO" panose="020F0600000000000000" pitchFamily="50" charset="-128"/>
                <a:ea typeface="HG丸ｺﾞｼｯｸM-PRO" panose="020F0600000000000000" pitchFamily="50" charset="-128"/>
              </a:rPr>
              <a:t>よりよい関係であるために</a:t>
            </a:r>
            <a:endParaRPr lang="en-US" altLang="ja-JP" sz="4000" b="1" spc="300" dirty="0">
              <a:latin typeface="HG丸ｺﾞｼｯｸM-PRO" panose="020F0600000000000000" pitchFamily="50" charset="-128"/>
              <a:ea typeface="HG丸ｺﾞｼｯｸM-PRO" panose="020F0600000000000000" pitchFamily="50" charset="-128"/>
            </a:endParaRPr>
          </a:p>
          <a:p>
            <a:pPr algn="ctr">
              <a:spcBef>
                <a:spcPts val="0"/>
              </a:spcBef>
              <a:spcAft>
                <a:spcPts val="500"/>
              </a:spcAft>
            </a:pPr>
            <a:r>
              <a:rPr lang="ja-JP" altLang="en-US" sz="4000" b="1" spc="300" dirty="0">
                <a:latin typeface="HG丸ｺﾞｼｯｸM-PRO" panose="020F0600000000000000" pitchFamily="50" charset="-128"/>
                <a:ea typeface="HG丸ｺﾞｼｯｸM-PRO" panose="020F0600000000000000" pitchFamily="50" charset="-128"/>
              </a:rPr>
              <a:t>どうしていけばいいだろう？</a:t>
            </a:r>
          </a:p>
        </p:txBody>
      </p:sp>
      <p:pic>
        <p:nvPicPr>
          <p:cNvPr id="2235" name="図 23"/>
          <p:cNvPicPr>
            <a:picLocks noChangeAspect="1"/>
          </p:cNvPicPr>
          <p:nvPr/>
        </p:nvPicPr>
        <p:blipFill>
          <a:blip r:embed="rId3"/>
          <a:stretch>
            <a:fillRect/>
          </a:stretch>
        </p:blipFill>
        <p:spPr>
          <a:xfrm>
            <a:off x="2467448" y="3414033"/>
            <a:ext cx="2429612" cy="2464722"/>
          </a:xfrm>
          <a:prstGeom prst="rect">
            <a:avLst/>
          </a:prstGeom>
        </p:spPr>
      </p:pic>
      <p:pic>
        <p:nvPicPr>
          <p:cNvPr id="2236" name="図 24" descr="アイコン_x000a__x000a_自動的に生成された説明"/>
          <p:cNvPicPr>
            <a:picLocks noChangeAspect="1"/>
          </p:cNvPicPr>
          <p:nvPr/>
        </p:nvPicPr>
        <p:blipFill>
          <a:blip r:embed="rId4"/>
          <a:stretch>
            <a:fillRect/>
          </a:stretch>
        </p:blipFill>
        <p:spPr>
          <a:xfrm>
            <a:off x="4892078" y="3414032"/>
            <a:ext cx="2436635" cy="2464723"/>
          </a:xfrm>
          <a:prstGeom prst="rect">
            <a:avLst/>
          </a:prstGeom>
        </p:spPr>
      </p:pic>
      <p:sp>
        <p:nvSpPr>
          <p:cNvPr id="2237" name="テキスト ボックス 420"/>
          <p:cNvSpPr txBox="1"/>
          <p:nvPr/>
        </p:nvSpPr>
        <p:spPr>
          <a:xfrm>
            <a:off x="315508" y="180000"/>
            <a:ext cx="1111019" cy="460772"/>
          </a:xfrm>
          <a:prstGeom prst="rect">
            <a:avLst/>
          </a:prstGeom>
          <a:noFill/>
          <a:ln>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b="1">
                <a:latin typeface="HG丸ｺﾞｼｯｸM-PRO"/>
                <a:ea typeface="HG丸ｺﾞｼｯｸM-PRO"/>
              </a:rPr>
              <a:t>まとめ</a:t>
            </a:r>
            <a:endParaRPr sz="2400" b="1">
              <a:latin typeface="HG丸ｺﾞｼｯｸM-PRO"/>
              <a:ea typeface="HG丸ｺﾞｼｯｸM-PRO"/>
            </a:endParaRPr>
          </a:p>
        </p:txBody>
      </p:sp>
    </p:spTree>
    <p:extLst>
      <p:ext uri="{BB962C8B-B14F-4D97-AF65-F5344CB8AC3E}">
        <p14:creationId xmlns:p14="http://schemas.microsoft.com/office/powerpoint/2010/main" val="358380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3" name="四角形: 角を丸くする 14"/>
          <p:cNvSpPr/>
          <p:nvPr/>
        </p:nvSpPr>
        <p:spPr>
          <a:xfrm>
            <a:off x="489857" y="236764"/>
            <a:ext cx="8915400" cy="6354535"/>
          </a:xfrm>
          <a:prstGeom prst="roundRect">
            <a:avLst/>
          </a:prstGeom>
          <a:solidFill>
            <a:srgbClr val="FBE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2244"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59C28C4-93E8-4A6E-8DDC-0722D5EA7CB2}" type="slidenum">
              <a:rPr kumimoji="1" lang="en-US" altLang="ja-JP" sz="1200" b="0"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34</a:t>
            </a:fld>
            <a:endParaRPr kumimoji="1" lang="en-US" altLang="ja-JP" sz="12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245" name="テキスト ボックス 34"/>
          <p:cNvSpPr txBox="1"/>
          <p:nvPr/>
        </p:nvSpPr>
        <p:spPr>
          <a:xfrm>
            <a:off x="1767439" y="1126214"/>
            <a:ext cx="6396521" cy="645438"/>
          </a:xfrm>
          <a:prstGeom prst="rect">
            <a:avLst/>
          </a:prstGeom>
          <a:noFill/>
        </p:spPr>
        <p:txBody>
          <a:bodyPr wrap="square" rtlCol="0">
            <a:spAutoFit/>
          </a:bodyPr>
          <a:lstStyle/>
          <a:p>
            <a:pPr algn="l"/>
            <a:r>
              <a:rPr kumimoji="1" lang="ja-JP" altLang="en-US" sz="3600" b="1" spc="150" dirty="0">
                <a:latin typeface="HG丸ｺﾞｼｯｸM-PRO" panose="020F0600000000000000" pitchFamily="50" charset="-128"/>
                <a:ea typeface="HG丸ｺﾞｼｯｸM-PRO" panose="020F0600000000000000" pitchFamily="50" charset="-128"/>
              </a:rPr>
              <a:t>手をつないでいい？</a:t>
            </a:r>
            <a:endParaRPr kumimoji="1" lang="en-US" altLang="ja-JP" sz="3600" b="1" spc="150" dirty="0">
              <a:latin typeface="HG丸ｺﾞｼｯｸM-PRO" panose="020F0600000000000000" pitchFamily="50" charset="-128"/>
              <a:ea typeface="HG丸ｺﾞｼｯｸM-PRO" panose="020F0600000000000000" pitchFamily="50" charset="-128"/>
            </a:endParaRPr>
          </a:p>
        </p:txBody>
      </p:sp>
      <p:sp>
        <p:nvSpPr>
          <p:cNvPr id="2246" name="テキスト ボックス 36"/>
          <p:cNvSpPr txBox="1"/>
          <p:nvPr/>
        </p:nvSpPr>
        <p:spPr>
          <a:xfrm>
            <a:off x="1767439" y="1771652"/>
            <a:ext cx="7261720" cy="645438"/>
          </a:xfrm>
          <a:prstGeom prst="rect">
            <a:avLst/>
          </a:prstGeom>
          <a:noFill/>
        </p:spPr>
        <p:txBody>
          <a:bodyPr wrap="square" rtlCol="0">
            <a:spAutoFit/>
          </a:bodyPr>
          <a:lstStyle/>
          <a:p>
            <a:pPr algn="l">
              <a:spcAft>
                <a:spcPts val="500"/>
              </a:spcAft>
            </a:pPr>
            <a:r>
              <a:rPr kumimoji="1" lang="ja-JP" altLang="en-US" sz="3600" b="1" spc="150" dirty="0">
                <a:latin typeface="HG丸ｺﾞｼｯｸM-PRO" panose="020F0600000000000000" pitchFamily="50" charset="-128"/>
                <a:ea typeface="HG丸ｺﾞｼｯｸM-PRO" panose="020F0600000000000000" pitchFamily="50" charset="-128"/>
              </a:rPr>
              <a:t>写真をとってもいい？　　など</a:t>
            </a:r>
            <a:endParaRPr kumimoji="1" lang="en-US" altLang="ja-JP" sz="3200" b="1" spc="150" dirty="0">
              <a:latin typeface="HG丸ｺﾞｼｯｸM-PRO" panose="020F0600000000000000" pitchFamily="50" charset="-128"/>
              <a:ea typeface="HG丸ｺﾞｼｯｸM-PRO" panose="020F0600000000000000" pitchFamily="50" charset="-128"/>
            </a:endParaRPr>
          </a:p>
        </p:txBody>
      </p:sp>
      <p:sp>
        <p:nvSpPr>
          <p:cNvPr id="2247" name="テキスト ボックス 32"/>
          <p:cNvSpPr txBox="1"/>
          <p:nvPr/>
        </p:nvSpPr>
        <p:spPr>
          <a:xfrm>
            <a:off x="1767439" y="480776"/>
            <a:ext cx="6360239" cy="645438"/>
          </a:xfrm>
          <a:prstGeom prst="rect">
            <a:avLst/>
          </a:prstGeom>
          <a:noFill/>
        </p:spPr>
        <p:txBody>
          <a:bodyPr wrap="square" rtlCol="0">
            <a:spAutoFit/>
          </a:bodyPr>
          <a:lstStyle/>
          <a:p>
            <a:pPr algn="l"/>
            <a:r>
              <a:rPr kumimoji="1" lang="ja-JP" altLang="en-US" sz="3600" b="1" spc="150" dirty="0">
                <a:latin typeface="HG丸ｺﾞｼｯｸM-PRO" panose="020F0600000000000000" pitchFamily="50" charset="-128"/>
                <a:ea typeface="HG丸ｺﾞｼｯｸM-PRO" panose="020F0600000000000000" pitchFamily="50" charset="-128"/>
              </a:rPr>
              <a:t>部屋に入ってもいいかな？</a:t>
            </a:r>
            <a:endParaRPr kumimoji="1" lang="en-US" altLang="ja-JP" sz="3600" b="1" spc="150" dirty="0">
              <a:latin typeface="HG丸ｺﾞｼｯｸM-PRO" panose="020F0600000000000000" pitchFamily="50" charset="-128"/>
              <a:ea typeface="HG丸ｺﾞｼｯｸM-PRO" panose="020F0600000000000000" pitchFamily="50" charset="-128"/>
            </a:endParaRPr>
          </a:p>
        </p:txBody>
      </p:sp>
      <p:grpSp>
        <p:nvGrpSpPr>
          <p:cNvPr id="2248" name="グループ 435"/>
          <p:cNvGrpSpPr/>
          <p:nvPr/>
        </p:nvGrpSpPr>
        <p:grpSpPr>
          <a:xfrm>
            <a:off x="2467448" y="2545101"/>
            <a:ext cx="4861265" cy="2464723"/>
            <a:chOff x="2467448" y="4156513"/>
            <a:chExt cx="4861265" cy="2464723"/>
          </a:xfrm>
        </p:grpSpPr>
        <p:pic>
          <p:nvPicPr>
            <p:cNvPr id="2249" name="図 23"/>
            <p:cNvPicPr>
              <a:picLocks noChangeAspect="1"/>
            </p:cNvPicPr>
            <p:nvPr/>
          </p:nvPicPr>
          <p:blipFill>
            <a:blip r:embed="rId3"/>
            <a:stretch>
              <a:fillRect/>
            </a:stretch>
          </p:blipFill>
          <p:spPr>
            <a:xfrm>
              <a:off x="2467448" y="4156514"/>
              <a:ext cx="2429612" cy="2464722"/>
            </a:xfrm>
            <a:prstGeom prst="rect">
              <a:avLst/>
            </a:prstGeom>
          </p:spPr>
        </p:pic>
        <p:pic>
          <p:nvPicPr>
            <p:cNvPr id="2250" name="図 24" descr="アイコン_x000a__x000a_自動的に生成された説明"/>
            <p:cNvPicPr>
              <a:picLocks noChangeAspect="1"/>
            </p:cNvPicPr>
            <p:nvPr/>
          </p:nvPicPr>
          <p:blipFill>
            <a:blip r:embed="rId4"/>
            <a:stretch>
              <a:fillRect/>
            </a:stretch>
          </p:blipFill>
          <p:spPr>
            <a:xfrm>
              <a:off x="4892078" y="4156513"/>
              <a:ext cx="2436635" cy="2464723"/>
            </a:xfrm>
            <a:prstGeom prst="rect">
              <a:avLst/>
            </a:prstGeom>
          </p:spPr>
        </p:pic>
      </p:grpSp>
      <p:sp>
        <p:nvSpPr>
          <p:cNvPr id="2251" name="テキスト ボックス 437"/>
          <p:cNvSpPr txBox="1"/>
          <p:nvPr/>
        </p:nvSpPr>
        <p:spPr>
          <a:xfrm>
            <a:off x="1844876" y="5146606"/>
            <a:ext cx="6205363" cy="1199436"/>
          </a:xfrm>
          <a:prstGeom prst="rect">
            <a:avLst/>
          </a:prstGeom>
          <a:noFill/>
          <a:ln>
            <a:no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3600" b="1" dirty="0">
                <a:latin typeface="HG丸ｺﾞｼｯｸM-PRO"/>
                <a:ea typeface="HG丸ｺﾞｼｯｸM-PRO"/>
              </a:rPr>
              <a:t>相手の体や気持ちを尊重する</a:t>
            </a:r>
            <a:endParaRPr sz="3600" b="1" dirty="0">
              <a:latin typeface="HG丸ｺﾞｼｯｸM-PRO"/>
              <a:ea typeface="HG丸ｺﾞｼｯｸM-PRO"/>
            </a:endParaRPr>
          </a:p>
          <a:p>
            <a:pPr algn="ctr"/>
            <a:r>
              <a:rPr lang="ja-JP" altLang="en-US" sz="3600" b="1" dirty="0">
                <a:latin typeface="HG丸ｺﾞｼｯｸM-PRO"/>
                <a:ea typeface="HG丸ｺﾞｼｯｸM-PRO"/>
              </a:rPr>
              <a:t>言葉と行動が大切だね</a:t>
            </a:r>
            <a:endParaRPr lang="ja-JP" altLang="en-US" sz="3200" b="1" dirty="0">
              <a:latin typeface="HG丸ｺﾞｼｯｸM-PRO"/>
              <a:ea typeface="HG丸ｺﾞｼｯｸM-PRO"/>
            </a:endParaRPr>
          </a:p>
        </p:txBody>
      </p:sp>
      <p:sp>
        <p:nvSpPr>
          <p:cNvPr id="2252" name="テキスト ボックス 657"/>
          <p:cNvSpPr txBox="1"/>
          <p:nvPr/>
        </p:nvSpPr>
        <p:spPr>
          <a:xfrm>
            <a:off x="315508" y="180000"/>
            <a:ext cx="1111019" cy="460772"/>
          </a:xfrm>
          <a:prstGeom prst="rect">
            <a:avLst/>
          </a:prstGeom>
          <a:noFill/>
          <a:ln>
            <a:solidFill>
              <a:schemeClr val="tx1"/>
            </a:solidFill>
          </a:ln>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b="1">
                <a:latin typeface="HG丸ｺﾞｼｯｸM-PRO"/>
                <a:ea typeface="HG丸ｺﾞｼｯｸM-PRO"/>
              </a:rPr>
              <a:t>まとめ</a:t>
            </a:r>
            <a:endParaRPr sz="2400" b="1">
              <a:latin typeface="HG丸ｺﾞｼｯｸM-PRO"/>
              <a:ea typeface="HG丸ｺﾞｼｯｸM-PRO"/>
            </a:endParaRPr>
          </a:p>
        </p:txBody>
      </p:sp>
    </p:spTree>
    <p:extLst>
      <p:ext uri="{BB962C8B-B14F-4D97-AF65-F5344CB8AC3E}">
        <p14:creationId xmlns:p14="http://schemas.microsoft.com/office/powerpoint/2010/main" val="35838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 name="四角形: 角を丸くする 16"/>
          <p:cNvSpPr/>
          <p:nvPr/>
        </p:nvSpPr>
        <p:spPr>
          <a:xfrm>
            <a:off x="489857" y="24692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3"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3</a:t>
            </a:fld>
            <a:endParaRPr kumimoji="1" lang="en-US" altLang="ja-JP" dirty="0">
              <a:latin typeface="Meiryo UI" panose="020B0604030504040204" pitchFamily="50" charset="-128"/>
              <a:ea typeface="Meiryo UI" panose="020B0604030504040204" pitchFamily="50" charset="-128"/>
            </a:endParaRPr>
          </a:p>
        </p:txBody>
      </p:sp>
      <p:pic>
        <p:nvPicPr>
          <p:cNvPr id="1824" name="図 43"/>
          <p:cNvPicPr>
            <a:picLocks noChangeAspect="1"/>
          </p:cNvPicPr>
          <p:nvPr/>
        </p:nvPicPr>
        <p:blipFill>
          <a:blip r:embed="rId3"/>
          <a:stretch>
            <a:fillRect/>
          </a:stretch>
        </p:blipFill>
        <p:spPr>
          <a:xfrm>
            <a:off x="4495749" y="4918234"/>
            <a:ext cx="914501" cy="1502999"/>
          </a:xfrm>
          <a:prstGeom prst="rect">
            <a:avLst/>
          </a:prstGeom>
        </p:spPr>
      </p:pic>
      <p:sp>
        <p:nvSpPr>
          <p:cNvPr id="1825" name="吹き出し: 角を丸めた四角形 11"/>
          <p:cNvSpPr/>
          <p:nvPr/>
        </p:nvSpPr>
        <p:spPr>
          <a:xfrm>
            <a:off x="976278" y="1958463"/>
            <a:ext cx="7872944" cy="2959771"/>
          </a:xfrm>
          <a:prstGeom prst="wedgeRoundRectCallout">
            <a:avLst>
              <a:gd name="adj1" fmla="val 5750"/>
              <a:gd name="adj2" fmla="val 6490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1826" name="テキスト ボックス 32"/>
          <p:cNvSpPr txBox="1"/>
          <p:nvPr/>
        </p:nvSpPr>
        <p:spPr>
          <a:xfrm>
            <a:off x="1632562" y="2126663"/>
            <a:ext cx="6715667" cy="255365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4000" b="1" spc="150" dirty="0">
                <a:latin typeface="HG丸ｺﾞｼｯｸM-PRO" panose="020F0600000000000000" pitchFamily="50" charset="-128"/>
                <a:ea typeface="HG丸ｺﾞｼｯｸM-PRO" panose="020F0600000000000000" pitchFamily="50" charset="-128"/>
              </a:rPr>
              <a:t>みんなが大きくなって，</a:t>
            </a:r>
          </a:p>
          <a:p>
            <a:r>
              <a:rPr kumimoji="1" lang="ja-JP" altLang="en-US" sz="4000" b="1" spc="150" dirty="0">
                <a:latin typeface="HG丸ｺﾞｼｯｸM-PRO" panose="020F0600000000000000" pitchFamily="50" charset="-128"/>
                <a:ea typeface="HG丸ｺﾞｼｯｸM-PRO" panose="020F0600000000000000" pitchFamily="50" charset="-128"/>
              </a:rPr>
              <a:t>お父さんやお母さんになるときに大切になる体の部分があるところなんだよ。</a:t>
            </a:r>
          </a:p>
        </p:txBody>
      </p:sp>
      <p:sp>
        <p:nvSpPr>
          <p:cNvPr id="1827" name="テキスト ボックス 215"/>
          <p:cNvSpPr txBox="1"/>
          <p:nvPr/>
        </p:nvSpPr>
        <p:spPr>
          <a:xfrm>
            <a:off x="1557770" y="759404"/>
            <a:ext cx="6790458" cy="922437"/>
          </a:xfrm>
          <a:prstGeom prst="rect">
            <a:avLst/>
          </a:prstGeom>
          <a:solidFill>
            <a:srgbClr val="FFFF00"/>
          </a:solidFill>
        </p:spPr>
        <p:txBody>
          <a:bodyPr wrap="none" rtlCol="0">
            <a:spAutoFit/>
          </a:bodyPr>
          <a:lstStyle/>
          <a:p>
            <a:pPr algn="ctr">
              <a:spcAft>
                <a:spcPts val="500"/>
              </a:spcAft>
            </a:pPr>
            <a:r>
              <a:rPr kumimoji="1" lang="ja-JP" altLang="en-US" sz="5400" b="1" spc="300" dirty="0">
                <a:latin typeface="HG丸ｺﾞｼｯｸM-PRO" panose="020F0600000000000000" pitchFamily="50" charset="-128"/>
                <a:ea typeface="HG丸ｺﾞｼｯｸM-PRO" panose="020F0600000000000000" pitchFamily="50" charset="-128"/>
              </a:rPr>
              <a:t>プライベートゾーン</a:t>
            </a:r>
            <a:endParaRPr kumimoji="1" lang="ja-JP" altLang="en-US" sz="3200" b="1" spc="3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27851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 name="四角形: 角を丸くする 19"/>
          <p:cNvSpPr/>
          <p:nvPr/>
        </p:nvSpPr>
        <p:spPr>
          <a:xfrm>
            <a:off x="489857" y="23676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ja-JP" altLang="en-US" sz="1800"/>
          </a:p>
        </p:txBody>
      </p:sp>
      <p:sp>
        <p:nvSpPr>
          <p:cNvPr id="1796"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4</a:t>
            </a:fld>
            <a:endParaRPr kumimoji="1" lang="en-US" altLang="ja-JP" dirty="0">
              <a:latin typeface="Meiryo UI" panose="020B0604030504040204" pitchFamily="50" charset="-128"/>
              <a:ea typeface="Meiryo UI" panose="020B0604030504040204" pitchFamily="50" charset="-128"/>
            </a:endParaRPr>
          </a:p>
        </p:txBody>
      </p:sp>
      <p:sp>
        <p:nvSpPr>
          <p:cNvPr id="1797" name="テキスト ボックス 4"/>
          <p:cNvSpPr txBox="1"/>
          <p:nvPr/>
        </p:nvSpPr>
        <p:spPr>
          <a:xfrm>
            <a:off x="1567451" y="692517"/>
            <a:ext cx="6758398" cy="1168658"/>
          </a:xfrm>
          <a:prstGeom prst="rect">
            <a:avLst/>
          </a:prstGeom>
          <a:noFill/>
        </p:spPr>
        <p:txBody>
          <a:bodyPr wrap="none" rtlCol="0">
            <a:spAutoFit/>
          </a:bodyPr>
          <a:lstStyle/>
          <a:p>
            <a:pPr algn="ctr"/>
            <a:r>
              <a:rPr kumimoji="1" lang="ja-JP" altLang="en-US" sz="7000" b="1" spc="300" dirty="0">
                <a:latin typeface="HG丸ｺﾞｼｯｸM-PRO" panose="020F0600000000000000" pitchFamily="50" charset="-128"/>
                <a:ea typeface="HG丸ｺﾞｼｯｸM-PRO" panose="020F0600000000000000" pitchFamily="50" charset="-128"/>
              </a:rPr>
              <a:t>自分の体は大切</a:t>
            </a:r>
            <a:endParaRPr kumimoji="1" lang="en-US" altLang="ja-JP" sz="7000" b="1" spc="300" dirty="0">
              <a:latin typeface="HG丸ｺﾞｼｯｸM-PRO" panose="020F0600000000000000" pitchFamily="50" charset="-128"/>
              <a:ea typeface="HG丸ｺﾞｼｯｸM-PRO" panose="020F0600000000000000" pitchFamily="50" charset="-128"/>
            </a:endParaRPr>
          </a:p>
        </p:txBody>
      </p:sp>
      <p:pic>
        <p:nvPicPr>
          <p:cNvPr id="1798" name="図 17"/>
          <p:cNvPicPr>
            <a:picLocks noChangeAspect="1"/>
          </p:cNvPicPr>
          <p:nvPr/>
        </p:nvPicPr>
        <p:blipFill>
          <a:blip r:embed="rId3"/>
          <a:stretch>
            <a:fillRect/>
          </a:stretch>
        </p:blipFill>
        <p:spPr>
          <a:xfrm>
            <a:off x="1811945" y="1941018"/>
            <a:ext cx="2904061" cy="2946027"/>
          </a:xfrm>
          <a:prstGeom prst="rect">
            <a:avLst/>
          </a:prstGeom>
        </p:spPr>
      </p:pic>
      <p:pic>
        <p:nvPicPr>
          <p:cNvPr id="1799" name="図 18" descr="アイコン_x000a__x000a_自動的に生成された説明"/>
          <p:cNvPicPr>
            <a:picLocks noChangeAspect="1"/>
          </p:cNvPicPr>
          <p:nvPr/>
        </p:nvPicPr>
        <p:blipFill>
          <a:blip r:embed="rId4"/>
          <a:stretch>
            <a:fillRect/>
          </a:stretch>
        </p:blipFill>
        <p:spPr>
          <a:xfrm>
            <a:off x="5189996" y="1941018"/>
            <a:ext cx="2912455" cy="2946028"/>
          </a:xfrm>
          <a:prstGeom prst="rect">
            <a:avLst/>
          </a:prstGeom>
        </p:spPr>
      </p:pic>
      <p:sp>
        <p:nvSpPr>
          <p:cNvPr id="1800" name="テキスト ボックス 529"/>
          <p:cNvSpPr txBox="1"/>
          <p:nvPr/>
        </p:nvSpPr>
        <p:spPr>
          <a:xfrm>
            <a:off x="1097770" y="4887046"/>
            <a:ext cx="7697758" cy="1168658"/>
          </a:xfrm>
          <a:prstGeom prst="rect">
            <a:avLst/>
          </a:prstGeom>
          <a:noFill/>
        </p:spPr>
        <p:txBody>
          <a:bodyPr wrap="none" rtlCol="0">
            <a:spAutoFit/>
          </a:bodyPr>
          <a:lstStyle/>
          <a:p>
            <a:pPr algn="ctr"/>
            <a:r>
              <a:rPr kumimoji="1" lang="ja-JP" altLang="en-US" sz="7000" b="1" spc="300" dirty="0">
                <a:latin typeface="HG丸ｺﾞｼｯｸM-PRO" panose="020F0600000000000000" pitchFamily="50" charset="-128"/>
                <a:ea typeface="HG丸ｺﾞｼｯｸM-PRO" panose="020F0600000000000000" pitchFamily="50" charset="-128"/>
              </a:rPr>
              <a:t>他の人の体も大切</a:t>
            </a:r>
            <a:endParaRPr kumimoji="1" lang="en-US" altLang="ja-JP" sz="7000" b="1" spc="3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6290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4" name="四角形: 角を丸くする 19"/>
          <p:cNvSpPr/>
          <p:nvPr/>
        </p:nvSpPr>
        <p:spPr>
          <a:xfrm>
            <a:off x="489857" y="23676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5"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5</a:t>
            </a:fld>
            <a:endParaRPr kumimoji="1" lang="en-US" altLang="ja-JP" dirty="0">
              <a:latin typeface="Meiryo UI" panose="020B0604030504040204" pitchFamily="50" charset="-128"/>
              <a:ea typeface="Meiryo UI" panose="020B0604030504040204" pitchFamily="50" charset="-128"/>
            </a:endParaRPr>
          </a:p>
        </p:txBody>
      </p:sp>
      <p:sp>
        <p:nvSpPr>
          <p:cNvPr id="1836" name="テキスト ボックス 4"/>
          <p:cNvSpPr txBox="1"/>
          <p:nvPr/>
        </p:nvSpPr>
        <p:spPr>
          <a:xfrm>
            <a:off x="844817" y="1688365"/>
            <a:ext cx="8205483" cy="345133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None/>
              <a:tabLst/>
              <a:defRPr/>
            </a:pPr>
            <a:r>
              <a:rPr kumimoji="1" lang="ja-JP" altLang="en-US" sz="7000" b="1" spc="300" dirty="0">
                <a:latin typeface="HG丸ｺﾞｼｯｸM-PRO" panose="020F0600000000000000" pitchFamily="50" charset="-128"/>
                <a:ea typeface="HG丸ｺﾞｼｯｸM-PRO" panose="020F0600000000000000" pitchFamily="50" charset="-128"/>
              </a:rPr>
              <a:t>２　</a:t>
            </a:r>
            <a:r>
              <a:rPr kumimoji="0" lang="ja-JP" altLang="en-US" sz="7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自分と他の人</a:t>
            </a:r>
          </a:p>
          <a:p>
            <a:pPr marL="0" marR="0" lvl="0" indent="0" algn="l" defTabSz="457200" rtl="0" eaLnBrk="1" fontAlgn="auto" latinLnBrk="0" hangingPunct="1">
              <a:lnSpc>
                <a:spcPct val="100000"/>
              </a:lnSpc>
              <a:spcBef>
                <a:spcPts val="0"/>
              </a:spcBef>
              <a:spcAft>
                <a:spcPts val="500"/>
              </a:spcAft>
              <a:buClrTx/>
              <a:buSzTx/>
              <a:buNone/>
              <a:tabLst/>
              <a:defRPr/>
            </a:pPr>
            <a:r>
              <a:rPr kumimoji="0" lang="ja-JP" altLang="en-US" sz="7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　　を守るための</a:t>
            </a:r>
          </a:p>
          <a:p>
            <a:pPr marL="0" marR="0" lvl="0" indent="0" algn="l" defTabSz="457200" rtl="0" eaLnBrk="1" fontAlgn="auto" latinLnBrk="0" hangingPunct="1">
              <a:lnSpc>
                <a:spcPct val="100000"/>
              </a:lnSpc>
              <a:spcBef>
                <a:spcPts val="0"/>
              </a:spcBef>
              <a:spcAft>
                <a:spcPts val="500"/>
              </a:spcAft>
              <a:buClrTx/>
              <a:buSzTx/>
              <a:buNone/>
              <a:tabLst/>
              <a:defRPr/>
            </a:pPr>
            <a:r>
              <a:rPr kumimoji="0" lang="ja-JP" altLang="en-US" sz="7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　　ルール</a:t>
            </a:r>
          </a:p>
        </p:txBody>
      </p:sp>
    </p:spTree>
    <p:extLst>
      <p:ext uri="{BB962C8B-B14F-4D97-AF65-F5344CB8AC3E}">
        <p14:creationId xmlns:p14="http://schemas.microsoft.com/office/powerpoint/2010/main" val="271629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 name="四角形: 角を丸くする 19"/>
          <p:cNvSpPr/>
          <p:nvPr/>
        </p:nvSpPr>
        <p:spPr>
          <a:xfrm>
            <a:off x="489857" y="23676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5"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6</a:t>
            </a:fld>
            <a:endParaRPr kumimoji="1" lang="en-US" altLang="ja-JP" dirty="0">
              <a:latin typeface="Meiryo UI" panose="020B0604030504040204" pitchFamily="50" charset="-128"/>
              <a:ea typeface="Meiryo UI" panose="020B0604030504040204" pitchFamily="50" charset="-128"/>
            </a:endParaRPr>
          </a:p>
        </p:txBody>
      </p:sp>
      <p:pic>
        <p:nvPicPr>
          <p:cNvPr id="1866" name="図 7" descr="テキスト が含まれている画像_x000a__x000a_自動的に生成された説明"/>
          <p:cNvPicPr>
            <a:picLocks noChangeAspect="1"/>
          </p:cNvPicPr>
          <p:nvPr/>
        </p:nvPicPr>
        <p:blipFill>
          <a:blip r:embed="rId3"/>
          <a:stretch>
            <a:fillRect/>
          </a:stretch>
        </p:blipFill>
        <p:spPr>
          <a:xfrm>
            <a:off x="2750132" y="2836848"/>
            <a:ext cx="4394850" cy="3128611"/>
          </a:xfrm>
          <a:prstGeom prst="rect">
            <a:avLst/>
          </a:prstGeom>
        </p:spPr>
      </p:pic>
      <p:sp>
        <p:nvSpPr>
          <p:cNvPr id="1867" name="テキスト ボックス 263"/>
          <p:cNvSpPr txBox="1"/>
          <p:nvPr/>
        </p:nvSpPr>
        <p:spPr>
          <a:xfrm>
            <a:off x="1073618" y="1016533"/>
            <a:ext cx="8637160" cy="1386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①自分のプライベートゾーンを</a:t>
            </a: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　他の人に</a:t>
            </a:r>
            <a:r>
              <a:rPr kumimoji="0" lang="ja-JP" altLang="en-US" sz="4000" b="1" i="0" u="none" strike="noStrike" kern="1200" cap="none" spc="30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見せない</a:t>
            </a:r>
          </a:p>
        </p:txBody>
      </p:sp>
    </p:spTree>
    <p:extLst>
      <p:ext uri="{BB962C8B-B14F-4D97-AF65-F5344CB8AC3E}">
        <p14:creationId xmlns:p14="http://schemas.microsoft.com/office/powerpoint/2010/main" val="90913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 name="四角形: 角を丸くする 19"/>
          <p:cNvSpPr/>
          <p:nvPr/>
        </p:nvSpPr>
        <p:spPr>
          <a:xfrm>
            <a:off x="489857" y="23676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4"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7</a:t>
            </a:fld>
            <a:endParaRPr kumimoji="1" lang="en-US" altLang="ja-JP" dirty="0">
              <a:latin typeface="Meiryo UI" panose="020B0604030504040204" pitchFamily="50" charset="-128"/>
              <a:ea typeface="Meiryo UI" panose="020B0604030504040204" pitchFamily="50" charset="-128"/>
            </a:endParaRPr>
          </a:p>
        </p:txBody>
      </p:sp>
      <p:pic>
        <p:nvPicPr>
          <p:cNvPr id="1875" name="図 252" descr="挿絵, 時計 が含まれている画像_x000a__x000a_自動的に生成された説明"/>
          <p:cNvPicPr>
            <a:picLocks noChangeAspect="1"/>
          </p:cNvPicPr>
          <p:nvPr/>
        </p:nvPicPr>
        <p:blipFill>
          <a:blip r:embed="rId3"/>
          <a:stretch>
            <a:fillRect/>
          </a:stretch>
        </p:blipFill>
        <p:spPr>
          <a:xfrm>
            <a:off x="3125903" y="2545308"/>
            <a:ext cx="3641495" cy="3459617"/>
          </a:xfrm>
          <a:prstGeom prst="rect">
            <a:avLst/>
          </a:prstGeom>
        </p:spPr>
      </p:pic>
      <p:sp>
        <p:nvSpPr>
          <p:cNvPr id="1876" name="テキスト ボックス 542"/>
          <p:cNvSpPr txBox="1"/>
          <p:nvPr/>
        </p:nvSpPr>
        <p:spPr>
          <a:xfrm>
            <a:off x="1073618" y="1016533"/>
            <a:ext cx="8637160" cy="1386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②他の人のプライベートゾーン　</a:t>
            </a: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　を</a:t>
            </a:r>
            <a:r>
              <a:rPr kumimoji="0" lang="ja-JP" altLang="en-US" sz="4000" b="1" i="0" u="none" strike="noStrike" kern="1200" cap="none" spc="30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見ない</a:t>
            </a:r>
          </a:p>
        </p:txBody>
      </p:sp>
    </p:spTree>
    <p:extLst>
      <p:ext uri="{BB962C8B-B14F-4D97-AF65-F5344CB8AC3E}">
        <p14:creationId xmlns:p14="http://schemas.microsoft.com/office/powerpoint/2010/main" val="909136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 name="四角形: 角を丸くする 19"/>
          <p:cNvSpPr/>
          <p:nvPr/>
        </p:nvSpPr>
        <p:spPr>
          <a:xfrm>
            <a:off x="489857" y="236764"/>
            <a:ext cx="8915400" cy="6354535"/>
          </a:xfrm>
          <a:prstGeom prst="roundRect">
            <a:avLst/>
          </a:prstGeom>
          <a:solidFill>
            <a:srgbClr val="FF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3" name="スライド番号プレースホルダー 3"/>
          <p:cNvSpPr txBox="1"/>
          <p:nvPr/>
        </p:nvSpPr>
        <p:spPr>
          <a:xfrm>
            <a:off x="4711700" y="6591300"/>
            <a:ext cx="469900" cy="254000"/>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fld id="{459C28C4-93E8-4A6E-8DDC-0722D5EA7CB2}" type="slidenum">
              <a:rPr kumimoji="1" lang="en-US" altLang="ja-JP" smtClean="0">
                <a:latin typeface="Meiryo UI" panose="020B0604030504040204" pitchFamily="50" charset="-128"/>
                <a:ea typeface="Meiryo UI" panose="020B0604030504040204" pitchFamily="50" charset="-128"/>
              </a:rPr>
              <a:pPr algn="ctr" defTabSz="914400" fontAlgn="base">
                <a:spcBef>
                  <a:spcPct val="0"/>
                </a:spcBef>
                <a:spcAft>
                  <a:spcPct val="0"/>
                </a:spcAft>
                <a:defRPr/>
              </a:pPr>
              <a:t>8</a:t>
            </a:fld>
            <a:endParaRPr kumimoji="1" lang="en-US" altLang="ja-JP" dirty="0">
              <a:latin typeface="Meiryo UI" panose="020B0604030504040204" pitchFamily="50" charset="-128"/>
              <a:ea typeface="Meiryo UI" panose="020B0604030504040204" pitchFamily="50" charset="-128"/>
            </a:endParaRPr>
          </a:p>
        </p:txBody>
      </p:sp>
      <p:pic>
        <p:nvPicPr>
          <p:cNvPr id="1884" name="図 259" descr="テキスト が含まれている画像_x000a__x000a_自動的に生成された説明"/>
          <p:cNvPicPr>
            <a:picLocks noChangeAspect="1"/>
          </p:cNvPicPr>
          <p:nvPr/>
        </p:nvPicPr>
        <p:blipFill>
          <a:blip r:embed="rId3"/>
          <a:stretch>
            <a:fillRect/>
          </a:stretch>
        </p:blipFill>
        <p:spPr>
          <a:xfrm>
            <a:off x="3336740" y="2861615"/>
            <a:ext cx="3215248" cy="3215248"/>
          </a:xfrm>
          <a:prstGeom prst="rect">
            <a:avLst/>
          </a:prstGeom>
        </p:spPr>
      </p:pic>
      <p:sp>
        <p:nvSpPr>
          <p:cNvPr id="1885" name="テキスト ボックス 544"/>
          <p:cNvSpPr txBox="1"/>
          <p:nvPr/>
        </p:nvSpPr>
        <p:spPr>
          <a:xfrm>
            <a:off x="1073618" y="1016533"/>
            <a:ext cx="8637160" cy="1386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③自分のプライベートゾーンを</a:t>
            </a:r>
          </a:p>
          <a:p>
            <a:pPr marL="0" marR="0" lvl="0" indent="0" algn="l" defTabSz="457200" rtl="0" eaLnBrk="1" fontAlgn="auto" latinLnBrk="0" hangingPunct="1">
              <a:lnSpc>
                <a:spcPct val="100000"/>
              </a:lnSpc>
              <a:spcBef>
                <a:spcPts val="0"/>
              </a:spcBef>
              <a:spcAft>
                <a:spcPts val="500"/>
              </a:spcAft>
              <a:buClrTx/>
              <a:buSzTx/>
              <a:buFontTx/>
              <a:buNone/>
              <a:tabLst/>
              <a:defRPr/>
            </a:pPr>
            <a:r>
              <a:rPr kumimoji="0" lang="ja-JP" altLang="en-US" sz="4000" b="1" i="0" u="none" strike="noStrike" kern="1200" cap="none" spc="300" normalizeH="0" baseline="0" noProof="0" dirty="0">
                <a:ln>
                  <a:noFill/>
                </a:ln>
                <a:effectLst/>
                <a:uLnTx/>
                <a:uFillTx/>
                <a:latin typeface="HG丸ｺﾞｼｯｸM-PRO" panose="020F0600000000000000" pitchFamily="50" charset="-128"/>
                <a:ea typeface="HG丸ｺﾞｼｯｸM-PRO" panose="020F0600000000000000" pitchFamily="50" charset="-128"/>
              </a:rPr>
              <a:t>　他の人に</a:t>
            </a:r>
            <a:r>
              <a:rPr kumimoji="0" lang="ja-JP" altLang="en-US" sz="4000" b="1" i="0" u="none" strike="noStrike" kern="1200" cap="none" spc="30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さわらせない</a:t>
            </a:r>
          </a:p>
        </p:txBody>
      </p:sp>
    </p:spTree>
    <p:extLst>
      <p:ext uri="{BB962C8B-B14F-4D97-AF65-F5344CB8AC3E}">
        <p14:creationId xmlns:p14="http://schemas.microsoft.com/office/powerpoint/2010/main" val="909136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_GROUP" val="mra"/>
</p:tagLst>
</file>

<file path=ppt/theme/theme1.xml><?xml version="1.0" encoding="utf-8"?>
<a:theme xmlns:a="http://schemas.openxmlformats.org/drawingml/2006/main" name="B-01MRA_A4J_MRA">
  <a:themeElements>
    <a:clrScheme name="MRI_color">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B-01MRA_A4J">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Overflow="overflow" horzOverflow="overflow" wrap="square" lIns="0" tIns="0" rIns="0" bIns="0" numCol="1" anchor="ctr" anchorCtr="0" compatLnSpc="1"/>
      <a:lstStyle>
        <a:defPPr marL="0" marR="0" indent="0" algn="ctr" defTabSz="914400" rtl="0" eaLnBrk="1" fontAlgn="b" latinLnBrk="0" hangingPunct="1">
          <a:lnSpc>
            <a:spcPct val="100000"/>
          </a:lnSpc>
          <a:spcBef>
            <a:spcPct val="0"/>
          </a:spcBef>
          <a:spcAft>
            <a:spcPct val="0"/>
          </a:spcAft>
          <a:defRPr kumimoji="1" lang="ja-JP" altLang="en-US" sz="1400" b="0" i="0" u="none" strike="noStrike" cap="none" normalizeH="0" baseline="0" smtClean="0">
            <a:ln>
              <a:noFill/>
            </a:ln>
            <a:solidFill>
              <a:schemeClr val="tx1"/>
            </a:solidFill>
            <a:effectLst/>
            <a:latin typeface="ＭＳ Ｐゴシック"/>
            <a:ea typeface="ＭＳ Ｐゴシック"/>
          </a:defRPr>
        </a:defPPr>
      </a:lstStyle>
    </a:spDef>
    <a:lnDef>
      <a:spPr>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Overflow="overflow" horzOverflow="overflow" wrap="square" lIns="0" tIns="0" rIns="0" bIns="0" numCol="1" anchor="ctr" anchorCtr="0" compatLnSpc="1"/>
      <a:lstStyle>
        <a:defPPr marL="0" marR="0" indent="0" algn="ctr" defTabSz="914400" rtl="0" eaLnBrk="1" fontAlgn="b" latinLnBrk="0" hangingPunct="1">
          <a:lnSpc>
            <a:spcPct val="100000"/>
          </a:lnSpc>
          <a:spcBef>
            <a:spcPct val="0"/>
          </a:spcBef>
          <a:spcAft>
            <a:spcPct val="0"/>
          </a:spcAft>
          <a:defRPr kumimoji="1" lang="ja-JP" altLang="en-US" sz="1400" b="0" i="0" u="none" strike="noStrike" cap="none" normalizeH="0" baseline="0" smtClean="0">
            <a:ln>
              <a:noFill/>
            </a:ln>
            <a:solidFill>
              <a:schemeClr val="tx1"/>
            </a:solidFill>
            <a:effectLst/>
            <a:latin typeface="ＭＳ Ｐゴシック"/>
            <a:ea typeface="ＭＳ Ｐゴシック"/>
          </a:defRPr>
        </a:defPPr>
      </a:lstStyle>
    </a:lnDef>
  </a:objectDefaults>
  <a:extraClrSchemeLst/>
</a:theme>
</file>

<file path=ppt/theme/theme2.xml><?xml version="1.0" encoding="utf-8"?>
<a:theme xmlns:a="http://schemas.openxmlformats.org/drawingml/2006/main" name="1_B-01MRA_A4JG">
  <a:themeElements>
    <a:clrScheme name="1_B-01MRA_A4JG 12">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fontScheme name="1_B-01MRA_A4JG">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Overflow="overflow" horzOverflow="overflow" wrap="square" lIns="0" tIns="0" rIns="0" bIns="0" numCol="1" anchor="ctr" anchorCtr="0" compatLnSpc="1"/>
      <a:lstStyle>
        <a:defPPr marL="0" marR="0" indent="0" algn="ctr" defTabSz="914400" rtl="0" eaLnBrk="1" fontAlgn="b" latinLnBrk="0" hangingPunct="1">
          <a:lnSpc>
            <a:spcPct val="100000"/>
          </a:lnSpc>
          <a:spcBef>
            <a:spcPct val="0"/>
          </a:spcBef>
          <a:spcAft>
            <a:spcPct val="0"/>
          </a:spcAft>
          <a:defRPr kumimoji="1" lang="ja-JP" altLang="en-US" sz="1400" b="0" i="0" u="none" strike="noStrike" cap="none" normalizeH="0" baseline="0" smtClean="0">
            <a:ln>
              <a:noFill/>
            </a:ln>
            <a:solidFill>
              <a:schemeClr val="tx1"/>
            </a:solidFill>
            <a:effectLst/>
            <a:latin typeface="ＭＳ Ｐゴシック"/>
            <a:ea typeface="ＭＳ Ｐゴシック"/>
          </a:defRPr>
        </a:defPPr>
      </a:lstStyle>
    </a:spDef>
    <a:lnDef>
      <a:spPr>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Overflow="overflow" horzOverflow="overflow" wrap="square" lIns="0" tIns="0" rIns="0" bIns="0" numCol="1" anchor="ctr" anchorCtr="0" compatLnSpc="1"/>
      <a:lstStyle>
        <a:defPPr marL="0" marR="0" indent="0" algn="ctr" defTabSz="914400" rtl="0" eaLnBrk="1" fontAlgn="b" latinLnBrk="0" hangingPunct="1">
          <a:lnSpc>
            <a:spcPct val="100000"/>
          </a:lnSpc>
          <a:spcBef>
            <a:spcPct val="0"/>
          </a:spcBef>
          <a:spcAft>
            <a:spcPct val="0"/>
          </a:spcAft>
          <a:defRPr kumimoji="1" lang="ja-JP" altLang="en-US" sz="1400" b="0" i="0" u="none" strike="noStrike" cap="none" normalizeH="0" baseline="0" smtClean="0">
            <a:ln>
              <a:noFill/>
            </a:ln>
            <a:solidFill>
              <a:schemeClr val="tx1"/>
            </a:solidFill>
            <a:effectLst/>
            <a:latin typeface="ＭＳ Ｐゴシック"/>
            <a:ea typeface="ＭＳ Ｐゴシック"/>
          </a:defRPr>
        </a:defPPr>
      </a:lstStyle>
    </a:lnDef>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B-01MRA_A4J_MRA</Template>
  <TotalTime>3098</TotalTime>
  <Words>892</Words>
  <Application>Microsoft Office PowerPoint</Application>
  <PresentationFormat>A4 210 x 297 mm</PresentationFormat>
  <Paragraphs>195</Paragraphs>
  <Slides>35</Slides>
  <Notes>29</Notes>
  <HiddenSlides>0</HiddenSlides>
  <MMClips>0</MMClips>
  <ScaleCrop>false</ScaleCrop>
  <HeadingPairs>
    <vt:vector size="6" baseType="variant">
      <vt:variant>
        <vt:lpstr>使用されているフォント</vt:lpstr>
      </vt:variant>
      <vt:variant>
        <vt:i4>16</vt:i4>
      </vt:variant>
      <vt:variant>
        <vt:lpstr>テーマ</vt:lpstr>
      </vt:variant>
      <vt:variant>
        <vt:i4>3</vt:i4>
      </vt:variant>
      <vt:variant>
        <vt:lpstr>スライド タイトル</vt:lpstr>
      </vt:variant>
      <vt:variant>
        <vt:i4>35</vt:i4>
      </vt:variant>
    </vt:vector>
  </HeadingPairs>
  <TitlesOfParts>
    <vt:vector size="54" baseType="lpstr">
      <vt:lpstr>AR丸ゴシック体E</vt:lpstr>
      <vt:lpstr>ＤＦ平成明朝体W7</vt:lpstr>
      <vt:lpstr>HGSｺﾞｼｯｸE</vt:lpstr>
      <vt:lpstr>HG丸ｺﾞｼｯｸM-PRO</vt:lpstr>
      <vt:lpstr>HG創英角ﾎﾟｯﾌﾟ体</vt:lpstr>
      <vt:lpstr>Meiryo UI</vt:lpstr>
      <vt:lpstr>ＭＳ Ｐゴシック</vt:lpstr>
      <vt:lpstr>UD デジタル 教科書体 NK-B</vt:lpstr>
      <vt:lpstr>游ゴシック</vt:lpstr>
      <vt:lpstr>游ゴシック Light</vt:lpstr>
      <vt:lpstr>Arial</vt:lpstr>
      <vt:lpstr>Arial Black</vt:lpstr>
      <vt:lpstr>Calibri</vt:lpstr>
      <vt:lpstr>Calibri Light</vt:lpstr>
      <vt:lpstr>Times New Roman</vt:lpstr>
      <vt:lpstr>Wingdings</vt:lpstr>
      <vt:lpstr>B-01MRA_A4J_MRA</vt:lpstr>
      <vt:lpstr>1_B-01MRA_A4JG</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染谷　うた子</dc:creator>
  <cp:lastModifiedBy>te01</cp:lastModifiedBy>
  <cp:revision>65</cp:revision>
  <cp:lastPrinted>2022-09-12T08:12:26Z</cp:lastPrinted>
  <dcterms:created xsi:type="dcterms:W3CDTF">2016-10-04T09:11:09Z</dcterms:created>
  <dcterms:modified xsi:type="dcterms:W3CDTF">2022-09-12T08:34:22Z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0x010100EA7D6409A9D90B43AB927FDA8279817D</vt:lpwstr>
  </property>
</Properties>
</file>