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50" r:id="rId1"/>
    <p:sldMasterId id="2147483652" r:id="rId2"/>
    <p:sldMasterId id="2147483674" r:id="rId3"/>
  </p:sldMasterIdLst>
  <p:notesMasterIdLst>
    <p:notesMasterId r:id="rId29"/>
  </p:notesMasterIdLst>
  <p:handoutMasterIdLst>
    <p:handoutMasterId r:id="rId30"/>
  </p:handoutMasterIdLst>
  <p:sldIdLst>
    <p:sldId id="703" r:id="rId4"/>
    <p:sldId id="273" r:id="rId5"/>
    <p:sldId id="272" r:id="rId6"/>
    <p:sldId id="283" r:id="rId7"/>
    <p:sldId id="675" r:id="rId8"/>
    <p:sldId id="697" r:id="rId9"/>
    <p:sldId id="289" r:id="rId10"/>
    <p:sldId id="699" r:id="rId11"/>
    <p:sldId id="281" r:id="rId12"/>
    <p:sldId id="684" r:id="rId13"/>
    <p:sldId id="685" r:id="rId14"/>
    <p:sldId id="690" r:id="rId15"/>
    <p:sldId id="705" r:id="rId16"/>
    <p:sldId id="706" r:id="rId17"/>
    <p:sldId id="686" r:id="rId18"/>
    <p:sldId id="700" r:id="rId19"/>
    <p:sldId id="688" r:id="rId20"/>
    <p:sldId id="677" r:id="rId21"/>
    <p:sldId id="691" r:id="rId22"/>
    <p:sldId id="689" r:id="rId23"/>
    <p:sldId id="707" r:id="rId24"/>
    <p:sldId id="286" r:id="rId25"/>
    <p:sldId id="701" r:id="rId26"/>
    <p:sldId id="708" r:id="rId27"/>
    <p:sldId id="702" r:id="rId28"/>
  </p:sldIdLst>
  <p:sldSz cx="9906000" cy="6858000" type="A4"/>
  <p:notesSz cx="6735763" cy="9866313"/>
  <p:custDataLst>
    <p:tags r:id="rId31"/>
  </p:custDataLst>
  <p:defaultTextStyle>
    <a:defPPr>
      <a:defRPr lang="ja-JP"/>
    </a:defPPr>
    <a:lvl1pPr algn="ctr" rtl="0" fontAlgn="b">
      <a:spcBef>
        <a:spcPct val="0"/>
      </a:spcBef>
      <a:spcAft>
        <a:spcPct val="0"/>
      </a:spcAft>
      <a:buFont typeface="Wingdings" pitchFamily="2" charset="2"/>
      <a:defRPr kumimoji="1" sz="14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1pPr>
    <a:lvl2pPr marL="457200" algn="ctr" rtl="0" fontAlgn="b">
      <a:spcBef>
        <a:spcPct val="0"/>
      </a:spcBef>
      <a:spcAft>
        <a:spcPct val="0"/>
      </a:spcAft>
      <a:buFont typeface="Wingdings" pitchFamily="2" charset="2"/>
      <a:defRPr kumimoji="1" sz="14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2pPr>
    <a:lvl3pPr marL="914400" algn="ctr" rtl="0" fontAlgn="b">
      <a:spcBef>
        <a:spcPct val="0"/>
      </a:spcBef>
      <a:spcAft>
        <a:spcPct val="0"/>
      </a:spcAft>
      <a:buFont typeface="Wingdings" pitchFamily="2" charset="2"/>
      <a:defRPr kumimoji="1" sz="14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3pPr>
    <a:lvl4pPr marL="1371600" algn="ctr" rtl="0" fontAlgn="b">
      <a:spcBef>
        <a:spcPct val="0"/>
      </a:spcBef>
      <a:spcAft>
        <a:spcPct val="0"/>
      </a:spcAft>
      <a:buFont typeface="Wingdings" pitchFamily="2" charset="2"/>
      <a:defRPr kumimoji="1" sz="14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4pPr>
    <a:lvl5pPr marL="1828800" algn="ctr" rtl="0" fontAlgn="b">
      <a:spcBef>
        <a:spcPct val="0"/>
      </a:spcBef>
      <a:spcAft>
        <a:spcPct val="0"/>
      </a:spcAft>
      <a:buFont typeface="Wingdings" pitchFamily="2" charset="2"/>
      <a:defRPr kumimoji="1" sz="14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RA　染谷 うた子" initials="MRA" lastIdx="1" clrIdx="0">
    <p:extLst>
      <p:ext uri="{19B8F6BF-5375-455C-9EA6-DF929625EA0E}">
        <p15:presenceInfo xmlns:p15="http://schemas.microsoft.com/office/powerpoint/2012/main" userId="MRA　染谷 うた子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60066"/>
    <a:srgbClr val="59516F"/>
    <a:srgbClr val="CDE7DA"/>
    <a:srgbClr val="558C99"/>
    <a:srgbClr val="D7929F"/>
    <a:srgbClr val="E9C4A3"/>
    <a:srgbClr val="CB9C7B"/>
    <a:srgbClr val="BD594A"/>
    <a:srgbClr val="A92C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rgbClr val="00000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rgbClr val="00000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rgbClr val="00000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rgbClr val="00000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rgbClr val="00000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rgbClr val="00000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295"/>
    <p:restoredTop sz="89503"/>
  </p:normalViewPr>
  <p:slideViewPr>
    <p:cSldViewPr snapToGrid="0">
      <p:cViewPr varScale="1">
        <p:scale>
          <a:sx n="65" d="100"/>
          <a:sy n="65" d="100"/>
        </p:scale>
        <p:origin x="1752" y="5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gs" Target="tags/tag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handoutMaster" Target="handoutMasters/handout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16979" cy="49377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030" tIns="45516" rIns="91030" bIns="45516" numCol="1" anchor="t" anchorCtr="0" compatLnSpc="1">
            <a:prstTxWarp prst="textNoShape">
              <a:avLst/>
            </a:prstTxWarp>
          </a:bodyPr>
          <a:lstStyle>
            <a:lvl1pPr algn="l" defTabSz="911154" fontAlgn="base"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1232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3818784" y="0"/>
            <a:ext cx="2916979" cy="49377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030" tIns="45516" rIns="91030" bIns="45516" numCol="1" anchor="t" anchorCtr="0" compatLnSpc="1">
            <a:prstTxWarp prst="textNoShape">
              <a:avLst/>
            </a:prstTxWarp>
          </a:bodyPr>
          <a:lstStyle>
            <a:lvl1pPr algn="r" defTabSz="911154" fontAlgn="base"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1233" name="Rectangle 4"/>
          <p:cNvSpPr>
            <a:spLocks noGrp="1" noChangeArrowheads="1"/>
          </p:cNvSpPr>
          <p:nvPr>
            <p:ph type="ftr" sz="quarter" idx="2"/>
          </p:nvPr>
        </p:nvSpPr>
        <p:spPr>
          <a:xfrm>
            <a:off x="314137" y="9474938"/>
            <a:ext cx="3053745" cy="391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buFontTx/>
              <a:buNone/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US" altLang="ja-JP"/>
              <a:t>Copyright (C) Mitsubishi Research Institute, Inc.</a:t>
            </a:r>
          </a:p>
        </p:txBody>
      </p:sp>
      <p:sp>
        <p:nvSpPr>
          <p:cNvPr id="1234" name="Rectangle 5"/>
          <p:cNvSpPr>
            <a:spLocks noGrp="1" noChangeArrowheads="1"/>
          </p:cNvSpPr>
          <p:nvPr>
            <p:ph type="sldNum" sz="quarter" idx="3"/>
          </p:nvPr>
        </p:nvSpPr>
        <p:spPr>
          <a:xfrm>
            <a:off x="3125335" y="9474938"/>
            <a:ext cx="471204" cy="391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867" tIns="44934" rIns="89867" bIns="44934" numCol="1" anchor="ctr" anchorCtr="0" compatLnSpc="1">
            <a:prstTxWarp prst="textNoShape">
              <a:avLst/>
            </a:prstTxWarp>
          </a:bodyPr>
          <a:lstStyle>
            <a:lvl1pPr fontAlgn="base">
              <a:buFontTx/>
              <a:buNone/>
              <a:defRPr sz="1200"/>
            </a:lvl1pPr>
          </a:lstStyle>
          <a:p>
            <a:fld id="{276911BD-7E68-40D6-B6A8-A3360D256241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235" name="Line 2"/>
          <p:cNvSpPr>
            <a:spLocks noChangeShapeType="1"/>
          </p:cNvSpPr>
          <p:nvPr/>
        </p:nvSpPr>
        <p:spPr>
          <a:xfrm>
            <a:off x="314136" y="9447632"/>
            <a:ext cx="6092532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89867" tIns="44934" rIns="89867" bIns="44934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667801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16979" cy="49377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030" tIns="45516" rIns="91030" bIns="45516" numCol="1" anchor="t" anchorCtr="0" compatLnSpc="1">
            <a:prstTxWarp prst="textNoShape">
              <a:avLst/>
            </a:prstTxWarp>
          </a:bodyPr>
          <a:lstStyle>
            <a:lvl1pPr algn="l" defTabSz="911154" fontAlgn="base"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1224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18784" y="0"/>
            <a:ext cx="2916979" cy="49377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030" tIns="45516" rIns="91030" bIns="45516" numCol="1" anchor="t" anchorCtr="0" compatLnSpc="1">
            <a:prstTxWarp prst="textNoShape">
              <a:avLst/>
            </a:prstTxWarp>
          </a:bodyPr>
          <a:lstStyle>
            <a:lvl1pPr algn="r" defTabSz="911154" fontAlgn="base"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1225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698500" y="739775"/>
            <a:ext cx="5345113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26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897532" y="4689686"/>
            <a:ext cx="4940699" cy="95410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27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14137" y="9495418"/>
            <a:ext cx="3053745" cy="391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buFontTx/>
              <a:buNone/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US" altLang="ja-JP"/>
              <a:t>Copyright (C) Mitsubishi Research Institute, Inc.</a:t>
            </a:r>
          </a:p>
        </p:txBody>
      </p:sp>
      <p:sp>
        <p:nvSpPr>
          <p:cNvPr id="122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56321" y="9495418"/>
            <a:ext cx="423122" cy="391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867" tIns="44934" rIns="89867" bIns="44934" numCol="1" anchor="ctr" anchorCtr="0" compatLnSpc="1">
            <a:prstTxWarp prst="textNoShape">
              <a:avLst/>
            </a:prstTxWarp>
          </a:bodyPr>
          <a:lstStyle>
            <a:lvl1pPr fontAlgn="base">
              <a:buFontTx/>
              <a:buNone/>
              <a:defRPr sz="1200"/>
            </a:lvl1pPr>
          </a:lstStyle>
          <a:p>
            <a:fld id="{D01B204F-67BE-4C95-94C3-98475093334C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229" name="Line 8"/>
          <p:cNvSpPr>
            <a:spLocks noChangeShapeType="1"/>
          </p:cNvSpPr>
          <p:nvPr/>
        </p:nvSpPr>
        <p:spPr>
          <a:xfrm>
            <a:off x="314136" y="9447632"/>
            <a:ext cx="6092532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89867" tIns="44934" rIns="89867" bIns="44934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645439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20000"/>
      </a:spcBef>
      <a:spcAft>
        <a:spcPct val="0"/>
      </a:spcAft>
      <a:buClr>
        <a:schemeClr val="tx2"/>
      </a:buClr>
      <a:buFont typeface="Wingdings" pitchFamily="2" charset="2"/>
      <a:defRPr kumimoji="1" sz="14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1pPr>
    <a:lvl2pPr marL="233363" indent="-231775" algn="l" rtl="0" fontAlgn="base">
      <a:spcBef>
        <a:spcPct val="20000"/>
      </a:spcBef>
      <a:spcAft>
        <a:spcPct val="0"/>
      </a:spcAft>
      <a:buClr>
        <a:srgbClr val="3E5E84"/>
      </a:buClr>
      <a:buFont typeface="Wingdings" pitchFamily="2" charset="2"/>
      <a:buChar char="n"/>
      <a:defRPr kumimoji="1" sz="12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2pPr>
    <a:lvl3pPr marL="523875" indent="-242888" algn="l" rtl="0" fontAlgn="base">
      <a:spcBef>
        <a:spcPct val="20000"/>
      </a:spcBef>
      <a:spcAft>
        <a:spcPct val="0"/>
      </a:spcAft>
      <a:buClr>
        <a:srgbClr val="808080"/>
      </a:buClr>
      <a:buFont typeface="Wingdings" pitchFamily="2" charset="2"/>
      <a:buChar char="n"/>
      <a:defRPr kumimoji="1" sz="10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3pPr>
    <a:lvl4pPr marL="771525" indent="-195263" algn="l" rtl="0" fontAlgn="base">
      <a:spcBef>
        <a:spcPct val="20000"/>
      </a:spcBef>
      <a:spcAft>
        <a:spcPct val="0"/>
      </a:spcAft>
      <a:buClr>
        <a:srgbClr val="558C99"/>
      </a:buClr>
      <a:buFont typeface="Wingdings" pitchFamily="2" charset="2"/>
      <a:buChar char="l"/>
      <a:defRPr kumimoji="1" sz="9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4pPr>
    <a:lvl5pPr marL="985838" indent="-195263" algn="l" rtl="0" fontAlgn="base">
      <a:spcBef>
        <a:spcPct val="20000"/>
      </a:spcBef>
      <a:spcAft>
        <a:spcPct val="0"/>
      </a:spcAft>
      <a:buClr>
        <a:srgbClr val="C0C0C0"/>
      </a:buClr>
      <a:buFont typeface="Wingdings" pitchFamily="2" charset="2"/>
      <a:buChar char="l"/>
      <a:defRPr kumimoji="1" sz="900" kern="1200">
        <a:solidFill>
          <a:schemeClr val="tx1"/>
        </a:solidFill>
        <a:latin typeface="ＭＳ Ｐゴシック" charset="-128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4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8500" y="739775"/>
            <a:ext cx="5345113" cy="3702050"/>
          </a:xfrm>
        </p:spPr>
      </p:sp>
      <p:sp>
        <p:nvSpPr>
          <p:cNvPr id="1425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897532" y="4689686"/>
            <a:ext cx="4940699" cy="184666"/>
          </a:xfrm>
        </p:spPr>
        <p:txBody>
          <a:bodyPr/>
          <a:lstStyle/>
          <a:p>
            <a:endParaRPr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426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35F5C-9FD6-407E-BF06-1FA795BE5FE7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17232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8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8500" y="739775"/>
            <a:ext cx="5345113" cy="3702050"/>
          </a:xfrm>
        </p:spPr>
      </p:sp>
      <p:sp>
        <p:nvSpPr>
          <p:cNvPr id="1569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897532" y="4689686"/>
            <a:ext cx="4940699" cy="184666"/>
          </a:xfrm>
        </p:spPr>
        <p:txBody>
          <a:bodyPr/>
          <a:lstStyle/>
          <a:p>
            <a:pPr defTabSz="898672" fontAlgn="auto">
              <a:spcBef>
                <a:spcPts val="0"/>
              </a:spcBef>
              <a:spcAft>
                <a:spcPts val="0"/>
              </a:spcAft>
              <a:buClrTx/>
              <a:defRPr/>
            </a:pPr>
            <a:endParaRPr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570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35F5C-9FD6-407E-BF06-1FA795BE5FE7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5871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8500" y="739775"/>
            <a:ext cx="5345113" cy="3702050"/>
          </a:xfrm>
        </p:spPr>
      </p:sp>
      <p:sp>
        <p:nvSpPr>
          <p:cNvPr id="1578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897532" y="4689686"/>
            <a:ext cx="4940699" cy="184666"/>
          </a:xfrm>
        </p:spPr>
        <p:txBody>
          <a:bodyPr/>
          <a:lstStyle/>
          <a:p>
            <a:pPr defTabSz="898672" fontAlgn="auto">
              <a:spcBef>
                <a:spcPts val="0"/>
              </a:spcBef>
              <a:spcAft>
                <a:spcPts val="0"/>
              </a:spcAft>
              <a:buClrTx/>
              <a:defRPr/>
            </a:pPr>
            <a:endParaRPr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579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35F5C-9FD6-407E-BF06-1FA795BE5FE7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58716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6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8500" y="739775"/>
            <a:ext cx="5345113" cy="3702050"/>
          </a:xfrm>
        </p:spPr>
      </p:sp>
      <p:sp>
        <p:nvSpPr>
          <p:cNvPr id="1587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897532" y="4689686"/>
            <a:ext cx="4940699" cy="184666"/>
          </a:xfrm>
        </p:spPr>
        <p:txBody>
          <a:bodyPr/>
          <a:lstStyle/>
          <a:p>
            <a:pPr defTabSz="898672" fontAlgn="auto">
              <a:spcBef>
                <a:spcPts val="0"/>
              </a:spcBef>
              <a:spcAft>
                <a:spcPts val="0"/>
              </a:spcAft>
              <a:buClrTx/>
              <a:defRPr/>
            </a:pPr>
            <a:endParaRPr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588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35F5C-9FD6-407E-BF06-1FA795BE5FE7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58716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8500" y="739775"/>
            <a:ext cx="5345113" cy="3702050"/>
          </a:xfrm>
        </p:spPr>
      </p:sp>
      <p:sp>
        <p:nvSpPr>
          <p:cNvPr id="1612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897532" y="4689686"/>
            <a:ext cx="4940699" cy="184666"/>
          </a:xfrm>
        </p:spPr>
        <p:txBody>
          <a:bodyPr/>
          <a:lstStyle/>
          <a:p>
            <a:pPr defTabSz="898672" fontAlgn="auto">
              <a:spcBef>
                <a:spcPts val="0"/>
              </a:spcBef>
              <a:spcAft>
                <a:spcPts val="0"/>
              </a:spcAft>
              <a:buClrTx/>
              <a:defRPr/>
            </a:pPr>
            <a:endParaRPr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613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35F5C-9FD6-407E-BF06-1FA795BE5FE7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58716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7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8500" y="739775"/>
            <a:ext cx="5345113" cy="3702050"/>
          </a:xfrm>
        </p:spPr>
      </p:sp>
      <p:sp>
        <p:nvSpPr>
          <p:cNvPr id="1628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897532" y="4689686"/>
            <a:ext cx="4940699" cy="184666"/>
          </a:xfrm>
        </p:spPr>
        <p:txBody>
          <a:bodyPr/>
          <a:lstStyle/>
          <a:p>
            <a:pPr defTabSz="898672" fontAlgn="auto">
              <a:spcBef>
                <a:spcPts val="0"/>
              </a:spcBef>
              <a:spcAft>
                <a:spcPts val="0"/>
              </a:spcAft>
              <a:buClrTx/>
              <a:defRPr/>
            </a:pPr>
            <a:endParaRPr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629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35F5C-9FD6-407E-BF06-1FA795BE5FE7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58716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5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8500" y="739775"/>
            <a:ext cx="5345113" cy="3702050"/>
          </a:xfrm>
        </p:spPr>
      </p:sp>
      <p:sp>
        <p:nvSpPr>
          <p:cNvPr id="1596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897532" y="4689686"/>
            <a:ext cx="4940699" cy="184666"/>
          </a:xfrm>
        </p:spPr>
        <p:txBody>
          <a:bodyPr/>
          <a:lstStyle/>
          <a:p>
            <a:pPr defTabSz="898672" fontAlgn="auto">
              <a:spcBef>
                <a:spcPts val="0"/>
              </a:spcBef>
              <a:spcAft>
                <a:spcPts val="0"/>
              </a:spcAft>
              <a:buClrTx/>
              <a:defRPr/>
            </a:pPr>
            <a:endParaRPr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597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35F5C-9FD6-407E-BF06-1FA795BE5FE7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58716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8500" y="739775"/>
            <a:ext cx="5345113" cy="3702050"/>
          </a:xfrm>
        </p:spPr>
      </p:sp>
      <p:sp>
        <p:nvSpPr>
          <p:cNvPr id="1639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897532" y="4689686"/>
            <a:ext cx="4940699" cy="849463"/>
          </a:xfrm>
        </p:spPr>
        <p:txBody>
          <a:bodyPr/>
          <a:lstStyle/>
          <a:p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（予想される児童の反応）</a:t>
            </a:r>
            <a:endParaRPr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・やめてって言う</a:t>
            </a:r>
          </a:p>
          <a:p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・にげる</a:t>
            </a:r>
          </a:p>
          <a:p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・こわくて何もできない</a:t>
            </a:r>
          </a:p>
        </p:txBody>
      </p:sp>
      <p:sp>
        <p:nvSpPr>
          <p:cNvPr id="1640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35F5C-9FD6-407E-BF06-1FA795BE5FE7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74758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7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8500" y="739775"/>
            <a:ext cx="5345113" cy="3702050"/>
          </a:xfrm>
        </p:spPr>
      </p:sp>
      <p:sp>
        <p:nvSpPr>
          <p:cNvPr id="1648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897532" y="4689686"/>
            <a:ext cx="4940699" cy="184666"/>
          </a:xfrm>
        </p:spPr>
        <p:txBody>
          <a:bodyPr/>
          <a:lstStyle/>
          <a:p>
            <a:pPr defTabSz="898672" fontAlgn="auto">
              <a:spcBef>
                <a:spcPts val="0"/>
              </a:spcBef>
              <a:spcAft>
                <a:spcPts val="0"/>
              </a:spcAft>
              <a:buClrTx/>
              <a:defRPr/>
            </a:pPr>
            <a:endParaRPr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649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35F5C-9FD6-407E-BF06-1FA795BE5FE7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45983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6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8500" y="739775"/>
            <a:ext cx="5345113" cy="3702050"/>
          </a:xfrm>
        </p:spPr>
      </p:sp>
      <p:sp>
        <p:nvSpPr>
          <p:cNvPr id="1657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897532" y="4689686"/>
            <a:ext cx="4940699" cy="184666"/>
          </a:xfrm>
        </p:spPr>
        <p:txBody>
          <a:bodyPr/>
          <a:lstStyle/>
          <a:p>
            <a:pPr defTabSz="898672" fontAlgn="auto">
              <a:spcBef>
                <a:spcPts val="0"/>
              </a:spcBef>
              <a:spcAft>
                <a:spcPts val="0"/>
              </a:spcAft>
              <a:buClrTx/>
              <a:defRPr/>
            </a:pPr>
            <a:endParaRPr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658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35F5C-9FD6-407E-BF06-1FA795BE5FE7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45983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5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8500" y="739775"/>
            <a:ext cx="5345113" cy="3702050"/>
          </a:xfrm>
        </p:spPr>
      </p:sp>
      <p:sp>
        <p:nvSpPr>
          <p:cNvPr id="1666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897532" y="4689686"/>
            <a:ext cx="4940699" cy="369332"/>
          </a:xfrm>
        </p:spPr>
        <p:txBody>
          <a:bodyPr/>
          <a:lstStyle/>
          <a:p>
            <a:pPr defTabSz="898672" fontAlgn="auto"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じぶんが「いやだ」と思うことは，我慢しなくていいんだよ。</a:t>
            </a:r>
            <a:endParaRPr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defTabSz="898672" fontAlgn="auto"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そんなときは，安心できる大人におはなししよう。</a:t>
            </a:r>
          </a:p>
        </p:txBody>
      </p:sp>
      <p:sp>
        <p:nvSpPr>
          <p:cNvPr id="1667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35F5C-9FD6-407E-BF06-1FA795BE5FE7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4598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6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8500" y="739775"/>
            <a:ext cx="5345113" cy="3702050"/>
          </a:xfrm>
        </p:spPr>
      </p:sp>
      <p:sp>
        <p:nvSpPr>
          <p:cNvPr id="1447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897532" y="4689686"/>
            <a:ext cx="4940699" cy="1292662"/>
          </a:xfrm>
        </p:spPr>
        <p:txBody>
          <a:bodyPr/>
          <a:lstStyle/>
          <a:p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（予想される児童の反応）</a:t>
            </a:r>
            <a:endParaRPr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・病気や怪我に気を付ける。</a:t>
            </a:r>
          </a:p>
          <a:p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・食べ物の好き嫌いをしない。</a:t>
            </a:r>
          </a:p>
          <a:p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・早寝早起きをする。</a:t>
            </a:r>
          </a:p>
          <a:p>
            <a:endParaRPr lang="ja-JP" altLang="en-US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★なるほど，みんなは自分の体を大切にできているかな？</a:t>
            </a:r>
          </a:p>
        </p:txBody>
      </p:sp>
      <p:sp>
        <p:nvSpPr>
          <p:cNvPr id="1448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35F5C-9FD6-407E-BF06-1FA795BE5FE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31630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0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8500" y="739775"/>
            <a:ext cx="5345113" cy="3702050"/>
          </a:xfrm>
        </p:spPr>
      </p:sp>
      <p:sp>
        <p:nvSpPr>
          <p:cNvPr id="1681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897532" y="4689686"/>
            <a:ext cx="4940699" cy="184666"/>
          </a:xfrm>
        </p:spPr>
        <p:txBody>
          <a:bodyPr/>
          <a:lstStyle/>
          <a:p>
            <a:endParaRPr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682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35F5C-9FD6-407E-BF06-1FA795BE5FE7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33740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5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8500" y="739775"/>
            <a:ext cx="5345113" cy="3702050"/>
          </a:xfrm>
        </p:spPr>
      </p:sp>
      <p:sp>
        <p:nvSpPr>
          <p:cNvPr id="1696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897532" y="4689686"/>
            <a:ext cx="4940699" cy="184666"/>
          </a:xfrm>
        </p:spPr>
        <p:txBody>
          <a:bodyPr/>
          <a:lstStyle/>
          <a:p>
            <a:endParaRPr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697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35F5C-9FD6-407E-BF06-1FA795BE5FE7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33740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6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8500" y="739775"/>
            <a:ext cx="5345113" cy="3702050"/>
          </a:xfrm>
        </p:spPr>
      </p:sp>
      <p:sp>
        <p:nvSpPr>
          <p:cNvPr id="1717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897532" y="4689686"/>
            <a:ext cx="4940699" cy="184666"/>
          </a:xfrm>
        </p:spPr>
        <p:txBody>
          <a:bodyPr/>
          <a:lstStyle/>
          <a:p>
            <a:endParaRPr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718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35F5C-9FD6-407E-BF06-1FA795BE5FE7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337407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3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8500" y="739775"/>
            <a:ext cx="5345113" cy="3702050"/>
          </a:xfrm>
        </p:spPr>
      </p:sp>
      <p:sp>
        <p:nvSpPr>
          <p:cNvPr id="1704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897532" y="4689686"/>
            <a:ext cx="4940699" cy="184666"/>
          </a:xfrm>
        </p:spPr>
        <p:txBody>
          <a:bodyPr/>
          <a:lstStyle/>
          <a:p>
            <a:endParaRPr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705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35F5C-9FD6-407E-BF06-1FA795BE5FE7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172321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0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8500" y="739775"/>
            <a:ext cx="5345113" cy="3702050"/>
          </a:xfrm>
        </p:spPr>
      </p:sp>
      <p:sp>
        <p:nvSpPr>
          <p:cNvPr id="1471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897532" y="4689686"/>
            <a:ext cx="4940699" cy="215444"/>
          </a:xfrm>
        </p:spPr>
        <p:txBody>
          <a:bodyPr/>
          <a:lstStyle/>
          <a:p>
            <a:endParaRPr kumimoji="1" lang="ja-JP" altLang="en-US" dirty="0">
              <a:latin typeface="UD デジタル 教科書体 N-R"/>
              <a:ea typeface="UD デジタル 教科書体 N-R"/>
            </a:endParaRPr>
          </a:p>
        </p:txBody>
      </p:sp>
      <p:sp>
        <p:nvSpPr>
          <p:cNvPr id="1472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35F5C-9FD6-407E-BF06-1FA795BE5FE7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321922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7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8500" y="739775"/>
            <a:ext cx="5345113" cy="3702050"/>
          </a:xfrm>
        </p:spPr>
      </p:sp>
      <p:sp>
        <p:nvSpPr>
          <p:cNvPr id="1728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897532" y="4689686"/>
            <a:ext cx="4940699" cy="184666"/>
          </a:xfrm>
        </p:spPr>
        <p:txBody>
          <a:bodyPr/>
          <a:lstStyle/>
          <a:p>
            <a:endParaRPr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729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35F5C-9FD6-407E-BF06-1FA795BE5FE7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7241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7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8500" y="739775"/>
            <a:ext cx="5345113" cy="3702050"/>
          </a:xfrm>
        </p:spPr>
      </p:sp>
      <p:sp>
        <p:nvSpPr>
          <p:cNvPr id="1458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897532" y="4689686"/>
            <a:ext cx="4940699" cy="184666"/>
          </a:xfrm>
        </p:spPr>
        <p:txBody>
          <a:bodyPr/>
          <a:lstStyle/>
          <a:p>
            <a:endParaRPr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459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35F5C-9FD6-407E-BF06-1FA795BE5FE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7241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8500" y="739775"/>
            <a:ext cx="5345113" cy="3702050"/>
          </a:xfrm>
        </p:spPr>
      </p:sp>
      <p:sp>
        <p:nvSpPr>
          <p:cNvPr id="149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897532" y="4689686"/>
            <a:ext cx="4940699" cy="1071062"/>
          </a:xfrm>
        </p:spPr>
        <p:txBody>
          <a:bodyPr/>
          <a:lstStyle/>
          <a:p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（予想される児童の反応）</a:t>
            </a:r>
            <a:endParaRPr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・日焼けを防ぐため。</a:t>
            </a:r>
          </a:p>
          <a:p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・水着をきないと恥ずかしい。</a:t>
            </a:r>
          </a:p>
          <a:p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・見られたら困る。</a:t>
            </a:r>
          </a:p>
          <a:p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・自分から見せるのはおかしい。</a:t>
            </a:r>
          </a:p>
        </p:txBody>
      </p:sp>
      <p:sp>
        <p:nvSpPr>
          <p:cNvPr id="149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35F5C-9FD6-407E-BF06-1FA795BE5FE7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45456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8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8500" y="739775"/>
            <a:ext cx="5345113" cy="3702050"/>
          </a:xfrm>
        </p:spPr>
      </p:sp>
      <p:sp>
        <p:nvSpPr>
          <p:cNvPr id="1509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897532" y="4689686"/>
            <a:ext cx="4940699" cy="184666"/>
          </a:xfrm>
        </p:spPr>
        <p:txBody>
          <a:bodyPr/>
          <a:lstStyle/>
          <a:p>
            <a:pPr defTabSz="898672" fontAlgn="auto"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※プライベートゾーンは指導の手引きに記載あり</a:t>
            </a:r>
            <a:endParaRPr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510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35F5C-9FD6-407E-BF06-1FA795BE5FE7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8228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0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8500" y="739775"/>
            <a:ext cx="5345113" cy="3702050"/>
          </a:xfrm>
        </p:spPr>
      </p:sp>
      <p:sp>
        <p:nvSpPr>
          <p:cNvPr id="1521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897532" y="4689686"/>
            <a:ext cx="4940699" cy="184666"/>
          </a:xfrm>
        </p:spPr>
        <p:txBody>
          <a:bodyPr/>
          <a:lstStyle/>
          <a:p>
            <a:pPr defTabSz="898672" fontAlgn="auto">
              <a:spcBef>
                <a:spcPts val="0"/>
              </a:spcBef>
              <a:spcAft>
                <a:spcPts val="0"/>
              </a:spcAft>
              <a:buClrTx/>
              <a:defRPr/>
            </a:pPr>
            <a:endParaRPr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522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35F5C-9FD6-407E-BF06-1FA795BE5FE7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8228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8500" y="739775"/>
            <a:ext cx="5345113" cy="3702050"/>
          </a:xfrm>
        </p:spPr>
      </p:sp>
      <p:sp>
        <p:nvSpPr>
          <p:cNvPr id="1532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897532" y="4689686"/>
            <a:ext cx="4940699" cy="1514261"/>
          </a:xfrm>
        </p:spPr>
        <p:txBody>
          <a:bodyPr/>
          <a:lstStyle/>
          <a:p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（予想される児童の反応）</a:t>
            </a:r>
            <a:endParaRPr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・いやな気持ちがする。</a:t>
            </a:r>
          </a:p>
          <a:p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・「やめて」って感じ。</a:t>
            </a:r>
          </a:p>
          <a:p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・気持ち悪い。</a:t>
            </a:r>
          </a:p>
          <a:p>
            <a:endParaRPr lang="ja-JP" altLang="en-US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★みんながそう感じているってことは，</a:t>
            </a:r>
          </a:p>
          <a:p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自分だけじゃなくて周りの人もそう感じているんだね。</a:t>
            </a:r>
          </a:p>
        </p:txBody>
      </p:sp>
      <p:sp>
        <p:nvSpPr>
          <p:cNvPr id="1533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35F5C-9FD6-407E-BF06-1FA795BE5FE7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74758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0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8500" y="739775"/>
            <a:ext cx="5345113" cy="3702050"/>
          </a:xfrm>
        </p:spPr>
      </p:sp>
      <p:sp>
        <p:nvSpPr>
          <p:cNvPr id="1551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897532" y="4689686"/>
            <a:ext cx="4940699" cy="184666"/>
          </a:xfrm>
        </p:spPr>
        <p:txBody>
          <a:bodyPr/>
          <a:lstStyle/>
          <a:p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児童の意見を整理して，次のスライドへ。</a:t>
            </a:r>
          </a:p>
        </p:txBody>
      </p:sp>
      <p:sp>
        <p:nvSpPr>
          <p:cNvPr id="1552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35F5C-9FD6-407E-BF06-1FA795BE5FE7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74758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9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8500" y="739775"/>
            <a:ext cx="5345113" cy="3702050"/>
          </a:xfrm>
        </p:spPr>
      </p:sp>
      <p:sp>
        <p:nvSpPr>
          <p:cNvPr id="1560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897532" y="4689686"/>
            <a:ext cx="4940699" cy="184666"/>
          </a:xfrm>
        </p:spPr>
        <p:txBody>
          <a:bodyPr/>
          <a:lstStyle/>
          <a:p>
            <a:pPr defTabSz="898672" fontAlgn="auto">
              <a:spcBef>
                <a:spcPts val="0"/>
              </a:spcBef>
              <a:spcAft>
                <a:spcPts val="0"/>
              </a:spcAft>
              <a:buClrTx/>
              <a:defRPr/>
            </a:pPr>
            <a:endParaRPr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561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35F5C-9FD6-407E-BF06-1FA795BE5FE7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5871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8"/>
          <p:cNvSpPr>
            <a:spLocks noChangeArrowheads="1"/>
          </p:cNvSpPr>
          <p:nvPr userDrawn="1"/>
        </p:nvSpPr>
        <p:spPr bwMode="gray">
          <a:xfrm>
            <a:off x="406800" y="190800"/>
            <a:ext cx="9079200" cy="1944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9pPr>
          </a:lstStyle>
          <a:p>
            <a:pPr algn="r" eaLnBrk="1" hangingPunct="1">
              <a:defRPr/>
            </a:pPr>
            <a:r>
              <a:rPr kumimoji="0" lang="en-US" altLang="ja-JP" sz="1200" i="1">
                <a:solidFill>
                  <a:srgbClr val="FFFFFF"/>
                </a:solidFill>
                <a:latin typeface="Arial Black" pitchFamily="34" charset="0"/>
                <a:ea typeface="ＭＳ Ｐゴシック" pitchFamily="50" charset="-128"/>
              </a:rPr>
              <a:t>MRI Research Associates Inc.</a:t>
            </a:r>
          </a:p>
        </p:txBody>
      </p:sp>
      <p:sp>
        <p:nvSpPr>
          <p:cNvPr id="10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15925" y="2781300"/>
            <a:ext cx="9051925" cy="647700"/>
          </a:xfrm>
          <a:solidFill>
            <a:schemeClr val="bg1"/>
          </a:solidFill>
          <a:effectLst>
            <a:outerShdw dist="25400" dir="5400000" algn="ctr" rotWithShape="0">
              <a:schemeClr val="bg2"/>
            </a:outerShdw>
          </a:effectLst>
        </p:spPr>
        <p:txBody>
          <a:bodyPr lIns="0" bIns="0"/>
          <a:lstStyle>
            <a:lvl1pPr>
              <a:defRPr kumimoji="0" sz="3200" b="0"/>
            </a:lvl1pPr>
          </a:lstStyle>
          <a:p>
            <a:pPr lvl="0"/>
            <a:r>
              <a:rPr lang="ja-JP" altLang="en-US" noProof="0"/>
              <a:t>マスター タイトルの書式設定</a:t>
            </a:r>
            <a:endParaRPr lang="en-US" altLang="ja-JP" noProof="0"/>
          </a:p>
        </p:txBody>
      </p:sp>
      <p:sp>
        <p:nvSpPr>
          <p:cNvPr id="10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93700" y="3495675"/>
            <a:ext cx="9096375" cy="796925"/>
          </a:xfrm>
        </p:spPr>
        <p:txBody>
          <a:bodyPr/>
          <a:lstStyle>
            <a:lvl1pPr>
              <a:tabLst>
                <a:tab pos="8972550" algn="r"/>
              </a:tabLst>
              <a:defRPr b="1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1037" name="Line 7"/>
          <p:cNvSpPr>
            <a:spLocks noChangeShapeType="1"/>
          </p:cNvSpPr>
          <p:nvPr/>
        </p:nvSpPr>
        <p:spPr bwMode="gray">
          <a:xfrm>
            <a:off x="415925" y="6591300"/>
            <a:ext cx="90519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1038" name="Picture 200" descr="MRA_shamei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925" y="4581128"/>
            <a:ext cx="3986213" cy="295275"/>
          </a:xfrm>
          <a:prstGeom prst="rect">
            <a:avLst/>
          </a:prstGeom>
          <a:noFill/>
        </p:spPr>
      </p:pic>
      <p:sp>
        <p:nvSpPr>
          <p:cNvPr id="1039" name="Text Box 223"/>
          <p:cNvSpPr txBox="1">
            <a:spLocks noChangeArrowheads="1"/>
          </p:cNvSpPr>
          <p:nvPr userDrawn="1"/>
        </p:nvSpPr>
        <p:spPr bwMode="gray">
          <a:xfrm>
            <a:off x="393700" y="6669360"/>
            <a:ext cx="3046413" cy="109538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 anchor="ctr">
            <a:spAutoFit/>
          </a:bodyPr>
          <a:lstStyle/>
          <a:p>
            <a:pPr algn="l">
              <a:lnSpc>
                <a:spcPct val="80000"/>
              </a:lnSpc>
              <a:buFontTx/>
              <a:buNone/>
            </a:pPr>
            <a:r>
              <a:rPr lang="en-US" altLang="ja-JP" sz="900">
                <a:solidFill>
                  <a:srgbClr val="ACACAC"/>
                </a:solidFill>
                <a:latin typeface="Arial" charset="0"/>
              </a:rPr>
              <a:t>Copyright (C) MRI Research Associates, Inc.</a:t>
            </a:r>
          </a:p>
        </p:txBody>
      </p:sp>
      <p:pic>
        <p:nvPicPr>
          <p:cNvPr id="1040" name="図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06113" y="141156"/>
            <a:ext cx="9077731" cy="335309"/>
          </a:xfrm>
          <a:prstGeom prst="rect">
            <a:avLst/>
          </a:prstGeom>
        </p:spPr>
      </p:pic>
      <p:sp>
        <p:nvSpPr>
          <p:cNvPr id="1041" name="Line 174"/>
          <p:cNvSpPr>
            <a:spLocks noChangeShapeType="1"/>
          </p:cNvSpPr>
          <p:nvPr userDrawn="1"/>
        </p:nvSpPr>
        <p:spPr bwMode="gray">
          <a:xfrm>
            <a:off x="410400" y="3443288"/>
            <a:ext cx="9083675" cy="0"/>
          </a:xfrm>
          <a:prstGeom prst="line">
            <a:avLst/>
          </a:prstGeom>
          <a:noFill/>
          <a:ln w="38100">
            <a:solidFill>
              <a:srgbClr val="ACACA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79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80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7B036E1-AD6E-4B7A-9F0F-0254EAA8837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78922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21538" y="330200"/>
            <a:ext cx="2268537" cy="23050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8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15925" y="330200"/>
            <a:ext cx="6653213" cy="23050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8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B2DA531-786C-40A1-AF80-44E2660AF80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705722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" name="Line 7"/>
          <p:cNvSpPr>
            <a:spLocks noChangeShapeType="1"/>
          </p:cNvSpPr>
          <p:nvPr/>
        </p:nvSpPr>
        <p:spPr bwMode="gray">
          <a:xfrm>
            <a:off x="415925" y="6591300"/>
            <a:ext cx="90519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96" name="nakah_line"/>
          <p:cNvSpPr>
            <a:spLocks noChangeShapeType="1"/>
          </p:cNvSpPr>
          <p:nvPr/>
        </p:nvSpPr>
        <p:spPr bwMode="gray">
          <a:xfrm>
            <a:off x="415925" y="3429000"/>
            <a:ext cx="9051925" cy="1588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ja-JP" altLang="en-US"/>
          </a:p>
        </p:txBody>
      </p:sp>
      <p:sp>
        <p:nvSpPr>
          <p:cNvPr id="1097" name="Line 11"/>
          <p:cNvSpPr>
            <a:spLocks noChangeShapeType="1"/>
          </p:cNvSpPr>
          <p:nvPr/>
        </p:nvSpPr>
        <p:spPr bwMode="gray">
          <a:xfrm>
            <a:off x="415925" y="2781300"/>
            <a:ext cx="9051925" cy="1588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ja-JP" altLang="en-US"/>
          </a:p>
        </p:txBody>
      </p:sp>
      <p:sp>
        <p:nvSpPr>
          <p:cNvPr id="1098" name="Rectangle 1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23C8096-5D29-48F5-8338-8F613E6916EA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99" name="Rectangle 14"/>
          <p:cNvSpPr>
            <a:spLocks noGrp="1" noChangeArrowheads="1"/>
          </p:cNvSpPr>
          <p:nvPr>
            <p:ph type="subTitle" idx="1"/>
          </p:nvPr>
        </p:nvSpPr>
        <p:spPr>
          <a:xfrm>
            <a:off x="1497013" y="4005263"/>
            <a:ext cx="6911975" cy="212725"/>
          </a:xfrm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1100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636588" y="2781300"/>
            <a:ext cx="8637587" cy="647700"/>
          </a:xfrm>
        </p:spPr>
        <p:txBody>
          <a:bodyPr lIns="0" bIns="0" anchor="ctr"/>
          <a:lstStyle>
            <a:lvl1pPr algn="ctr">
              <a:defRPr kumimoji="0"/>
            </a:lvl1pPr>
          </a:lstStyle>
          <a:p>
            <a:pPr lvl="0"/>
            <a:r>
              <a:rPr lang="ja-JP" altLang="en-US" noProof="0"/>
              <a:t>マスタ タイトルの書式設定</a:t>
            </a:r>
            <a:endParaRPr lang="en-US" altLang="ja-JP" noProof="0"/>
          </a:p>
        </p:txBody>
      </p:sp>
      <p:sp>
        <p:nvSpPr>
          <p:cNvPr id="1101" name="Rectangle 8"/>
          <p:cNvSpPr>
            <a:spLocks noChangeArrowheads="1"/>
          </p:cNvSpPr>
          <p:nvPr userDrawn="1"/>
        </p:nvSpPr>
        <p:spPr bwMode="gray">
          <a:xfrm>
            <a:off x="406800" y="190800"/>
            <a:ext cx="9079200" cy="1944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9pPr>
          </a:lstStyle>
          <a:p>
            <a:pPr algn="r" eaLnBrk="1" hangingPunct="1">
              <a:defRPr/>
            </a:pPr>
            <a:r>
              <a:rPr kumimoji="0" lang="en-US" altLang="ja-JP" sz="1200" i="1">
                <a:solidFill>
                  <a:srgbClr val="FFFFFF"/>
                </a:solidFill>
                <a:latin typeface="Arial Black" pitchFamily="34" charset="0"/>
                <a:ea typeface="ＭＳ Ｐゴシック" pitchFamily="50" charset="-128"/>
              </a:rPr>
              <a:t>MRI Research Associates Inc.</a:t>
            </a:r>
          </a:p>
        </p:txBody>
      </p:sp>
      <p:sp>
        <p:nvSpPr>
          <p:cNvPr id="1102" name="Text Box 223"/>
          <p:cNvSpPr txBox="1">
            <a:spLocks noChangeArrowheads="1"/>
          </p:cNvSpPr>
          <p:nvPr userDrawn="1"/>
        </p:nvSpPr>
        <p:spPr bwMode="gray">
          <a:xfrm>
            <a:off x="393700" y="6669360"/>
            <a:ext cx="3046413" cy="109538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 anchor="ctr">
            <a:spAutoFit/>
          </a:bodyPr>
          <a:lstStyle/>
          <a:p>
            <a:pPr algn="l">
              <a:lnSpc>
                <a:spcPct val="80000"/>
              </a:lnSpc>
              <a:buFontTx/>
              <a:buNone/>
            </a:pPr>
            <a:r>
              <a:rPr lang="en-US" altLang="ja-JP" sz="900">
                <a:solidFill>
                  <a:srgbClr val="ACACAC"/>
                </a:solidFill>
                <a:latin typeface="Arial" charset="0"/>
              </a:rPr>
              <a:t>Copyright (C) MRI Research Associates, Inc.</a:t>
            </a:r>
          </a:p>
        </p:txBody>
      </p:sp>
      <p:pic>
        <p:nvPicPr>
          <p:cNvPr id="1103" name="図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6113" y="141156"/>
            <a:ext cx="9077731" cy="33530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06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07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F03DBF4-2895-4761-9D9B-CBBFC065357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568564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10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11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6F81D16-1257-4883-9548-50978DD620E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616051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14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60388" y="1123950"/>
            <a:ext cx="4387850" cy="1511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15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00638" y="1123950"/>
            <a:ext cx="4389437" cy="1511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16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C82812C-2D2E-49B7-A14F-99FB24DC6DE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67407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19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20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21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22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23" name="スライド番号プレースホルダー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A0C8B61-1904-4A60-9A44-BB9D604AF1E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451293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26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DB949BC-FA95-4EEE-902F-4464864EE67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9494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2B9E343-C429-412F-93DB-C836229BA7D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490468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31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32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33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F5CE28A-B202-45EA-825D-73B0003F3D8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6426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4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45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B7F2A5C-EAB0-4C77-8D28-D961EFFF275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063455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5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36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1137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38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E039237-987F-4670-8F9E-C19ABDBCA9D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586908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41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42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C0BC161-13FE-4F94-B8D4-4C89C9AB691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522551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21538" y="330200"/>
            <a:ext cx="2268537" cy="23050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4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15925" y="330200"/>
            <a:ext cx="6653213" cy="23050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46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F8ECDA2-D9D9-4921-A60E-445FB26529D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692673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55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15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FA3D2-B6AB-4C28-B9E9-CE1E7362FCA3}" type="datetime1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115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5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AA578-C79D-4A5D-B741-A2DE14C98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5439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6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16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CFD3F-A77D-4F73-B2B2-41B3C5E75B54}" type="datetime1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11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AA578-C79D-4A5D-B741-A2DE14C98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38336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67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6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BE158-CB9B-484F-94E0-44041D2827D6}" type="datetime1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116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7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AA578-C79D-4A5D-B741-A2DE14C98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03945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7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17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17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593C-712B-40A6-972E-2A928F034628}" type="datetime1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117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7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AA578-C79D-4A5D-B741-A2DE14C98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65789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80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81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18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83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18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1CFF5-B158-4D98-8FB5-8F263958069E}" type="datetime1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118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8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AA578-C79D-4A5D-B741-A2DE14C98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501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E9660-876F-408A-9E04-A90D07467A5B}" type="datetime1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11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AA578-C79D-4A5D-B741-A2DE14C98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2026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F72F1-4FFC-4477-9A77-CA1B04597F53}" type="datetime1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119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9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AA578-C79D-4A5D-B741-A2DE14C98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0188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48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49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700F950-E7EA-45B5-99EB-2B35E5EB9B5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891887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7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98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199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0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AF56F-BFC0-4340-8AC6-26051250ED01}" type="datetime1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120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20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AA578-C79D-4A5D-B741-A2DE14C98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88220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4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05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1206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0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E277C-27F1-4B5E-9269-08DE5305D388}" type="datetime1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120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20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AA578-C79D-4A5D-B741-A2DE14C98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85264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12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2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0D31B-99D8-47A5-BEFE-FAAB8A9BDC70}" type="datetime1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12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2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AA578-C79D-4A5D-B741-A2DE14C98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66212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7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18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2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3DE89-4F6C-4813-91B2-3C0CEAF85F10}" type="datetime1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12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2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AA578-C79D-4A5D-B741-A2DE14C98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9729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52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60388" y="1123950"/>
            <a:ext cx="4387850" cy="1511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3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00638" y="1123950"/>
            <a:ext cx="4389437" cy="1511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4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5CB3ABE-03C9-473A-8C6F-94F09E943B1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9657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1" name="スライド番号プレースホルダー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F91AA3-87E3-4434-98E2-6843A2E7FAD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02387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64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419ED85-5454-441F-8027-604E8EDF1E3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118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6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130234D-62E7-4026-9155-BFCECA17C5B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89137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6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70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71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A92D2EE-40CC-4423-AF6F-40628591B72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52230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74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</a:p>
        </p:txBody>
      </p:sp>
      <p:sp>
        <p:nvSpPr>
          <p:cNvPr id="1075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76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C407C4D-6A3F-4200-875F-D4FB6A692AC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32897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05"/>
          <p:cNvSpPr>
            <a:spLocks noGrp="1" noChangeArrowheads="1"/>
          </p:cNvSpPr>
          <p:nvPr>
            <p:ph type="title"/>
          </p:nvPr>
        </p:nvSpPr>
        <p:spPr bwMode="gray">
          <a:xfrm>
            <a:off x="415925" y="330200"/>
            <a:ext cx="9051925" cy="482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44000" tIns="0" rIns="0" bIns="54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6" name="Rectangle 108"/>
          <p:cNvSpPr>
            <a:spLocks noGrp="1" noChangeArrowheads="1"/>
          </p:cNvSpPr>
          <p:nvPr>
            <p:ph type="body" idx="1"/>
          </p:nvPr>
        </p:nvSpPr>
        <p:spPr bwMode="gray">
          <a:xfrm>
            <a:off x="560388" y="1123950"/>
            <a:ext cx="8929687" cy="1511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7" name="Rectangle 109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4711700" y="6591300"/>
            <a:ext cx="469900" cy="254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fontAlgn="base">
              <a:buFontTx/>
              <a:buNone/>
              <a:defRPr sz="1200">
                <a:latin typeface="Arial" charset="0"/>
              </a:defRPr>
            </a:lvl1pPr>
          </a:lstStyle>
          <a:p>
            <a:fld id="{F38DC24E-D590-461F-9112-1E18CBEFB27E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28" name="Line 110"/>
          <p:cNvSpPr>
            <a:spLocks noChangeShapeType="1"/>
          </p:cNvSpPr>
          <p:nvPr/>
        </p:nvSpPr>
        <p:spPr bwMode="gray">
          <a:xfrm>
            <a:off x="415925" y="6591300"/>
            <a:ext cx="90519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9" name="title_line"/>
          <p:cNvSpPr>
            <a:spLocks noChangeShapeType="1"/>
          </p:cNvSpPr>
          <p:nvPr/>
        </p:nvSpPr>
        <p:spPr bwMode="gray">
          <a:xfrm>
            <a:off x="415925" y="812800"/>
            <a:ext cx="9051925" cy="1588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ja-JP" altLang="en-US"/>
          </a:p>
        </p:txBody>
      </p:sp>
      <p:sp>
        <p:nvSpPr>
          <p:cNvPr id="1030" name="Text Box 223"/>
          <p:cNvSpPr txBox="1">
            <a:spLocks noChangeArrowheads="1"/>
          </p:cNvSpPr>
          <p:nvPr userDrawn="1"/>
        </p:nvSpPr>
        <p:spPr bwMode="gray">
          <a:xfrm>
            <a:off x="393700" y="6669360"/>
            <a:ext cx="3046413" cy="109538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 anchor="ctr">
            <a:spAutoFit/>
          </a:bodyPr>
          <a:lstStyle/>
          <a:p>
            <a:pPr algn="l">
              <a:lnSpc>
                <a:spcPct val="80000"/>
              </a:lnSpc>
              <a:buFontTx/>
              <a:buNone/>
            </a:pPr>
            <a:r>
              <a:rPr lang="en-US" altLang="ja-JP" sz="900">
                <a:solidFill>
                  <a:srgbClr val="ACACAC"/>
                </a:solidFill>
                <a:latin typeface="Arial" charset="0"/>
              </a:rPr>
              <a:t>Copyright (C) MRI Research Associates, Inc.</a:t>
            </a:r>
          </a:p>
        </p:txBody>
      </p:sp>
      <p:sp>
        <p:nvSpPr>
          <p:cNvPr id="1031" name="Rectangle 8"/>
          <p:cNvSpPr>
            <a:spLocks noChangeArrowheads="1"/>
          </p:cNvSpPr>
          <p:nvPr/>
        </p:nvSpPr>
        <p:spPr bwMode="gray">
          <a:xfrm>
            <a:off x="406800" y="190800"/>
            <a:ext cx="9079200" cy="1944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9pPr>
          </a:lstStyle>
          <a:p>
            <a:pPr algn="r" eaLnBrk="1" hangingPunct="1">
              <a:defRPr/>
            </a:pPr>
            <a:r>
              <a:rPr kumimoji="0" lang="en-US" altLang="ja-JP" sz="1200" i="1">
                <a:solidFill>
                  <a:srgbClr val="FFFFFF"/>
                </a:solidFill>
                <a:latin typeface="Arial Black" pitchFamily="34" charset="0"/>
                <a:ea typeface="ＭＳ Ｐゴシック" pitchFamily="50" charset="-128"/>
              </a:rPr>
              <a:t>MRI Research Associates Inc.</a:t>
            </a:r>
          </a:p>
        </p:txBody>
      </p:sp>
      <p:pic>
        <p:nvPicPr>
          <p:cNvPr id="1032" name="図 1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06113" y="141156"/>
            <a:ext cx="9077731" cy="33530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defRPr kumimoji="1" sz="2000">
          <a:solidFill>
            <a:schemeClr val="tx1"/>
          </a:solidFill>
          <a:latin typeface="+mn-lt"/>
          <a:ea typeface="+mn-ea"/>
          <a:cs typeface="+mn-cs"/>
        </a:defRPr>
      </a:lvl1pPr>
      <a:lvl2pPr marL="254000" indent="-254000" algn="l" rtl="0" eaLnBrk="1" fontAlgn="base" hangingPunct="1">
        <a:spcBef>
          <a:spcPct val="20000"/>
        </a:spcBef>
        <a:spcAft>
          <a:spcPct val="0"/>
        </a:spcAft>
        <a:buClr>
          <a:srgbClr val="3E5E84"/>
        </a:buClr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2pPr>
      <a:lvl3pPr marL="571500" indent="-254000" algn="l" rtl="0" eaLnBrk="1" fontAlgn="base" hangingPunct="1">
        <a:spcBef>
          <a:spcPct val="20000"/>
        </a:spcBef>
        <a:spcAft>
          <a:spcPct val="0"/>
        </a:spcAft>
        <a:buClr>
          <a:srgbClr val="808080"/>
        </a:buClr>
        <a:buFont typeface="Wingdings" pitchFamily="2" charset="2"/>
        <a:buChar char="n"/>
        <a:defRPr kumimoji="1">
          <a:solidFill>
            <a:schemeClr val="tx1"/>
          </a:solidFill>
          <a:latin typeface="+mn-lt"/>
          <a:ea typeface="+mn-ea"/>
        </a:defRPr>
      </a:lvl3pPr>
      <a:lvl4pPr marL="825500" indent="-190500" algn="l" rtl="0" eaLnBrk="1" fontAlgn="base" hangingPunct="1">
        <a:spcBef>
          <a:spcPct val="20000"/>
        </a:spcBef>
        <a:spcAft>
          <a:spcPct val="0"/>
        </a:spcAft>
        <a:buClr>
          <a:srgbClr val="558C99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4pPr>
      <a:lvl5pPr marL="1079500" indent="-190500" algn="l" rtl="0" eaLnBrk="1" fontAlgn="base" hangingPunct="1">
        <a:spcBef>
          <a:spcPct val="20000"/>
        </a:spcBef>
        <a:spcAft>
          <a:spcPct val="0"/>
        </a:spcAft>
        <a:buClr>
          <a:srgbClr val="C0C0C0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5pPr>
      <a:lvl6pPr marL="1536700" indent="-190500" algn="l" rtl="0" eaLnBrk="1" fontAlgn="base" hangingPunct="1">
        <a:spcBef>
          <a:spcPct val="20000"/>
        </a:spcBef>
        <a:spcAft>
          <a:spcPct val="0"/>
        </a:spcAft>
        <a:buClr>
          <a:srgbClr val="C0C0C0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6pPr>
      <a:lvl7pPr marL="1993900" indent="-190500" algn="l" rtl="0" eaLnBrk="1" fontAlgn="base" hangingPunct="1">
        <a:spcBef>
          <a:spcPct val="20000"/>
        </a:spcBef>
        <a:spcAft>
          <a:spcPct val="0"/>
        </a:spcAft>
        <a:buClr>
          <a:srgbClr val="C0C0C0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7pPr>
      <a:lvl8pPr marL="2451100" indent="-190500" algn="l" rtl="0" eaLnBrk="1" fontAlgn="base" hangingPunct="1">
        <a:spcBef>
          <a:spcPct val="20000"/>
        </a:spcBef>
        <a:spcAft>
          <a:spcPct val="0"/>
        </a:spcAft>
        <a:buClr>
          <a:srgbClr val="C0C0C0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8pPr>
      <a:lvl9pPr marL="2908300" indent="-190500" algn="l" rtl="0" eaLnBrk="1" fontAlgn="base" hangingPunct="1">
        <a:spcBef>
          <a:spcPct val="20000"/>
        </a:spcBef>
        <a:spcAft>
          <a:spcPct val="0"/>
        </a:spcAft>
        <a:buClr>
          <a:srgbClr val="C0C0C0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" name="Rectangle 3"/>
          <p:cNvSpPr>
            <a:spLocks noGrp="1" noChangeArrowheads="1"/>
          </p:cNvSpPr>
          <p:nvPr>
            <p:ph type="title"/>
          </p:nvPr>
        </p:nvSpPr>
        <p:spPr bwMode="gray">
          <a:xfrm>
            <a:off x="415925" y="330200"/>
            <a:ext cx="9051925" cy="482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44000" tIns="0" rIns="0" bIns="54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87" name="Rectangle 5"/>
          <p:cNvSpPr>
            <a:spLocks noGrp="1" noChangeArrowheads="1"/>
          </p:cNvSpPr>
          <p:nvPr>
            <p:ph type="body" idx="1"/>
          </p:nvPr>
        </p:nvSpPr>
        <p:spPr bwMode="gray">
          <a:xfrm>
            <a:off x="560388" y="1123950"/>
            <a:ext cx="8929687" cy="1511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88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4711700" y="6591300"/>
            <a:ext cx="469900" cy="254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fontAlgn="base">
              <a:buFontTx/>
              <a:buNone/>
              <a:defRPr sz="1200">
                <a:latin typeface="Arial" charset="0"/>
              </a:defRPr>
            </a:lvl1pPr>
          </a:lstStyle>
          <a:p>
            <a:fld id="{D25BA32F-9CC6-4E5A-BD73-42A35C89CE76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89" name="Line 7"/>
          <p:cNvSpPr>
            <a:spLocks noChangeShapeType="1"/>
          </p:cNvSpPr>
          <p:nvPr/>
        </p:nvSpPr>
        <p:spPr bwMode="gray">
          <a:xfrm>
            <a:off x="415925" y="6591300"/>
            <a:ext cx="90519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90" name="title_line"/>
          <p:cNvSpPr>
            <a:spLocks noChangeShapeType="1"/>
          </p:cNvSpPr>
          <p:nvPr/>
        </p:nvSpPr>
        <p:spPr bwMode="gray">
          <a:xfrm>
            <a:off x="415925" y="812800"/>
            <a:ext cx="9051925" cy="1588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ja-JP" altLang="en-US"/>
          </a:p>
        </p:txBody>
      </p:sp>
      <p:sp>
        <p:nvSpPr>
          <p:cNvPr id="1091" name="Rectangle 8"/>
          <p:cNvSpPr>
            <a:spLocks noChangeArrowheads="1"/>
          </p:cNvSpPr>
          <p:nvPr/>
        </p:nvSpPr>
        <p:spPr bwMode="gray">
          <a:xfrm>
            <a:off x="406800" y="190800"/>
            <a:ext cx="9079200" cy="1944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HGS創英角ｺﾞｼｯｸUB" pitchFamily="50" charset="-128"/>
              </a:defRPr>
            </a:lvl9pPr>
          </a:lstStyle>
          <a:p>
            <a:pPr algn="r" eaLnBrk="1" hangingPunct="1">
              <a:defRPr/>
            </a:pPr>
            <a:r>
              <a:rPr kumimoji="0" lang="en-US" altLang="ja-JP" sz="1200" i="1">
                <a:solidFill>
                  <a:srgbClr val="FFFFFF"/>
                </a:solidFill>
                <a:latin typeface="Arial Black" pitchFamily="34" charset="0"/>
                <a:ea typeface="ＭＳ Ｐゴシック" pitchFamily="50" charset="-128"/>
              </a:rPr>
              <a:t>MRI Research Associates Inc.</a:t>
            </a:r>
          </a:p>
        </p:txBody>
      </p:sp>
      <p:sp>
        <p:nvSpPr>
          <p:cNvPr id="1092" name="Text Box 223"/>
          <p:cNvSpPr txBox="1">
            <a:spLocks noChangeArrowheads="1"/>
          </p:cNvSpPr>
          <p:nvPr userDrawn="1"/>
        </p:nvSpPr>
        <p:spPr bwMode="gray">
          <a:xfrm>
            <a:off x="393700" y="6669360"/>
            <a:ext cx="3046413" cy="109538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 anchor="ctr">
            <a:spAutoFit/>
          </a:bodyPr>
          <a:lstStyle/>
          <a:p>
            <a:pPr algn="l">
              <a:lnSpc>
                <a:spcPct val="80000"/>
              </a:lnSpc>
              <a:buFontTx/>
              <a:buNone/>
            </a:pPr>
            <a:r>
              <a:rPr lang="en-US" altLang="ja-JP" sz="900">
                <a:solidFill>
                  <a:srgbClr val="ACACAC"/>
                </a:solidFill>
                <a:latin typeface="Arial" charset="0"/>
              </a:rPr>
              <a:t>Copyright (C) MRI Research Associates, Inc.</a:t>
            </a:r>
          </a:p>
        </p:txBody>
      </p:sp>
      <p:pic>
        <p:nvPicPr>
          <p:cNvPr id="1093" name="図 8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06113" y="141156"/>
            <a:ext cx="9077731" cy="33530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2pPr>
      <a:lvl3pPr algn="l" rtl="0" fontAlgn="base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3pPr>
      <a:lvl4pPr algn="l" rtl="0" fontAlgn="base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4pPr>
      <a:lvl5pPr algn="l" rtl="0" fontAlgn="base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buClr>
          <a:srgbClr val="5F5F5F"/>
        </a:buClr>
        <a:defRPr kumimoji="1" sz="2400" b="1">
          <a:solidFill>
            <a:schemeClr val="tx1"/>
          </a:solidFill>
          <a:latin typeface="ＭＳ Ｐゴシック" charset="-128"/>
          <a:ea typeface="ＭＳ Ｐゴシック" charset="-128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defRPr kumimoji="1" sz="2000">
          <a:solidFill>
            <a:schemeClr val="tx1"/>
          </a:solidFill>
          <a:latin typeface="+mn-lt"/>
          <a:ea typeface="+mn-ea"/>
          <a:cs typeface="+mn-cs"/>
        </a:defRPr>
      </a:lvl1pPr>
      <a:lvl2pPr marL="254000" indent="-254000" algn="l" rtl="0" fontAlgn="base">
        <a:spcBef>
          <a:spcPct val="20000"/>
        </a:spcBef>
        <a:spcAft>
          <a:spcPct val="0"/>
        </a:spcAft>
        <a:buClr>
          <a:srgbClr val="3E5E84"/>
        </a:buClr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2pPr>
      <a:lvl3pPr marL="571500" indent="-254000" algn="l" rtl="0" fontAlgn="base">
        <a:spcBef>
          <a:spcPct val="20000"/>
        </a:spcBef>
        <a:spcAft>
          <a:spcPct val="0"/>
        </a:spcAft>
        <a:buClr>
          <a:srgbClr val="808080"/>
        </a:buClr>
        <a:buFont typeface="Wingdings" pitchFamily="2" charset="2"/>
        <a:buChar char="n"/>
        <a:defRPr kumimoji="1">
          <a:solidFill>
            <a:schemeClr val="tx1"/>
          </a:solidFill>
          <a:latin typeface="+mn-lt"/>
          <a:ea typeface="+mn-ea"/>
        </a:defRPr>
      </a:lvl3pPr>
      <a:lvl4pPr marL="825500" indent="-190500" algn="l" rtl="0" fontAlgn="base">
        <a:spcBef>
          <a:spcPct val="20000"/>
        </a:spcBef>
        <a:spcAft>
          <a:spcPct val="0"/>
        </a:spcAft>
        <a:buClr>
          <a:srgbClr val="558C99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4pPr>
      <a:lvl5pPr marL="1079500" indent="-190500" algn="l" rtl="0" fontAlgn="base">
        <a:spcBef>
          <a:spcPct val="20000"/>
        </a:spcBef>
        <a:spcAft>
          <a:spcPct val="0"/>
        </a:spcAft>
        <a:buClr>
          <a:srgbClr val="C0C0C0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5pPr>
      <a:lvl6pPr marL="1536700" indent="-190500" algn="l" rtl="0" fontAlgn="base">
        <a:spcBef>
          <a:spcPct val="20000"/>
        </a:spcBef>
        <a:spcAft>
          <a:spcPct val="0"/>
        </a:spcAft>
        <a:buClr>
          <a:srgbClr val="C0C0C0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6pPr>
      <a:lvl7pPr marL="1993900" indent="-190500" algn="l" rtl="0" fontAlgn="base">
        <a:spcBef>
          <a:spcPct val="20000"/>
        </a:spcBef>
        <a:spcAft>
          <a:spcPct val="0"/>
        </a:spcAft>
        <a:buClr>
          <a:srgbClr val="C0C0C0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7pPr>
      <a:lvl8pPr marL="2451100" indent="-190500" algn="l" rtl="0" fontAlgn="base">
        <a:spcBef>
          <a:spcPct val="20000"/>
        </a:spcBef>
        <a:spcAft>
          <a:spcPct val="0"/>
        </a:spcAft>
        <a:buClr>
          <a:srgbClr val="C0C0C0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8pPr>
      <a:lvl9pPr marL="2908300" indent="-190500" algn="l" rtl="0" fontAlgn="base">
        <a:spcBef>
          <a:spcPct val="20000"/>
        </a:spcBef>
        <a:spcAft>
          <a:spcPct val="0"/>
        </a:spcAft>
        <a:buClr>
          <a:srgbClr val="C0C0C0"/>
        </a:buClr>
        <a:buFont typeface="Wingdings" pitchFamily="2" charset="2"/>
        <a:buChar char="l"/>
        <a:defRPr kumimoji="1"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8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49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150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E2B4D-3F62-48FB-A47C-035B9CE4E4D4}" type="datetime1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115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15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AA578-C79D-4A5D-B741-A2DE14C98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4369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18.png"/><Relationship Id="rId4" Type="http://schemas.openxmlformats.org/officeDocument/2006/relationships/image" Target="../media/image1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18.png"/><Relationship Id="rId4" Type="http://schemas.openxmlformats.org/officeDocument/2006/relationships/image" Target="../media/image1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0" name="四角形: 角を丸くする 278"/>
          <p:cNvSpPr/>
          <p:nvPr/>
        </p:nvSpPr>
        <p:spPr>
          <a:xfrm>
            <a:off x="488950" y="236765"/>
            <a:ext cx="8915400" cy="635453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endParaRPr lang="ja-JP" altLang="en-US" sz="1800"/>
          </a:p>
        </p:txBody>
      </p:sp>
      <p:sp>
        <p:nvSpPr>
          <p:cNvPr id="1421" name="スライド番号プレースホルダー 3"/>
          <p:cNvSpPr txBox="1"/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59C28C4-93E8-4A6E-8DDC-0722D5EA7CB2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0</a:t>
            </a:fld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22" name="テキスト ボックス 4"/>
          <p:cNvSpPr txBox="1"/>
          <p:nvPr/>
        </p:nvSpPr>
        <p:spPr>
          <a:xfrm>
            <a:off x="1100555" y="1807782"/>
            <a:ext cx="8568175" cy="3480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500"/>
              </a:spcAft>
            </a:pPr>
            <a:r>
              <a:rPr kumimoji="1" lang="ja-JP" altLang="en-US" sz="72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じぶんのからだを           たいせつに して</a:t>
            </a:r>
            <a:endParaRPr kumimoji="1" lang="en-US" altLang="ja-JP" sz="72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spcAft>
                <a:spcPts val="500"/>
              </a:spcAft>
            </a:pPr>
            <a:r>
              <a:rPr kumimoji="1" lang="ja-JP" altLang="en-US" sz="72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いますか？</a:t>
            </a:r>
            <a:endParaRPr kumimoji="1" lang="en-US" altLang="ja-JP" sz="72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6293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3" name="四角形: 角を丸くする 19"/>
          <p:cNvSpPr/>
          <p:nvPr/>
        </p:nvSpPr>
        <p:spPr>
          <a:xfrm>
            <a:off x="489857" y="236764"/>
            <a:ext cx="8915400" cy="635453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64" name="スライド番号プレースホルダー 3"/>
          <p:cNvSpPr txBox="1"/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59C28C4-93E8-4A6E-8DDC-0722D5EA7CB2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65" name="テキスト ボックス 245"/>
          <p:cNvSpPr txBox="1"/>
          <p:nvPr/>
        </p:nvSpPr>
        <p:spPr>
          <a:xfrm>
            <a:off x="628070" y="1158641"/>
            <a:ext cx="8637160" cy="1386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000" b="1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②ほかの人の プライベートゾーン　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000" b="1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を </a:t>
            </a:r>
            <a:r>
              <a:rPr kumimoji="0" lang="ja-JP" altLang="en-US" sz="4000" b="1" i="0" u="none" strike="noStrike" kern="120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見ない</a:t>
            </a:r>
          </a:p>
        </p:txBody>
      </p:sp>
      <p:pic>
        <p:nvPicPr>
          <p:cNvPr id="1566" name="図 252" descr="挿絵, 時計 が含まれている画像_x000a__x000a_自動的に生成された説明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5903" y="2545308"/>
            <a:ext cx="3641495" cy="3459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1364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2" name="四角形: 角を丸くする 19"/>
          <p:cNvSpPr/>
          <p:nvPr/>
        </p:nvSpPr>
        <p:spPr>
          <a:xfrm>
            <a:off x="489857" y="236764"/>
            <a:ext cx="8915400" cy="635453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73" name="スライド番号プレースホルダー 3"/>
          <p:cNvSpPr txBox="1"/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59C28C4-93E8-4A6E-8DDC-0722D5EA7CB2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574" name="図 259" descr="テキスト が含まれている画像_x000a__x000a_自動的に生成された説明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6740" y="2861615"/>
            <a:ext cx="3215248" cy="3215248"/>
          </a:xfrm>
          <a:prstGeom prst="rect">
            <a:avLst/>
          </a:prstGeom>
        </p:spPr>
      </p:pic>
      <p:sp>
        <p:nvSpPr>
          <p:cNvPr id="1575" name="テキスト ボックス 280"/>
          <p:cNvSpPr txBox="1"/>
          <p:nvPr/>
        </p:nvSpPr>
        <p:spPr>
          <a:xfrm>
            <a:off x="768097" y="1302278"/>
            <a:ext cx="8637160" cy="1386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000" b="1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③じぶんのプライベートゾーンを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000" b="1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ほかの人に </a:t>
            </a:r>
            <a:r>
              <a:rPr kumimoji="0" lang="ja-JP" altLang="en-US" sz="4000" b="1" i="0" u="none" strike="noStrike" kern="120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さわらせない</a:t>
            </a:r>
          </a:p>
        </p:txBody>
      </p:sp>
    </p:spTree>
    <p:extLst>
      <p:ext uri="{BB962C8B-B14F-4D97-AF65-F5344CB8AC3E}">
        <p14:creationId xmlns:p14="http://schemas.microsoft.com/office/powerpoint/2010/main" val="909136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1" name="四角形: 角を丸くする 19"/>
          <p:cNvSpPr/>
          <p:nvPr/>
        </p:nvSpPr>
        <p:spPr>
          <a:xfrm>
            <a:off x="489857" y="254736"/>
            <a:ext cx="8915400" cy="635453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82" name="スライド番号プレースホルダー 3"/>
          <p:cNvSpPr txBox="1"/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59C28C4-93E8-4A6E-8DDC-0722D5EA7CB2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583" name="図 307" descr="テキスト が含まれている画像_x000a__x000a_自動的に生成された説明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6740" y="3203474"/>
            <a:ext cx="3215248" cy="2806720"/>
          </a:xfrm>
          <a:prstGeom prst="rect">
            <a:avLst/>
          </a:prstGeom>
        </p:spPr>
      </p:pic>
      <p:sp>
        <p:nvSpPr>
          <p:cNvPr id="1584" name="テキスト ボックス 281"/>
          <p:cNvSpPr txBox="1"/>
          <p:nvPr/>
        </p:nvSpPr>
        <p:spPr>
          <a:xfrm>
            <a:off x="625784" y="1580779"/>
            <a:ext cx="8637160" cy="1386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000" b="1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④ほかの人の プライベートゾーン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000" b="1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を </a:t>
            </a:r>
            <a:r>
              <a:rPr kumimoji="0" lang="ja-JP" altLang="en-US" sz="4000" b="1" i="0" u="none" strike="noStrike" kern="120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さわらない</a:t>
            </a:r>
          </a:p>
        </p:txBody>
      </p:sp>
    </p:spTree>
    <p:extLst>
      <p:ext uri="{BB962C8B-B14F-4D97-AF65-F5344CB8AC3E}">
        <p14:creationId xmlns:p14="http://schemas.microsoft.com/office/powerpoint/2010/main" val="9091364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9" name="四角形: 角を丸くする 19"/>
          <p:cNvSpPr/>
          <p:nvPr/>
        </p:nvSpPr>
        <p:spPr>
          <a:xfrm>
            <a:off x="489857" y="222960"/>
            <a:ext cx="8915400" cy="635453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00" name="スライド番号プレースホルダー 3"/>
          <p:cNvSpPr txBox="1"/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59C28C4-93E8-4A6E-8DDC-0722D5EA7CB2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601" name="図 7" descr="テキスト が含まれている画像_x000a__x000a_自動的に生成された説明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51" y="1672000"/>
            <a:ext cx="2019032" cy="1437310"/>
          </a:xfrm>
          <a:prstGeom prst="rect">
            <a:avLst/>
          </a:prstGeom>
        </p:spPr>
      </p:pic>
      <p:pic>
        <p:nvPicPr>
          <p:cNvPr id="1602" name="図 260" descr="テキスト が含まれている画像_x000a__x000a_自動的に生成された説明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6407" y="4763176"/>
            <a:ext cx="1507220" cy="1507220"/>
          </a:xfrm>
          <a:prstGeom prst="rect">
            <a:avLst/>
          </a:prstGeom>
        </p:spPr>
      </p:pic>
      <p:pic>
        <p:nvPicPr>
          <p:cNvPr id="1603" name="図 261" descr="挿絵, 時計 が含まれている画像_x000a__x000a_自動的に生成された説明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82258" y="3228345"/>
            <a:ext cx="1615519" cy="1534831"/>
          </a:xfrm>
          <a:prstGeom prst="rect">
            <a:avLst/>
          </a:prstGeom>
        </p:spPr>
      </p:pic>
      <p:sp>
        <p:nvSpPr>
          <p:cNvPr id="1604" name="テキスト ボックス 262"/>
          <p:cNvSpPr txBox="1"/>
          <p:nvPr/>
        </p:nvSpPr>
        <p:spPr>
          <a:xfrm>
            <a:off x="2195703" y="4288308"/>
            <a:ext cx="4244215" cy="70699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000" b="1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</a:p>
        </p:txBody>
      </p:sp>
      <p:sp>
        <p:nvSpPr>
          <p:cNvPr id="1605" name="テキスト ボックス 264"/>
          <p:cNvSpPr txBox="1"/>
          <p:nvPr/>
        </p:nvSpPr>
        <p:spPr>
          <a:xfrm>
            <a:off x="2195703" y="2175202"/>
            <a:ext cx="3002260" cy="70699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000" b="1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</a:p>
        </p:txBody>
      </p:sp>
      <p:sp>
        <p:nvSpPr>
          <p:cNvPr id="1606" name="テキスト ボックス 265"/>
          <p:cNvSpPr txBox="1"/>
          <p:nvPr/>
        </p:nvSpPr>
        <p:spPr>
          <a:xfrm>
            <a:off x="2195703" y="3228345"/>
            <a:ext cx="2516861" cy="70699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000" b="1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</a:p>
        </p:txBody>
      </p:sp>
      <p:sp>
        <p:nvSpPr>
          <p:cNvPr id="1607" name="テキスト ボックス 266"/>
          <p:cNvSpPr txBox="1"/>
          <p:nvPr/>
        </p:nvSpPr>
        <p:spPr>
          <a:xfrm>
            <a:off x="315508" y="180000"/>
            <a:ext cx="1420398" cy="4607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>
                <a:latin typeface="HG丸ｺﾞｼｯｸM-PRO"/>
                <a:ea typeface="HG丸ｺﾞｼｯｸM-PRO"/>
              </a:rPr>
              <a:t>おさらい</a:t>
            </a:r>
            <a:endParaRPr b="1">
              <a:latin typeface="HG丸ｺﾞｼｯｸM-PRO"/>
              <a:ea typeface="HG丸ｺﾞｼｯｸM-PRO"/>
            </a:endParaRPr>
          </a:p>
        </p:txBody>
      </p:sp>
      <p:sp>
        <p:nvSpPr>
          <p:cNvPr id="1608" name="テキスト ボックス 270"/>
          <p:cNvSpPr txBox="1"/>
          <p:nvPr/>
        </p:nvSpPr>
        <p:spPr>
          <a:xfrm>
            <a:off x="1238835" y="580157"/>
            <a:ext cx="7415629" cy="768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400" b="1" i="0" u="none" strike="noStrike" kern="1200" cap="none" spc="300" normalizeH="0" noProof="0" dirty="0">
                <a:ln w="19050">
                  <a:solidFill>
                    <a:schemeClr val="tx1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AR丸ゴシック体E"/>
                <a:ea typeface="AR丸ゴシック体E"/>
              </a:rPr>
              <a:t>プライベートゾーンの約束</a:t>
            </a:r>
            <a:endParaRPr kumimoji="1" lang="en-US" altLang="ja-JP" sz="4000" b="1" i="0" u="none" strike="noStrike" kern="1200" cap="none" spc="300" normalizeH="0" noProof="0" dirty="0">
              <a:ln w="19050">
                <a:solidFill>
                  <a:schemeClr val="tx1"/>
                </a:solidFill>
              </a:ln>
              <a:solidFill>
                <a:srgbClr val="FFFF00"/>
              </a:solidFill>
              <a:effectLst/>
              <a:uLnTx/>
              <a:uFillTx/>
              <a:latin typeface="AR丸ゴシック体E"/>
              <a:ea typeface="AR丸ゴシック体E"/>
            </a:endParaRPr>
          </a:p>
        </p:txBody>
      </p:sp>
      <p:sp>
        <p:nvSpPr>
          <p:cNvPr id="1609" name="テキスト ボックス 206"/>
          <p:cNvSpPr txBox="1"/>
          <p:nvPr/>
        </p:nvSpPr>
        <p:spPr>
          <a:xfrm>
            <a:off x="2194991" y="5348798"/>
            <a:ext cx="3639977" cy="70699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000" b="1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</a:t>
            </a:r>
          </a:p>
        </p:txBody>
      </p:sp>
    </p:spTree>
    <p:extLst>
      <p:ext uri="{BB962C8B-B14F-4D97-AF65-F5344CB8AC3E}">
        <p14:creationId xmlns:p14="http://schemas.microsoft.com/office/powerpoint/2010/main" val="9091364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5" name="四角形: 角を丸くする 19"/>
          <p:cNvSpPr/>
          <p:nvPr/>
        </p:nvSpPr>
        <p:spPr>
          <a:xfrm>
            <a:off x="489857" y="222960"/>
            <a:ext cx="8915400" cy="635453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16" name="スライド番号プレースホルダー 3"/>
          <p:cNvSpPr txBox="1"/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59C28C4-93E8-4A6E-8DDC-0722D5EA7CB2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617" name="図 7" descr="テキスト が含まれている画像_x000a__x000a_自動的に生成された説明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4595" y="1646861"/>
            <a:ext cx="2019032" cy="1437310"/>
          </a:xfrm>
          <a:prstGeom prst="rect">
            <a:avLst/>
          </a:prstGeom>
        </p:spPr>
      </p:pic>
      <p:pic>
        <p:nvPicPr>
          <p:cNvPr id="1618" name="図 260" descr="テキスト が含まれている画像_x000a__x000a_自動的に生成された説明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6407" y="4763176"/>
            <a:ext cx="1507220" cy="1507220"/>
          </a:xfrm>
          <a:prstGeom prst="rect">
            <a:avLst/>
          </a:prstGeom>
        </p:spPr>
      </p:pic>
      <p:pic>
        <p:nvPicPr>
          <p:cNvPr id="1619" name="図 261" descr="挿絵, 時計 が含まれている画像_x000a__x000a_自動的に生成された説明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82258" y="3228345"/>
            <a:ext cx="1615519" cy="1534831"/>
          </a:xfrm>
          <a:prstGeom prst="rect">
            <a:avLst/>
          </a:prstGeom>
        </p:spPr>
      </p:pic>
      <p:sp>
        <p:nvSpPr>
          <p:cNvPr id="1620" name="テキスト ボックス 262"/>
          <p:cNvSpPr txBox="1"/>
          <p:nvPr/>
        </p:nvSpPr>
        <p:spPr>
          <a:xfrm>
            <a:off x="1828266" y="4289018"/>
            <a:ext cx="4386554" cy="70699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000" b="1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 さわらせない</a:t>
            </a:r>
          </a:p>
        </p:txBody>
      </p:sp>
      <p:sp>
        <p:nvSpPr>
          <p:cNvPr id="1621" name="テキスト ボックス 264"/>
          <p:cNvSpPr txBox="1"/>
          <p:nvPr/>
        </p:nvSpPr>
        <p:spPr>
          <a:xfrm>
            <a:off x="1818567" y="2195104"/>
            <a:ext cx="3287374" cy="70699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000" b="1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 見せない</a:t>
            </a:r>
          </a:p>
        </p:txBody>
      </p:sp>
      <p:sp>
        <p:nvSpPr>
          <p:cNvPr id="1622" name="テキスト ボックス 265"/>
          <p:cNvSpPr txBox="1"/>
          <p:nvPr/>
        </p:nvSpPr>
        <p:spPr>
          <a:xfrm>
            <a:off x="1828266" y="3277073"/>
            <a:ext cx="2841246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000" b="1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 見ない</a:t>
            </a:r>
          </a:p>
        </p:txBody>
      </p:sp>
      <p:sp>
        <p:nvSpPr>
          <p:cNvPr id="1623" name="テキスト ボックス 266"/>
          <p:cNvSpPr txBox="1"/>
          <p:nvPr/>
        </p:nvSpPr>
        <p:spPr>
          <a:xfrm>
            <a:off x="315508" y="180000"/>
            <a:ext cx="1420398" cy="4607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>
                <a:latin typeface="HG丸ｺﾞｼｯｸM-PRO"/>
                <a:ea typeface="HG丸ｺﾞｼｯｸM-PRO"/>
              </a:rPr>
              <a:t>おさらい</a:t>
            </a:r>
            <a:endParaRPr b="1">
              <a:latin typeface="HG丸ｺﾞｼｯｸM-PRO"/>
              <a:ea typeface="HG丸ｺﾞｼｯｸM-PRO"/>
            </a:endParaRPr>
          </a:p>
        </p:txBody>
      </p:sp>
      <p:sp>
        <p:nvSpPr>
          <p:cNvPr id="1624" name="テキスト ボックス 270"/>
          <p:cNvSpPr txBox="1"/>
          <p:nvPr/>
        </p:nvSpPr>
        <p:spPr>
          <a:xfrm>
            <a:off x="1238835" y="580157"/>
            <a:ext cx="7415629" cy="768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400" b="1" i="0" u="none" strike="noStrike" kern="1200" cap="none" spc="300" normalizeH="0" noProof="0" dirty="0">
                <a:ln w="19050">
                  <a:solidFill>
                    <a:schemeClr val="tx1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AR丸ゴシック体E"/>
                <a:ea typeface="AR丸ゴシック体E"/>
              </a:rPr>
              <a:t>プライベートゾーンの約束</a:t>
            </a:r>
            <a:endParaRPr kumimoji="1" lang="en-US" altLang="ja-JP" sz="4000" b="1" i="0" u="none" strike="noStrike" kern="1200" cap="none" spc="300" normalizeH="0" noProof="0" dirty="0">
              <a:ln w="19050">
                <a:solidFill>
                  <a:schemeClr val="tx1"/>
                </a:solidFill>
              </a:ln>
              <a:solidFill>
                <a:srgbClr val="FFFF00"/>
              </a:solidFill>
              <a:effectLst/>
              <a:uLnTx/>
              <a:uFillTx/>
              <a:latin typeface="AR丸ゴシック体E"/>
              <a:ea typeface="AR丸ゴシック体E"/>
            </a:endParaRPr>
          </a:p>
        </p:txBody>
      </p:sp>
      <p:sp>
        <p:nvSpPr>
          <p:cNvPr id="1625" name="テキスト ボックス 206"/>
          <p:cNvSpPr txBox="1"/>
          <p:nvPr/>
        </p:nvSpPr>
        <p:spPr>
          <a:xfrm>
            <a:off x="1828266" y="5343054"/>
            <a:ext cx="4019829" cy="70699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000" b="1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 さわらない</a:t>
            </a:r>
          </a:p>
        </p:txBody>
      </p:sp>
    </p:spTree>
    <p:extLst>
      <p:ext uri="{BB962C8B-B14F-4D97-AF65-F5344CB8AC3E}">
        <p14:creationId xmlns:p14="http://schemas.microsoft.com/office/powerpoint/2010/main" val="9091364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0" name="四角形: 角を丸くする 19"/>
          <p:cNvSpPr/>
          <p:nvPr/>
        </p:nvSpPr>
        <p:spPr>
          <a:xfrm>
            <a:off x="489857" y="236764"/>
            <a:ext cx="8915400" cy="635453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91" name="スライド番号プレースホルダー 3"/>
          <p:cNvSpPr txBox="1"/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59C28C4-93E8-4A6E-8DDC-0722D5EA7CB2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92" name="テキスト ボックス 245"/>
          <p:cNvSpPr txBox="1"/>
          <p:nvPr/>
        </p:nvSpPr>
        <p:spPr>
          <a:xfrm>
            <a:off x="918721" y="1349380"/>
            <a:ext cx="7755119" cy="2435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800" b="1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プライベートゾーンを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800" b="1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じぶんで さわるときは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800" b="1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きれいな手で さわろうね</a:t>
            </a:r>
            <a:endParaRPr kumimoji="0" lang="ja-JP" altLang="en-US" sz="4000" b="1" i="0" u="none" strike="noStrike" kern="1200" cap="none" spc="300" normalizeH="0" baseline="0" noProof="0" dirty="0">
              <a:ln>
                <a:noFill/>
              </a:ln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593" name="図 27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9273" y="3986541"/>
            <a:ext cx="1254013" cy="2060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1364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1" name="四角形: 角を丸くする 19"/>
          <p:cNvSpPr/>
          <p:nvPr/>
        </p:nvSpPr>
        <p:spPr>
          <a:xfrm>
            <a:off x="488938" y="236765"/>
            <a:ext cx="8915400" cy="635453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32" name="スライド番号プレースホルダー 3"/>
          <p:cNvSpPr txBox="1"/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59C28C4-93E8-4A6E-8DDC-0722D5EA7CB2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33" name="テキスト ボックス 24"/>
          <p:cNvSpPr txBox="1"/>
          <p:nvPr/>
        </p:nvSpPr>
        <p:spPr>
          <a:xfrm>
            <a:off x="707427" y="938275"/>
            <a:ext cx="8478421" cy="20663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500"/>
              </a:spcAft>
            </a:pPr>
            <a:r>
              <a:rPr kumimoji="1" lang="ja-JP" altLang="en-US" sz="4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もし、プライベートゾーンを</a:t>
            </a:r>
            <a:endParaRPr kumimoji="1" lang="en-US" altLang="ja-JP" sz="4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Aft>
                <a:spcPts val="500"/>
              </a:spcAft>
            </a:pPr>
            <a:r>
              <a:rPr kumimoji="1" lang="ja-JP" altLang="en-US" sz="4000" b="1" spc="3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ほかの人が見たりさわったりして</a:t>
            </a:r>
          </a:p>
          <a:p>
            <a:pPr algn="ctr">
              <a:spcAft>
                <a:spcPts val="500"/>
              </a:spcAft>
            </a:pPr>
            <a:r>
              <a:rPr kumimoji="1" lang="ja-JP" altLang="en-US" sz="4000" b="1" spc="3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きたら</a:t>
            </a:r>
            <a:r>
              <a:rPr kumimoji="1" lang="ja-JP" altLang="en-US" sz="4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どうすればいいだろう？</a:t>
            </a:r>
          </a:p>
        </p:txBody>
      </p:sp>
      <p:sp>
        <p:nvSpPr>
          <p:cNvPr id="1634" name="テキスト ボックス 285"/>
          <p:cNvSpPr txBox="1"/>
          <p:nvPr/>
        </p:nvSpPr>
        <p:spPr>
          <a:xfrm>
            <a:off x="1245406" y="357134"/>
            <a:ext cx="2039157" cy="4607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>
                <a:latin typeface="HG丸ｺﾞｼｯｸM-PRO"/>
                <a:ea typeface="HG丸ｺﾞｼｯｸM-PRO"/>
              </a:rPr>
              <a:t>かんがえよう</a:t>
            </a:r>
            <a:endParaRPr b="1" dirty="0">
              <a:latin typeface="HG丸ｺﾞｼｯｸM-PRO"/>
              <a:ea typeface="HG丸ｺﾞｼｯｸM-PRO"/>
            </a:endParaRPr>
          </a:p>
        </p:txBody>
      </p:sp>
      <p:pic>
        <p:nvPicPr>
          <p:cNvPr id="1635" name="図 286" descr="テキスト が含まれている画像_x000a__x000a_自動的に生成された説明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2306" y="3004615"/>
            <a:ext cx="3181547" cy="3181547"/>
          </a:xfrm>
          <a:prstGeom prst="rect">
            <a:avLst/>
          </a:prstGeom>
        </p:spPr>
      </p:pic>
      <p:pic>
        <p:nvPicPr>
          <p:cNvPr id="1636" name="図 318" descr="おもちゃ, 人形 が含まれている画像_x000a__x000a_自動的に生成された説明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86690" y="3005264"/>
            <a:ext cx="2862808" cy="3180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1337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2" name="四角形: 角を丸くする 16"/>
          <p:cNvSpPr/>
          <p:nvPr/>
        </p:nvSpPr>
        <p:spPr>
          <a:xfrm>
            <a:off x="489857" y="236764"/>
            <a:ext cx="8915400" cy="635453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43" name="スライド番号プレースホルダー 3"/>
          <p:cNvSpPr txBox="1"/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59C28C4-93E8-4A6E-8DDC-0722D5EA7CB2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644" name="図 42" descr="アイコン_x000a__x000a_自動的に生成された説明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7901" y="2954073"/>
            <a:ext cx="2757498" cy="3322397"/>
          </a:xfrm>
          <a:prstGeom prst="rect">
            <a:avLst/>
          </a:prstGeom>
        </p:spPr>
      </p:pic>
      <p:sp>
        <p:nvSpPr>
          <p:cNvPr id="1645" name="テキスト ボックス 209"/>
          <p:cNvSpPr txBox="1"/>
          <p:nvPr/>
        </p:nvSpPr>
        <p:spPr>
          <a:xfrm>
            <a:off x="777442" y="1129467"/>
            <a:ext cx="8338416" cy="1509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500"/>
              </a:spcAft>
            </a:pPr>
            <a:r>
              <a:rPr kumimoji="1" lang="ja-JP" altLang="en-US" sz="4400" b="1" spc="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kumimoji="1" lang="ja-JP" altLang="en-US" sz="4400" b="1" spc="3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「いやだ！」「やめて！」</a:t>
            </a:r>
            <a:endParaRPr kumimoji="1" lang="en-US" altLang="ja-JP" sz="44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spcAft>
                <a:spcPts val="500"/>
              </a:spcAft>
            </a:pPr>
            <a:r>
              <a:rPr kumimoji="1" lang="ja-JP" altLang="en-US" sz="4400" b="1" spc="3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44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とはっきりい</a:t>
            </a:r>
            <a:r>
              <a:rPr lang="ja-JP" altLang="en-US" sz="44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おう。</a:t>
            </a:r>
            <a:endParaRPr kumimoji="1" lang="ja-JP" altLang="en-US" sz="4400" b="1" spc="3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9724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1" name="四角形: 角を丸くする 16"/>
          <p:cNvSpPr/>
          <p:nvPr/>
        </p:nvSpPr>
        <p:spPr>
          <a:xfrm>
            <a:off x="489857" y="236764"/>
            <a:ext cx="8915400" cy="635453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52" name="スライド番号プレースホルダー 3"/>
          <p:cNvSpPr txBox="1"/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59C28C4-93E8-4A6E-8DDC-0722D5EA7CB2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53" name="テキスト ボックス 23"/>
          <p:cNvSpPr txBox="1"/>
          <p:nvPr/>
        </p:nvSpPr>
        <p:spPr>
          <a:xfrm>
            <a:off x="2740047" y="1595173"/>
            <a:ext cx="4413205" cy="768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500"/>
              </a:spcAft>
            </a:pPr>
            <a:r>
              <a:rPr lang="ja-JP" altLang="en-US" sz="44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②すぐにげよう</a:t>
            </a:r>
            <a:endParaRPr kumimoji="1" lang="en-US" altLang="ja-JP" sz="44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654" name="図 5" descr="アイコン_x000a__x000a_自動的に生成された説明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4180" y="2805193"/>
            <a:ext cx="2564938" cy="3073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724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0" name="四角形: 角を丸くする 16"/>
          <p:cNvSpPr/>
          <p:nvPr/>
        </p:nvSpPr>
        <p:spPr>
          <a:xfrm>
            <a:off x="489857" y="236764"/>
            <a:ext cx="8915400" cy="635453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61" name="スライド番号プレースホルダー 3"/>
          <p:cNvSpPr txBox="1"/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59C28C4-93E8-4A6E-8DDC-0722D5EA7CB2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62" name="テキスト ボックス 23"/>
          <p:cNvSpPr txBox="1"/>
          <p:nvPr/>
        </p:nvSpPr>
        <p:spPr>
          <a:xfrm>
            <a:off x="1464169" y="1080344"/>
            <a:ext cx="7434865" cy="1509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500"/>
              </a:spcAft>
            </a:pPr>
            <a:r>
              <a:rPr kumimoji="1" lang="ja-JP" altLang="en-US" sz="44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③あんしんできるおとなに</a:t>
            </a:r>
            <a:endParaRPr kumimoji="1" lang="en-US" altLang="ja-JP" sz="44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spcAft>
                <a:spcPts val="500"/>
              </a:spcAft>
            </a:pPr>
            <a:r>
              <a:rPr kumimoji="1" lang="ja-JP" altLang="en-US" sz="44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おはなししよう。</a:t>
            </a:r>
          </a:p>
        </p:txBody>
      </p:sp>
      <p:pic>
        <p:nvPicPr>
          <p:cNvPr id="1663" name="図 3" descr="アイコン_x000a__x000a_自動的に生成された説明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9005" y="2944677"/>
            <a:ext cx="3835289" cy="2835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72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8" name="四角形: 角を丸くする 280"/>
          <p:cNvSpPr/>
          <p:nvPr/>
        </p:nvSpPr>
        <p:spPr>
          <a:xfrm>
            <a:off x="489857" y="236764"/>
            <a:ext cx="8915400" cy="635453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endParaRPr lang="ja-JP" altLang="en-US" sz="1800"/>
          </a:p>
        </p:txBody>
      </p:sp>
      <p:sp>
        <p:nvSpPr>
          <p:cNvPr id="1429" name="スライド番号プレースホルダー 3"/>
          <p:cNvSpPr txBox="1"/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59C28C4-93E8-4A6E-8DDC-0722D5EA7CB2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30" name="テキスト ボックス 4"/>
          <p:cNvSpPr txBox="1"/>
          <p:nvPr/>
        </p:nvSpPr>
        <p:spPr>
          <a:xfrm>
            <a:off x="716650" y="1056243"/>
            <a:ext cx="8460000" cy="2066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500"/>
              </a:spcAft>
            </a:pPr>
            <a:r>
              <a:rPr kumimoji="1" lang="ja-JP" altLang="en-US" sz="4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じぶんのからだを</a:t>
            </a:r>
            <a:endParaRPr lang="en-US" altLang="ja-JP" sz="4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Aft>
                <a:spcPts val="500"/>
              </a:spcAft>
            </a:pPr>
            <a:r>
              <a:rPr lang="ja-JP" altLang="en-US" sz="4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たいせつ</a:t>
            </a:r>
            <a:r>
              <a:rPr kumimoji="1" lang="ja-JP" altLang="en-US" sz="4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にするために</a:t>
            </a:r>
            <a:endParaRPr kumimoji="1" lang="en-US" altLang="ja-JP" sz="4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Aft>
                <a:spcPts val="500"/>
              </a:spcAft>
            </a:pPr>
            <a:r>
              <a:rPr kumimoji="1" lang="ja-JP" altLang="en-US" sz="4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どんなことをしているかな？</a:t>
            </a:r>
            <a:endParaRPr kumimoji="1" lang="en-US" altLang="ja-JP" sz="4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1431" name="Group 46"/>
          <p:cNvGrpSpPr>
            <a:grpSpLocks noChangeAspect="1"/>
          </p:cNvGrpSpPr>
          <p:nvPr/>
        </p:nvGrpSpPr>
        <p:grpSpPr>
          <a:xfrm>
            <a:off x="761583" y="3232998"/>
            <a:ext cx="5050173" cy="2837357"/>
            <a:chOff x="4662" y="1391"/>
            <a:chExt cx="1204" cy="685"/>
          </a:xfrm>
        </p:grpSpPr>
        <p:sp>
          <p:nvSpPr>
            <p:cNvPr id="1432" name="Freeform 47"/>
            <p:cNvSpPr>
              <a:spLocks noChangeAspect="1"/>
            </p:cNvSpPr>
            <p:nvPr/>
          </p:nvSpPr>
          <p:spPr bwMode="gray">
            <a:xfrm>
              <a:off x="4662" y="1391"/>
              <a:ext cx="1204" cy="685"/>
            </a:xfrm>
            <a:custGeom>
              <a:avLst/>
              <a:gdLst>
                <a:gd name="T0" fmla="*/ 459 w 510"/>
                <a:gd name="T1" fmla="*/ 125 h 290"/>
                <a:gd name="T2" fmla="*/ 480 w 510"/>
                <a:gd name="T3" fmla="*/ 72 h 290"/>
                <a:gd name="T4" fmla="*/ 475 w 510"/>
                <a:gd name="T5" fmla="*/ 57 h 290"/>
                <a:gd name="T6" fmla="*/ 453 w 510"/>
                <a:gd name="T7" fmla="*/ 48 h 290"/>
                <a:gd name="T8" fmla="*/ 406 w 510"/>
                <a:gd name="T9" fmla="*/ 56 h 290"/>
                <a:gd name="T10" fmla="*/ 393 w 510"/>
                <a:gd name="T11" fmla="*/ 54 h 290"/>
                <a:gd name="T12" fmla="*/ 374 w 510"/>
                <a:gd name="T13" fmla="*/ 25 h 290"/>
                <a:gd name="T14" fmla="*/ 334 w 510"/>
                <a:gd name="T15" fmla="*/ 0 h 290"/>
                <a:gd name="T16" fmla="*/ 331 w 510"/>
                <a:gd name="T17" fmla="*/ 0 h 290"/>
                <a:gd name="T18" fmla="*/ 295 w 510"/>
                <a:gd name="T19" fmla="*/ 22 h 290"/>
                <a:gd name="T20" fmla="*/ 257 w 510"/>
                <a:gd name="T21" fmla="*/ 43 h 290"/>
                <a:gd name="T22" fmla="*/ 220 w 510"/>
                <a:gd name="T23" fmla="*/ 22 h 290"/>
                <a:gd name="T24" fmla="*/ 182 w 510"/>
                <a:gd name="T25" fmla="*/ 0 h 290"/>
                <a:gd name="T26" fmla="*/ 177 w 510"/>
                <a:gd name="T27" fmla="*/ 0 h 290"/>
                <a:gd name="T28" fmla="*/ 143 w 510"/>
                <a:gd name="T29" fmla="*/ 25 h 290"/>
                <a:gd name="T30" fmla="*/ 117 w 510"/>
                <a:gd name="T31" fmla="*/ 54 h 290"/>
                <a:gd name="T32" fmla="*/ 105 w 510"/>
                <a:gd name="T33" fmla="*/ 56 h 290"/>
                <a:gd name="T34" fmla="*/ 58 w 510"/>
                <a:gd name="T35" fmla="*/ 46 h 290"/>
                <a:gd name="T36" fmla="*/ 36 w 510"/>
                <a:gd name="T37" fmla="*/ 57 h 290"/>
                <a:gd name="T38" fmla="*/ 30 w 510"/>
                <a:gd name="T39" fmla="*/ 73 h 290"/>
                <a:gd name="T40" fmla="*/ 41 w 510"/>
                <a:gd name="T41" fmla="*/ 101 h 290"/>
                <a:gd name="T42" fmla="*/ 52 w 510"/>
                <a:gd name="T43" fmla="*/ 124 h 290"/>
                <a:gd name="T44" fmla="*/ 51 w 510"/>
                <a:gd name="T45" fmla="*/ 128 h 290"/>
                <a:gd name="T46" fmla="*/ 24 w 510"/>
                <a:gd name="T47" fmla="*/ 149 h 290"/>
                <a:gd name="T48" fmla="*/ 0 w 510"/>
                <a:gd name="T49" fmla="*/ 177 h 290"/>
                <a:gd name="T50" fmla="*/ 0 w 510"/>
                <a:gd name="T51" fmla="*/ 180 h 290"/>
                <a:gd name="T52" fmla="*/ 30 w 510"/>
                <a:gd name="T53" fmla="*/ 205 h 290"/>
                <a:gd name="T54" fmla="*/ 69 w 510"/>
                <a:gd name="T55" fmla="*/ 218 h 290"/>
                <a:gd name="T56" fmla="*/ 79 w 510"/>
                <a:gd name="T57" fmla="*/ 246 h 290"/>
                <a:gd name="T58" fmla="*/ 100 w 510"/>
                <a:gd name="T59" fmla="*/ 273 h 290"/>
                <a:gd name="T60" fmla="*/ 117 w 510"/>
                <a:gd name="T61" fmla="*/ 277 h 290"/>
                <a:gd name="T62" fmla="*/ 183 w 510"/>
                <a:gd name="T63" fmla="*/ 252 h 290"/>
                <a:gd name="T64" fmla="*/ 215 w 510"/>
                <a:gd name="T65" fmla="*/ 270 h 290"/>
                <a:gd name="T66" fmla="*/ 257 w 510"/>
                <a:gd name="T67" fmla="*/ 290 h 290"/>
                <a:gd name="T68" fmla="*/ 257 w 510"/>
                <a:gd name="T69" fmla="*/ 290 h 290"/>
                <a:gd name="T70" fmla="*/ 298 w 510"/>
                <a:gd name="T71" fmla="*/ 270 h 290"/>
                <a:gd name="T72" fmla="*/ 328 w 510"/>
                <a:gd name="T73" fmla="*/ 252 h 290"/>
                <a:gd name="T74" fmla="*/ 394 w 510"/>
                <a:gd name="T75" fmla="*/ 278 h 290"/>
                <a:gd name="T76" fmla="*/ 410 w 510"/>
                <a:gd name="T77" fmla="*/ 274 h 290"/>
                <a:gd name="T78" fmla="*/ 431 w 510"/>
                <a:gd name="T79" fmla="*/ 247 h 290"/>
                <a:gd name="T80" fmla="*/ 442 w 510"/>
                <a:gd name="T81" fmla="*/ 220 h 290"/>
                <a:gd name="T82" fmla="*/ 480 w 510"/>
                <a:gd name="T83" fmla="*/ 207 h 290"/>
                <a:gd name="T84" fmla="*/ 510 w 510"/>
                <a:gd name="T85" fmla="*/ 179 h 290"/>
                <a:gd name="T86" fmla="*/ 510 w 510"/>
                <a:gd name="T87" fmla="*/ 178 h 290"/>
                <a:gd name="T88" fmla="*/ 485 w 510"/>
                <a:gd name="T89" fmla="*/ 151 h 290"/>
                <a:gd name="T90" fmla="*/ 459 w 510"/>
                <a:gd name="T91" fmla="*/ 128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10" h="290">
                  <a:moveTo>
                    <a:pt x="459" y="128"/>
                  </a:moveTo>
                  <a:cubicBezTo>
                    <a:pt x="459" y="127"/>
                    <a:pt x="459" y="126"/>
                    <a:pt x="459" y="125"/>
                  </a:cubicBezTo>
                  <a:cubicBezTo>
                    <a:pt x="459" y="125"/>
                    <a:pt x="459" y="125"/>
                    <a:pt x="459" y="125"/>
                  </a:cubicBezTo>
                  <a:cubicBezTo>
                    <a:pt x="459" y="108"/>
                    <a:pt x="480" y="91"/>
                    <a:pt x="480" y="72"/>
                  </a:cubicBezTo>
                  <a:cubicBezTo>
                    <a:pt x="480" y="72"/>
                    <a:pt x="480" y="72"/>
                    <a:pt x="480" y="72"/>
                  </a:cubicBezTo>
                  <a:cubicBezTo>
                    <a:pt x="481" y="67"/>
                    <a:pt x="479" y="62"/>
                    <a:pt x="475" y="57"/>
                  </a:cubicBezTo>
                  <a:cubicBezTo>
                    <a:pt x="475" y="57"/>
                    <a:pt x="475" y="57"/>
                    <a:pt x="475" y="57"/>
                  </a:cubicBezTo>
                  <a:cubicBezTo>
                    <a:pt x="469" y="50"/>
                    <a:pt x="461" y="48"/>
                    <a:pt x="453" y="48"/>
                  </a:cubicBezTo>
                  <a:cubicBezTo>
                    <a:pt x="453" y="48"/>
                    <a:pt x="453" y="48"/>
                    <a:pt x="453" y="48"/>
                  </a:cubicBezTo>
                  <a:cubicBezTo>
                    <a:pt x="438" y="48"/>
                    <a:pt x="420" y="56"/>
                    <a:pt x="406" y="56"/>
                  </a:cubicBezTo>
                  <a:cubicBezTo>
                    <a:pt x="406" y="56"/>
                    <a:pt x="406" y="56"/>
                    <a:pt x="406" y="56"/>
                  </a:cubicBezTo>
                  <a:cubicBezTo>
                    <a:pt x="401" y="56"/>
                    <a:pt x="397" y="56"/>
                    <a:pt x="393" y="54"/>
                  </a:cubicBezTo>
                  <a:cubicBezTo>
                    <a:pt x="393" y="54"/>
                    <a:pt x="393" y="54"/>
                    <a:pt x="393" y="54"/>
                  </a:cubicBezTo>
                  <a:cubicBezTo>
                    <a:pt x="384" y="49"/>
                    <a:pt x="380" y="37"/>
                    <a:pt x="374" y="25"/>
                  </a:cubicBezTo>
                  <a:cubicBezTo>
                    <a:pt x="374" y="25"/>
                    <a:pt x="374" y="25"/>
                    <a:pt x="374" y="25"/>
                  </a:cubicBezTo>
                  <a:cubicBezTo>
                    <a:pt x="367" y="13"/>
                    <a:pt x="357" y="2"/>
                    <a:pt x="334" y="0"/>
                  </a:cubicBezTo>
                  <a:cubicBezTo>
                    <a:pt x="334" y="0"/>
                    <a:pt x="334" y="0"/>
                    <a:pt x="334" y="0"/>
                  </a:cubicBezTo>
                  <a:cubicBezTo>
                    <a:pt x="333" y="0"/>
                    <a:pt x="332" y="0"/>
                    <a:pt x="331" y="0"/>
                  </a:cubicBezTo>
                  <a:cubicBezTo>
                    <a:pt x="331" y="0"/>
                    <a:pt x="331" y="0"/>
                    <a:pt x="331" y="0"/>
                  </a:cubicBezTo>
                  <a:cubicBezTo>
                    <a:pt x="313" y="0"/>
                    <a:pt x="304" y="12"/>
                    <a:pt x="295" y="22"/>
                  </a:cubicBezTo>
                  <a:cubicBezTo>
                    <a:pt x="295" y="22"/>
                    <a:pt x="295" y="22"/>
                    <a:pt x="295" y="22"/>
                  </a:cubicBezTo>
                  <a:cubicBezTo>
                    <a:pt x="286" y="33"/>
                    <a:pt x="277" y="43"/>
                    <a:pt x="257" y="43"/>
                  </a:cubicBezTo>
                  <a:cubicBezTo>
                    <a:pt x="257" y="43"/>
                    <a:pt x="257" y="43"/>
                    <a:pt x="257" y="43"/>
                  </a:cubicBezTo>
                  <a:cubicBezTo>
                    <a:pt x="237" y="43"/>
                    <a:pt x="229" y="33"/>
                    <a:pt x="220" y="22"/>
                  </a:cubicBezTo>
                  <a:cubicBezTo>
                    <a:pt x="220" y="22"/>
                    <a:pt x="220" y="22"/>
                    <a:pt x="220" y="22"/>
                  </a:cubicBezTo>
                  <a:cubicBezTo>
                    <a:pt x="211" y="12"/>
                    <a:pt x="201" y="0"/>
                    <a:pt x="182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80" y="0"/>
                    <a:pt x="179" y="0"/>
                    <a:pt x="177" y="0"/>
                  </a:cubicBezTo>
                  <a:cubicBezTo>
                    <a:pt x="177" y="0"/>
                    <a:pt x="177" y="0"/>
                    <a:pt x="177" y="0"/>
                  </a:cubicBezTo>
                  <a:cubicBezTo>
                    <a:pt x="158" y="2"/>
                    <a:pt x="149" y="13"/>
                    <a:pt x="143" y="25"/>
                  </a:cubicBezTo>
                  <a:cubicBezTo>
                    <a:pt x="143" y="25"/>
                    <a:pt x="143" y="25"/>
                    <a:pt x="143" y="25"/>
                  </a:cubicBezTo>
                  <a:cubicBezTo>
                    <a:pt x="136" y="36"/>
                    <a:pt x="131" y="48"/>
                    <a:pt x="117" y="54"/>
                  </a:cubicBezTo>
                  <a:cubicBezTo>
                    <a:pt x="117" y="54"/>
                    <a:pt x="117" y="54"/>
                    <a:pt x="117" y="54"/>
                  </a:cubicBezTo>
                  <a:cubicBezTo>
                    <a:pt x="113" y="55"/>
                    <a:pt x="109" y="56"/>
                    <a:pt x="105" y="56"/>
                  </a:cubicBezTo>
                  <a:cubicBezTo>
                    <a:pt x="105" y="56"/>
                    <a:pt x="105" y="56"/>
                    <a:pt x="105" y="56"/>
                  </a:cubicBezTo>
                  <a:cubicBezTo>
                    <a:pt x="90" y="56"/>
                    <a:pt x="74" y="46"/>
                    <a:pt x="58" y="46"/>
                  </a:cubicBezTo>
                  <a:cubicBezTo>
                    <a:pt x="58" y="46"/>
                    <a:pt x="58" y="46"/>
                    <a:pt x="58" y="46"/>
                  </a:cubicBezTo>
                  <a:cubicBezTo>
                    <a:pt x="50" y="46"/>
                    <a:pt x="43" y="49"/>
                    <a:pt x="36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2" y="62"/>
                    <a:pt x="30" y="68"/>
                    <a:pt x="30" y="73"/>
                  </a:cubicBezTo>
                  <a:cubicBezTo>
                    <a:pt x="30" y="73"/>
                    <a:pt x="30" y="73"/>
                    <a:pt x="30" y="73"/>
                  </a:cubicBezTo>
                  <a:cubicBezTo>
                    <a:pt x="30" y="83"/>
                    <a:pt x="36" y="93"/>
                    <a:pt x="41" y="101"/>
                  </a:cubicBezTo>
                  <a:cubicBezTo>
                    <a:pt x="41" y="101"/>
                    <a:pt x="41" y="101"/>
                    <a:pt x="41" y="101"/>
                  </a:cubicBezTo>
                  <a:cubicBezTo>
                    <a:pt x="47" y="110"/>
                    <a:pt x="52" y="118"/>
                    <a:pt x="52" y="124"/>
                  </a:cubicBezTo>
                  <a:cubicBezTo>
                    <a:pt x="52" y="124"/>
                    <a:pt x="52" y="124"/>
                    <a:pt x="52" y="124"/>
                  </a:cubicBezTo>
                  <a:cubicBezTo>
                    <a:pt x="52" y="125"/>
                    <a:pt x="52" y="127"/>
                    <a:pt x="51" y="128"/>
                  </a:cubicBezTo>
                  <a:cubicBezTo>
                    <a:pt x="51" y="128"/>
                    <a:pt x="51" y="128"/>
                    <a:pt x="51" y="128"/>
                  </a:cubicBezTo>
                  <a:cubicBezTo>
                    <a:pt x="48" y="136"/>
                    <a:pt x="36" y="142"/>
                    <a:pt x="24" y="149"/>
                  </a:cubicBezTo>
                  <a:cubicBezTo>
                    <a:pt x="24" y="149"/>
                    <a:pt x="24" y="149"/>
                    <a:pt x="24" y="149"/>
                  </a:cubicBezTo>
                  <a:cubicBezTo>
                    <a:pt x="12" y="156"/>
                    <a:pt x="0" y="164"/>
                    <a:pt x="0" y="177"/>
                  </a:cubicBezTo>
                  <a:cubicBezTo>
                    <a:pt x="0" y="177"/>
                    <a:pt x="0" y="177"/>
                    <a:pt x="0" y="177"/>
                  </a:cubicBezTo>
                  <a:cubicBezTo>
                    <a:pt x="0" y="178"/>
                    <a:pt x="0" y="179"/>
                    <a:pt x="0" y="180"/>
                  </a:cubicBezTo>
                  <a:cubicBezTo>
                    <a:pt x="0" y="180"/>
                    <a:pt x="0" y="180"/>
                    <a:pt x="0" y="180"/>
                  </a:cubicBezTo>
                  <a:cubicBezTo>
                    <a:pt x="2" y="198"/>
                    <a:pt x="16" y="203"/>
                    <a:pt x="30" y="205"/>
                  </a:cubicBezTo>
                  <a:cubicBezTo>
                    <a:pt x="30" y="205"/>
                    <a:pt x="30" y="205"/>
                    <a:pt x="30" y="205"/>
                  </a:cubicBezTo>
                  <a:cubicBezTo>
                    <a:pt x="45" y="208"/>
                    <a:pt x="61" y="209"/>
                    <a:pt x="69" y="218"/>
                  </a:cubicBezTo>
                  <a:cubicBezTo>
                    <a:pt x="69" y="218"/>
                    <a:pt x="69" y="218"/>
                    <a:pt x="69" y="218"/>
                  </a:cubicBezTo>
                  <a:cubicBezTo>
                    <a:pt x="78" y="228"/>
                    <a:pt x="78" y="237"/>
                    <a:pt x="79" y="246"/>
                  </a:cubicBezTo>
                  <a:cubicBezTo>
                    <a:pt x="79" y="246"/>
                    <a:pt x="79" y="246"/>
                    <a:pt x="79" y="246"/>
                  </a:cubicBezTo>
                  <a:cubicBezTo>
                    <a:pt x="81" y="256"/>
                    <a:pt x="84" y="266"/>
                    <a:pt x="100" y="273"/>
                  </a:cubicBezTo>
                  <a:cubicBezTo>
                    <a:pt x="100" y="273"/>
                    <a:pt x="100" y="273"/>
                    <a:pt x="100" y="273"/>
                  </a:cubicBezTo>
                  <a:cubicBezTo>
                    <a:pt x="106" y="276"/>
                    <a:pt x="112" y="277"/>
                    <a:pt x="117" y="277"/>
                  </a:cubicBezTo>
                  <a:cubicBezTo>
                    <a:pt x="117" y="277"/>
                    <a:pt x="117" y="277"/>
                    <a:pt x="117" y="277"/>
                  </a:cubicBezTo>
                  <a:cubicBezTo>
                    <a:pt x="143" y="277"/>
                    <a:pt x="159" y="251"/>
                    <a:pt x="183" y="252"/>
                  </a:cubicBezTo>
                  <a:cubicBezTo>
                    <a:pt x="183" y="252"/>
                    <a:pt x="183" y="252"/>
                    <a:pt x="183" y="252"/>
                  </a:cubicBezTo>
                  <a:cubicBezTo>
                    <a:pt x="196" y="252"/>
                    <a:pt x="205" y="260"/>
                    <a:pt x="215" y="270"/>
                  </a:cubicBezTo>
                  <a:cubicBezTo>
                    <a:pt x="215" y="270"/>
                    <a:pt x="215" y="270"/>
                    <a:pt x="215" y="270"/>
                  </a:cubicBezTo>
                  <a:cubicBezTo>
                    <a:pt x="225" y="280"/>
                    <a:pt x="236" y="290"/>
                    <a:pt x="257" y="290"/>
                  </a:cubicBezTo>
                  <a:cubicBezTo>
                    <a:pt x="257" y="290"/>
                    <a:pt x="257" y="290"/>
                    <a:pt x="257" y="290"/>
                  </a:cubicBezTo>
                  <a:cubicBezTo>
                    <a:pt x="257" y="290"/>
                    <a:pt x="257" y="290"/>
                    <a:pt x="257" y="290"/>
                  </a:cubicBezTo>
                  <a:cubicBezTo>
                    <a:pt x="257" y="290"/>
                    <a:pt x="257" y="290"/>
                    <a:pt x="257" y="290"/>
                  </a:cubicBezTo>
                  <a:cubicBezTo>
                    <a:pt x="277" y="290"/>
                    <a:pt x="289" y="280"/>
                    <a:pt x="298" y="270"/>
                  </a:cubicBezTo>
                  <a:cubicBezTo>
                    <a:pt x="298" y="270"/>
                    <a:pt x="298" y="270"/>
                    <a:pt x="298" y="270"/>
                  </a:cubicBezTo>
                  <a:cubicBezTo>
                    <a:pt x="308" y="260"/>
                    <a:pt x="316" y="252"/>
                    <a:pt x="328" y="252"/>
                  </a:cubicBezTo>
                  <a:cubicBezTo>
                    <a:pt x="328" y="252"/>
                    <a:pt x="328" y="252"/>
                    <a:pt x="328" y="252"/>
                  </a:cubicBezTo>
                  <a:cubicBezTo>
                    <a:pt x="354" y="251"/>
                    <a:pt x="370" y="277"/>
                    <a:pt x="394" y="278"/>
                  </a:cubicBezTo>
                  <a:cubicBezTo>
                    <a:pt x="394" y="278"/>
                    <a:pt x="394" y="278"/>
                    <a:pt x="394" y="278"/>
                  </a:cubicBezTo>
                  <a:cubicBezTo>
                    <a:pt x="399" y="278"/>
                    <a:pt x="405" y="276"/>
                    <a:pt x="410" y="274"/>
                  </a:cubicBezTo>
                  <a:cubicBezTo>
                    <a:pt x="410" y="274"/>
                    <a:pt x="410" y="274"/>
                    <a:pt x="410" y="274"/>
                  </a:cubicBezTo>
                  <a:cubicBezTo>
                    <a:pt x="425" y="267"/>
                    <a:pt x="429" y="257"/>
                    <a:pt x="431" y="247"/>
                  </a:cubicBezTo>
                  <a:cubicBezTo>
                    <a:pt x="431" y="247"/>
                    <a:pt x="431" y="247"/>
                    <a:pt x="431" y="247"/>
                  </a:cubicBezTo>
                  <a:cubicBezTo>
                    <a:pt x="434" y="237"/>
                    <a:pt x="434" y="228"/>
                    <a:pt x="442" y="220"/>
                  </a:cubicBezTo>
                  <a:cubicBezTo>
                    <a:pt x="442" y="220"/>
                    <a:pt x="442" y="220"/>
                    <a:pt x="442" y="220"/>
                  </a:cubicBezTo>
                  <a:cubicBezTo>
                    <a:pt x="449" y="212"/>
                    <a:pt x="465" y="211"/>
                    <a:pt x="480" y="207"/>
                  </a:cubicBezTo>
                  <a:cubicBezTo>
                    <a:pt x="480" y="207"/>
                    <a:pt x="480" y="207"/>
                    <a:pt x="480" y="207"/>
                  </a:cubicBezTo>
                  <a:cubicBezTo>
                    <a:pt x="495" y="204"/>
                    <a:pt x="509" y="198"/>
                    <a:pt x="510" y="179"/>
                  </a:cubicBezTo>
                  <a:cubicBezTo>
                    <a:pt x="510" y="179"/>
                    <a:pt x="510" y="179"/>
                    <a:pt x="510" y="179"/>
                  </a:cubicBezTo>
                  <a:cubicBezTo>
                    <a:pt x="510" y="179"/>
                    <a:pt x="510" y="178"/>
                    <a:pt x="510" y="178"/>
                  </a:cubicBezTo>
                  <a:cubicBezTo>
                    <a:pt x="510" y="178"/>
                    <a:pt x="510" y="178"/>
                    <a:pt x="510" y="178"/>
                  </a:cubicBezTo>
                  <a:cubicBezTo>
                    <a:pt x="510" y="164"/>
                    <a:pt x="497" y="157"/>
                    <a:pt x="485" y="151"/>
                  </a:cubicBezTo>
                  <a:cubicBezTo>
                    <a:pt x="485" y="151"/>
                    <a:pt x="485" y="151"/>
                    <a:pt x="485" y="151"/>
                  </a:cubicBezTo>
                  <a:cubicBezTo>
                    <a:pt x="473" y="145"/>
                    <a:pt x="461" y="139"/>
                    <a:pt x="459" y="128"/>
                  </a:cubicBezTo>
                  <a:close/>
                </a:path>
              </a:pathLst>
            </a:custGeom>
            <a:solidFill>
              <a:srgbClr val="5C5C5C"/>
            </a:solidFill>
            <a:ln>
              <a:noFill/>
            </a:ln>
            <a:effectLst/>
          </p:spPr>
          <p:txBody>
            <a:bodyPr wrap="none" lIns="0" tIns="0" rIns="0" bIns="0" anchor="ctr"/>
            <a:lstStyle/>
            <a:p>
              <a:endParaRPr lang="ja-JP" altLang="en-US"/>
            </a:p>
          </p:txBody>
        </p:sp>
        <p:sp>
          <p:nvSpPr>
            <p:cNvPr id="1433" name="Freeform 48"/>
            <p:cNvSpPr>
              <a:spLocks noChangeAspect="1"/>
            </p:cNvSpPr>
            <p:nvPr/>
          </p:nvSpPr>
          <p:spPr bwMode="gray">
            <a:xfrm>
              <a:off x="4671" y="1401"/>
              <a:ext cx="1188" cy="666"/>
            </a:xfrm>
            <a:custGeom>
              <a:avLst/>
              <a:gdLst>
                <a:gd name="T0" fmla="*/ 479 w 503"/>
                <a:gd name="T1" fmla="*/ 151 h 282"/>
                <a:gd name="T2" fmla="*/ 502 w 503"/>
                <a:gd name="T3" fmla="*/ 174 h 282"/>
                <a:gd name="T4" fmla="*/ 502 w 503"/>
                <a:gd name="T5" fmla="*/ 175 h 282"/>
                <a:gd name="T6" fmla="*/ 475 w 503"/>
                <a:gd name="T7" fmla="*/ 199 h 282"/>
                <a:gd name="T8" fmla="*/ 435 w 503"/>
                <a:gd name="T9" fmla="*/ 213 h 282"/>
                <a:gd name="T10" fmla="*/ 423 w 503"/>
                <a:gd name="T11" fmla="*/ 242 h 282"/>
                <a:gd name="T12" fmla="*/ 405 w 503"/>
                <a:gd name="T13" fmla="*/ 266 h 282"/>
                <a:gd name="T14" fmla="*/ 390 w 503"/>
                <a:gd name="T15" fmla="*/ 270 h 282"/>
                <a:gd name="T16" fmla="*/ 324 w 503"/>
                <a:gd name="T17" fmla="*/ 244 h 282"/>
                <a:gd name="T18" fmla="*/ 291 w 503"/>
                <a:gd name="T19" fmla="*/ 263 h 282"/>
                <a:gd name="T20" fmla="*/ 253 w 503"/>
                <a:gd name="T21" fmla="*/ 282 h 282"/>
                <a:gd name="T22" fmla="*/ 213 w 503"/>
                <a:gd name="T23" fmla="*/ 263 h 282"/>
                <a:gd name="T24" fmla="*/ 179 w 503"/>
                <a:gd name="T25" fmla="*/ 244 h 282"/>
                <a:gd name="T26" fmla="*/ 113 w 503"/>
                <a:gd name="T27" fmla="*/ 269 h 282"/>
                <a:gd name="T28" fmla="*/ 97 w 503"/>
                <a:gd name="T29" fmla="*/ 265 h 282"/>
                <a:gd name="T30" fmla="*/ 79 w 503"/>
                <a:gd name="T31" fmla="*/ 242 h 282"/>
                <a:gd name="T32" fmla="*/ 68 w 503"/>
                <a:gd name="T33" fmla="*/ 211 h 282"/>
                <a:gd name="T34" fmla="*/ 27 w 503"/>
                <a:gd name="T35" fmla="*/ 197 h 282"/>
                <a:gd name="T36" fmla="*/ 0 w 503"/>
                <a:gd name="T37" fmla="*/ 175 h 282"/>
                <a:gd name="T38" fmla="*/ 0 w 503"/>
                <a:gd name="T39" fmla="*/ 173 h 282"/>
                <a:gd name="T40" fmla="*/ 22 w 503"/>
                <a:gd name="T41" fmla="*/ 149 h 282"/>
                <a:gd name="T42" fmla="*/ 51 w 503"/>
                <a:gd name="T43" fmla="*/ 125 h 282"/>
                <a:gd name="T44" fmla="*/ 52 w 503"/>
                <a:gd name="T45" fmla="*/ 120 h 282"/>
                <a:gd name="T46" fmla="*/ 41 w 503"/>
                <a:gd name="T47" fmla="*/ 95 h 282"/>
                <a:gd name="T48" fmla="*/ 30 w 503"/>
                <a:gd name="T49" fmla="*/ 69 h 282"/>
                <a:gd name="T50" fmla="*/ 35 w 503"/>
                <a:gd name="T51" fmla="*/ 56 h 282"/>
                <a:gd name="T52" fmla="*/ 54 w 503"/>
                <a:gd name="T53" fmla="*/ 46 h 282"/>
                <a:gd name="T54" fmla="*/ 101 w 503"/>
                <a:gd name="T55" fmla="*/ 56 h 282"/>
                <a:gd name="T56" fmla="*/ 115 w 503"/>
                <a:gd name="T57" fmla="*/ 53 h 282"/>
                <a:gd name="T58" fmla="*/ 142 w 503"/>
                <a:gd name="T59" fmla="*/ 23 h 282"/>
                <a:gd name="T60" fmla="*/ 173 w 503"/>
                <a:gd name="T61" fmla="*/ 0 h 282"/>
                <a:gd name="T62" fmla="*/ 178 w 503"/>
                <a:gd name="T63" fmla="*/ 0 h 282"/>
                <a:gd name="T64" fmla="*/ 213 w 503"/>
                <a:gd name="T65" fmla="*/ 21 h 282"/>
                <a:gd name="T66" fmla="*/ 253 w 503"/>
                <a:gd name="T67" fmla="*/ 43 h 282"/>
                <a:gd name="T68" fmla="*/ 294 w 503"/>
                <a:gd name="T69" fmla="*/ 21 h 282"/>
                <a:gd name="T70" fmla="*/ 327 w 503"/>
                <a:gd name="T71" fmla="*/ 0 h 282"/>
                <a:gd name="T72" fmla="*/ 330 w 503"/>
                <a:gd name="T73" fmla="*/ 0 h 282"/>
                <a:gd name="T74" fmla="*/ 366 w 503"/>
                <a:gd name="T75" fmla="*/ 23 h 282"/>
                <a:gd name="T76" fmla="*/ 388 w 503"/>
                <a:gd name="T77" fmla="*/ 53 h 282"/>
                <a:gd name="T78" fmla="*/ 402 w 503"/>
                <a:gd name="T79" fmla="*/ 56 h 282"/>
                <a:gd name="T80" fmla="*/ 449 w 503"/>
                <a:gd name="T81" fmla="*/ 48 h 282"/>
                <a:gd name="T82" fmla="*/ 468 w 503"/>
                <a:gd name="T83" fmla="*/ 56 h 282"/>
                <a:gd name="T84" fmla="*/ 472 w 503"/>
                <a:gd name="T85" fmla="*/ 68 h 282"/>
                <a:gd name="T86" fmla="*/ 451 w 503"/>
                <a:gd name="T87" fmla="*/ 121 h 282"/>
                <a:gd name="T88" fmla="*/ 451 w 503"/>
                <a:gd name="T89" fmla="*/ 125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03" h="282">
                  <a:moveTo>
                    <a:pt x="451" y="125"/>
                  </a:moveTo>
                  <a:cubicBezTo>
                    <a:pt x="454" y="138"/>
                    <a:pt x="467" y="145"/>
                    <a:pt x="479" y="151"/>
                  </a:cubicBezTo>
                  <a:cubicBezTo>
                    <a:pt x="479" y="151"/>
                    <a:pt x="479" y="151"/>
                    <a:pt x="479" y="151"/>
                  </a:cubicBezTo>
                  <a:cubicBezTo>
                    <a:pt x="492" y="157"/>
                    <a:pt x="503" y="163"/>
                    <a:pt x="502" y="174"/>
                  </a:cubicBezTo>
                  <a:cubicBezTo>
                    <a:pt x="502" y="174"/>
                    <a:pt x="502" y="174"/>
                    <a:pt x="502" y="174"/>
                  </a:cubicBezTo>
                  <a:cubicBezTo>
                    <a:pt x="502" y="174"/>
                    <a:pt x="502" y="175"/>
                    <a:pt x="502" y="175"/>
                  </a:cubicBezTo>
                  <a:cubicBezTo>
                    <a:pt x="502" y="175"/>
                    <a:pt x="502" y="175"/>
                    <a:pt x="502" y="175"/>
                  </a:cubicBezTo>
                  <a:cubicBezTo>
                    <a:pt x="501" y="191"/>
                    <a:pt x="490" y="196"/>
                    <a:pt x="475" y="199"/>
                  </a:cubicBezTo>
                  <a:cubicBezTo>
                    <a:pt x="475" y="199"/>
                    <a:pt x="475" y="199"/>
                    <a:pt x="475" y="199"/>
                  </a:cubicBezTo>
                  <a:cubicBezTo>
                    <a:pt x="461" y="203"/>
                    <a:pt x="444" y="204"/>
                    <a:pt x="435" y="213"/>
                  </a:cubicBezTo>
                  <a:cubicBezTo>
                    <a:pt x="435" y="213"/>
                    <a:pt x="435" y="213"/>
                    <a:pt x="435" y="213"/>
                  </a:cubicBezTo>
                  <a:cubicBezTo>
                    <a:pt x="427" y="222"/>
                    <a:pt x="426" y="233"/>
                    <a:pt x="423" y="242"/>
                  </a:cubicBezTo>
                  <a:cubicBezTo>
                    <a:pt x="423" y="242"/>
                    <a:pt x="423" y="242"/>
                    <a:pt x="423" y="242"/>
                  </a:cubicBezTo>
                  <a:cubicBezTo>
                    <a:pt x="421" y="251"/>
                    <a:pt x="418" y="259"/>
                    <a:pt x="405" y="266"/>
                  </a:cubicBezTo>
                  <a:cubicBezTo>
                    <a:pt x="405" y="266"/>
                    <a:pt x="405" y="266"/>
                    <a:pt x="405" y="266"/>
                  </a:cubicBezTo>
                  <a:cubicBezTo>
                    <a:pt x="399" y="269"/>
                    <a:pt x="395" y="270"/>
                    <a:pt x="390" y="270"/>
                  </a:cubicBezTo>
                  <a:cubicBezTo>
                    <a:pt x="390" y="270"/>
                    <a:pt x="390" y="270"/>
                    <a:pt x="390" y="270"/>
                  </a:cubicBezTo>
                  <a:cubicBezTo>
                    <a:pt x="369" y="270"/>
                    <a:pt x="352" y="244"/>
                    <a:pt x="324" y="244"/>
                  </a:cubicBezTo>
                  <a:cubicBezTo>
                    <a:pt x="324" y="244"/>
                    <a:pt x="324" y="244"/>
                    <a:pt x="324" y="244"/>
                  </a:cubicBezTo>
                  <a:cubicBezTo>
                    <a:pt x="309" y="244"/>
                    <a:pt x="301" y="254"/>
                    <a:pt x="291" y="263"/>
                  </a:cubicBezTo>
                  <a:cubicBezTo>
                    <a:pt x="291" y="263"/>
                    <a:pt x="291" y="263"/>
                    <a:pt x="291" y="263"/>
                  </a:cubicBezTo>
                  <a:cubicBezTo>
                    <a:pt x="282" y="273"/>
                    <a:pt x="271" y="282"/>
                    <a:pt x="253" y="282"/>
                  </a:cubicBezTo>
                  <a:cubicBezTo>
                    <a:pt x="253" y="282"/>
                    <a:pt x="253" y="282"/>
                    <a:pt x="253" y="282"/>
                  </a:cubicBezTo>
                  <a:cubicBezTo>
                    <a:pt x="234" y="282"/>
                    <a:pt x="223" y="273"/>
                    <a:pt x="213" y="263"/>
                  </a:cubicBezTo>
                  <a:cubicBezTo>
                    <a:pt x="213" y="263"/>
                    <a:pt x="213" y="263"/>
                    <a:pt x="213" y="263"/>
                  </a:cubicBezTo>
                  <a:cubicBezTo>
                    <a:pt x="204" y="254"/>
                    <a:pt x="194" y="244"/>
                    <a:pt x="179" y="244"/>
                  </a:cubicBezTo>
                  <a:cubicBezTo>
                    <a:pt x="179" y="244"/>
                    <a:pt x="179" y="244"/>
                    <a:pt x="179" y="244"/>
                  </a:cubicBezTo>
                  <a:cubicBezTo>
                    <a:pt x="152" y="244"/>
                    <a:pt x="136" y="270"/>
                    <a:pt x="113" y="269"/>
                  </a:cubicBezTo>
                  <a:cubicBezTo>
                    <a:pt x="113" y="269"/>
                    <a:pt x="113" y="269"/>
                    <a:pt x="113" y="269"/>
                  </a:cubicBezTo>
                  <a:cubicBezTo>
                    <a:pt x="108" y="269"/>
                    <a:pt x="103" y="268"/>
                    <a:pt x="97" y="265"/>
                  </a:cubicBezTo>
                  <a:cubicBezTo>
                    <a:pt x="97" y="265"/>
                    <a:pt x="97" y="265"/>
                    <a:pt x="97" y="265"/>
                  </a:cubicBezTo>
                  <a:cubicBezTo>
                    <a:pt x="83" y="258"/>
                    <a:pt x="81" y="251"/>
                    <a:pt x="79" y="242"/>
                  </a:cubicBezTo>
                  <a:cubicBezTo>
                    <a:pt x="79" y="242"/>
                    <a:pt x="79" y="242"/>
                    <a:pt x="79" y="242"/>
                  </a:cubicBezTo>
                  <a:cubicBezTo>
                    <a:pt x="78" y="233"/>
                    <a:pt x="78" y="222"/>
                    <a:pt x="68" y="211"/>
                  </a:cubicBezTo>
                  <a:cubicBezTo>
                    <a:pt x="68" y="211"/>
                    <a:pt x="68" y="211"/>
                    <a:pt x="68" y="211"/>
                  </a:cubicBezTo>
                  <a:cubicBezTo>
                    <a:pt x="58" y="201"/>
                    <a:pt x="41" y="200"/>
                    <a:pt x="27" y="197"/>
                  </a:cubicBezTo>
                  <a:cubicBezTo>
                    <a:pt x="27" y="197"/>
                    <a:pt x="27" y="197"/>
                    <a:pt x="27" y="197"/>
                  </a:cubicBezTo>
                  <a:cubicBezTo>
                    <a:pt x="13" y="195"/>
                    <a:pt x="2" y="191"/>
                    <a:pt x="0" y="175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0" y="175"/>
                    <a:pt x="0" y="174"/>
                    <a:pt x="0" y="173"/>
                  </a:cubicBezTo>
                  <a:cubicBezTo>
                    <a:pt x="0" y="173"/>
                    <a:pt x="0" y="173"/>
                    <a:pt x="0" y="173"/>
                  </a:cubicBezTo>
                  <a:cubicBezTo>
                    <a:pt x="0" y="162"/>
                    <a:pt x="10" y="155"/>
                    <a:pt x="22" y="149"/>
                  </a:cubicBezTo>
                  <a:cubicBezTo>
                    <a:pt x="22" y="149"/>
                    <a:pt x="22" y="149"/>
                    <a:pt x="22" y="149"/>
                  </a:cubicBezTo>
                  <a:cubicBezTo>
                    <a:pt x="34" y="142"/>
                    <a:pt x="47" y="136"/>
                    <a:pt x="51" y="125"/>
                  </a:cubicBezTo>
                  <a:cubicBezTo>
                    <a:pt x="51" y="125"/>
                    <a:pt x="51" y="125"/>
                    <a:pt x="51" y="125"/>
                  </a:cubicBezTo>
                  <a:cubicBezTo>
                    <a:pt x="52" y="124"/>
                    <a:pt x="52" y="122"/>
                    <a:pt x="52" y="120"/>
                  </a:cubicBezTo>
                  <a:cubicBezTo>
                    <a:pt x="52" y="120"/>
                    <a:pt x="52" y="120"/>
                    <a:pt x="52" y="120"/>
                  </a:cubicBezTo>
                  <a:cubicBezTo>
                    <a:pt x="52" y="111"/>
                    <a:pt x="46" y="103"/>
                    <a:pt x="41" y="95"/>
                  </a:cubicBezTo>
                  <a:cubicBezTo>
                    <a:pt x="41" y="95"/>
                    <a:pt x="41" y="95"/>
                    <a:pt x="41" y="95"/>
                  </a:cubicBezTo>
                  <a:cubicBezTo>
                    <a:pt x="35" y="86"/>
                    <a:pt x="30" y="78"/>
                    <a:pt x="30" y="69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30" y="65"/>
                    <a:pt x="31" y="60"/>
                    <a:pt x="35" y="56"/>
                  </a:cubicBezTo>
                  <a:cubicBezTo>
                    <a:pt x="35" y="56"/>
                    <a:pt x="35" y="56"/>
                    <a:pt x="35" y="56"/>
                  </a:cubicBezTo>
                  <a:cubicBezTo>
                    <a:pt x="41" y="48"/>
                    <a:pt x="47" y="46"/>
                    <a:pt x="54" y="46"/>
                  </a:cubicBezTo>
                  <a:cubicBezTo>
                    <a:pt x="54" y="46"/>
                    <a:pt x="54" y="46"/>
                    <a:pt x="54" y="46"/>
                  </a:cubicBezTo>
                  <a:cubicBezTo>
                    <a:pt x="68" y="46"/>
                    <a:pt x="84" y="56"/>
                    <a:pt x="101" y="56"/>
                  </a:cubicBezTo>
                  <a:cubicBezTo>
                    <a:pt x="101" y="56"/>
                    <a:pt x="101" y="56"/>
                    <a:pt x="101" y="56"/>
                  </a:cubicBezTo>
                  <a:cubicBezTo>
                    <a:pt x="106" y="56"/>
                    <a:pt x="110" y="55"/>
                    <a:pt x="115" y="53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130" y="47"/>
                    <a:pt x="136" y="34"/>
                    <a:pt x="142" y="23"/>
                  </a:cubicBezTo>
                  <a:cubicBezTo>
                    <a:pt x="142" y="23"/>
                    <a:pt x="142" y="23"/>
                    <a:pt x="142" y="23"/>
                  </a:cubicBezTo>
                  <a:cubicBezTo>
                    <a:pt x="149" y="11"/>
                    <a:pt x="156" y="2"/>
                    <a:pt x="173" y="0"/>
                  </a:cubicBezTo>
                  <a:cubicBezTo>
                    <a:pt x="173" y="0"/>
                    <a:pt x="173" y="0"/>
                    <a:pt x="173" y="0"/>
                  </a:cubicBezTo>
                  <a:cubicBezTo>
                    <a:pt x="175" y="0"/>
                    <a:pt x="176" y="0"/>
                    <a:pt x="178" y="0"/>
                  </a:cubicBezTo>
                  <a:cubicBezTo>
                    <a:pt x="178" y="0"/>
                    <a:pt x="178" y="0"/>
                    <a:pt x="178" y="0"/>
                  </a:cubicBezTo>
                  <a:cubicBezTo>
                    <a:pt x="196" y="0"/>
                    <a:pt x="204" y="10"/>
                    <a:pt x="213" y="21"/>
                  </a:cubicBezTo>
                  <a:cubicBezTo>
                    <a:pt x="213" y="21"/>
                    <a:pt x="213" y="21"/>
                    <a:pt x="213" y="21"/>
                  </a:cubicBezTo>
                  <a:cubicBezTo>
                    <a:pt x="221" y="32"/>
                    <a:pt x="232" y="43"/>
                    <a:pt x="253" y="43"/>
                  </a:cubicBezTo>
                  <a:cubicBezTo>
                    <a:pt x="253" y="43"/>
                    <a:pt x="253" y="43"/>
                    <a:pt x="253" y="43"/>
                  </a:cubicBezTo>
                  <a:cubicBezTo>
                    <a:pt x="275" y="43"/>
                    <a:pt x="285" y="32"/>
                    <a:pt x="294" y="21"/>
                  </a:cubicBezTo>
                  <a:cubicBezTo>
                    <a:pt x="294" y="21"/>
                    <a:pt x="294" y="21"/>
                    <a:pt x="294" y="21"/>
                  </a:cubicBezTo>
                  <a:cubicBezTo>
                    <a:pt x="304" y="10"/>
                    <a:pt x="311" y="0"/>
                    <a:pt x="327" y="0"/>
                  </a:cubicBezTo>
                  <a:cubicBezTo>
                    <a:pt x="327" y="0"/>
                    <a:pt x="327" y="0"/>
                    <a:pt x="327" y="0"/>
                  </a:cubicBezTo>
                  <a:cubicBezTo>
                    <a:pt x="328" y="0"/>
                    <a:pt x="329" y="0"/>
                    <a:pt x="330" y="0"/>
                  </a:cubicBezTo>
                  <a:cubicBezTo>
                    <a:pt x="330" y="0"/>
                    <a:pt x="330" y="0"/>
                    <a:pt x="330" y="0"/>
                  </a:cubicBezTo>
                  <a:cubicBezTo>
                    <a:pt x="351" y="2"/>
                    <a:pt x="360" y="12"/>
                    <a:pt x="366" y="23"/>
                  </a:cubicBezTo>
                  <a:cubicBezTo>
                    <a:pt x="366" y="23"/>
                    <a:pt x="366" y="23"/>
                    <a:pt x="366" y="23"/>
                  </a:cubicBezTo>
                  <a:cubicBezTo>
                    <a:pt x="373" y="34"/>
                    <a:pt x="376" y="48"/>
                    <a:pt x="388" y="53"/>
                  </a:cubicBezTo>
                  <a:cubicBezTo>
                    <a:pt x="388" y="53"/>
                    <a:pt x="388" y="53"/>
                    <a:pt x="388" y="53"/>
                  </a:cubicBezTo>
                  <a:cubicBezTo>
                    <a:pt x="392" y="55"/>
                    <a:pt x="397" y="56"/>
                    <a:pt x="402" y="56"/>
                  </a:cubicBezTo>
                  <a:cubicBezTo>
                    <a:pt x="402" y="56"/>
                    <a:pt x="402" y="56"/>
                    <a:pt x="402" y="56"/>
                  </a:cubicBezTo>
                  <a:cubicBezTo>
                    <a:pt x="418" y="56"/>
                    <a:pt x="435" y="48"/>
                    <a:pt x="449" y="48"/>
                  </a:cubicBezTo>
                  <a:cubicBezTo>
                    <a:pt x="449" y="48"/>
                    <a:pt x="449" y="48"/>
                    <a:pt x="449" y="48"/>
                  </a:cubicBezTo>
                  <a:cubicBezTo>
                    <a:pt x="456" y="48"/>
                    <a:pt x="462" y="50"/>
                    <a:pt x="468" y="56"/>
                  </a:cubicBezTo>
                  <a:cubicBezTo>
                    <a:pt x="468" y="56"/>
                    <a:pt x="468" y="56"/>
                    <a:pt x="468" y="56"/>
                  </a:cubicBezTo>
                  <a:cubicBezTo>
                    <a:pt x="471" y="60"/>
                    <a:pt x="472" y="64"/>
                    <a:pt x="472" y="68"/>
                  </a:cubicBezTo>
                  <a:cubicBezTo>
                    <a:pt x="472" y="68"/>
                    <a:pt x="472" y="68"/>
                    <a:pt x="472" y="68"/>
                  </a:cubicBezTo>
                  <a:cubicBezTo>
                    <a:pt x="473" y="84"/>
                    <a:pt x="452" y="102"/>
                    <a:pt x="451" y="121"/>
                  </a:cubicBezTo>
                  <a:cubicBezTo>
                    <a:pt x="451" y="121"/>
                    <a:pt x="451" y="121"/>
                    <a:pt x="451" y="121"/>
                  </a:cubicBezTo>
                  <a:cubicBezTo>
                    <a:pt x="451" y="123"/>
                    <a:pt x="451" y="124"/>
                    <a:pt x="451" y="12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434" name="Group 75"/>
          <p:cNvGrpSpPr/>
          <p:nvPr/>
        </p:nvGrpSpPr>
        <p:grpSpPr>
          <a:xfrm>
            <a:off x="6640670" y="3942062"/>
            <a:ext cx="141723" cy="109440"/>
            <a:chOff x="5627" y="1871"/>
            <a:chExt cx="66" cy="62"/>
          </a:xfrm>
        </p:grpSpPr>
        <p:sp>
          <p:nvSpPr>
            <p:cNvPr id="1435" name="Freeform 76"/>
            <p:cNvSpPr>
              <a:spLocks noChangeAspect="1"/>
            </p:cNvSpPr>
            <p:nvPr/>
          </p:nvSpPr>
          <p:spPr bwMode="gray">
            <a:xfrm>
              <a:off x="5627" y="1871"/>
              <a:ext cx="66" cy="62"/>
            </a:xfrm>
            <a:custGeom>
              <a:avLst/>
              <a:gdLst>
                <a:gd name="T0" fmla="*/ 0 w 28"/>
                <a:gd name="T1" fmla="*/ 13 h 26"/>
                <a:gd name="T2" fmla="*/ 14 w 28"/>
                <a:gd name="T3" fmla="*/ 0 h 26"/>
                <a:gd name="T4" fmla="*/ 14 w 28"/>
                <a:gd name="T5" fmla="*/ 0 h 26"/>
                <a:gd name="T6" fmla="*/ 28 w 28"/>
                <a:gd name="T7" fmla="*/ 13 h 26"/>
                <a:gd name="T8" fmla="*/ 28 w 28"/>
                <a:gd name="T9" fmla="*/ 13 h 26"/>
                <a:gd name="T10" fmla="*/ 14 w 28"/>
                <a:gd name="T11" fmla="*/ 26 h 26"/>
                <a:gd name="T12" fmla="*/ 14 w 28"/>
                <a:gd name="T13" fmla="*/ 26 h 26"/>
                <a:gd name="T14" fmla="*/ 0 w 28"/>
                <a:gd name="T15" fmla="*/ 1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26">
                  <a:moveTo>
                    <a:pt x="0" y="13"/>
                  </a:moveTo>
                  <a:cubicBezTo>
                    <a:pt x="0" y="6"/>
                    <a:pt x="7" y="0"/>
                    <a:pt x="1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22" y="0"/>
                    <a:pt x="28" y="6"/>
                    <a:pt x="28" y="13"/>
                  </a:cubicBezTo>
                  <a:cubicBezTo>
                    <a:pt x="28" y="13"/>
                    <a:pt x="28" y="13"/>
                    <a:pt x="28" y="13"/>
                  </a:cubicBezTo>
                  <a:cubicBezTo>
                    <a:pt x="28" y="20"/>
                    <a:pt x="22" y="26"/>
                    <a:pt x="14" y="26"/>
                  </a:cubicBezTo>
                  <a:cubicBezTo>
                    <a:pt x="14" y="26"/>
                    <a:pt x="14" y="26"/>
                    <a:pt x="14" y="26"/>
                  </a:cubicBezTo>
                  <a:cubicBezTo>
                    <a:pt x="7" y="26"/>
                    <a:pt x="0" y="20"/>
                    <a:pt x="0" y="13"/>
                  </a:cubicBezTo>
                  <a:close/>
                </a:path>
              </a:pathLst>
            </a:custGeom>
            <a:solidFill>
              <a:srgbClr val="5C5C5C"/>
            </a:solidFill>
            <a:ln>
              <a:noFill/>
            </a:ln>
            <a:effectLst/>
          </p:spPr>
          <p:txBody>
            <a:bodyPr wrap="none" lIns="0" tIns="0" rIns="0" bIns="0" anchor="ctr"/>
            <a:lstStyle/>
            <a:p>
              <a:endParaRPr lang="ja-JP" altLang="en-US"/>
            </a:p>
          </p:txBody>
        </p:sp>
        <p:sp>
          <p:nvSpPr>
            <p:cNvPr id="1436" name="Freeform 77"/>
            <p:cNvSpPr>
              <a:spLocks noChangeAspect="1"/>
            </p:cNvSpPr>
            <p:nvPr/>
          </p:nvSpPr>
          <p:spPr bwMode="gray">
            <a:xfrm>
              <a:off x="5636" y="1881"/>
              <a:ext cx="48" cy="42"/>
            </a:xfrm>
            <a:custGeom>
              <a:avLst/>
              <a:gdLst>
                <a:gd name="T0" fmla="*/ 0 w 20"/>
                <a:gd name="T1" fmla="*/ 9 h 18"/>
                <a:gd name="T2" fmla="*/ 10 w 20"/>
                <a:gd name="T3" fmla="*/ 18 h 18"/>
                <a:gd name="T4" fmla="*/ 10 w 20"/>
                <a:gd name="T5" fmla="*/ 18 h 18"/>
                <a:gd name="T6" fmla="*/ 20 w 20"/>
                <a:gd name="T7" fmla="*/ 9 h 18"/>
                <a:gd name="T8" fmla="*/ 20 w 20"/>
                <a:gd name="T9" fmla="*/ 9 h 18"/>
                <a:gd name="T10" fmla="*/ 10 w 20"/>
                <a:gd name="T11" fmla="*/ 0 h 18"/>
                <a:gd name="T12" fmla="*/ 10 w 20"/>
                <a:gd name="T13" fmla="*/ 0 h 18"/>
                <a:gd name="T14" fmla="*/ 0 w 20"/>
                <a:gd name="T15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" h="18">
                  <a:moveTo>
                    <a:pt x="0" y="9"/>
                  </a:moveTo>
                  <a:cubicBezTo>
                    <a:pt x="0" y="13"/>
                    <a:pt x="5" y="18"/>
                    <a:pt x="10" y="18"/>
                  </a:cubicBezTo>
                  <a:cubicBezTo>
                    <a:pt x="10" y="18"/>
                    <a:pt x="10" y="18"/>
                    <a:pt x="10" y="18"/>
                  </a:cubicBezTo>
                  <a:cubicBezTo>
                    <a:pt x="16" y="18"/>
                    <a:pt x="20" y="13"/>
                    <a:pt x="20" y="9"/>
                  </a:cubicBezTo>
                  <a:cubicBezTo>
                    <a:pt x="20" y="9"/>
                    <a:pt x="20" y="9"/>
                    <a:pt x="20" y="9"/>
                  </a:cubicBezTo>
                  <a:cubicBezTo>
                    <a:pt x="20" y="4"/>
                    <a:pt x="16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437" name="Group 78"/>
          <p:cNvGrpSpPr/>
          <p:nvPr/>
        </p:nvGrpSpPr>
        <p:grpSpPr>
          <a:xfrm>
            <a:off x="5624945" y="3734351"/>
            <a:ext cx="312207" cy="317151"/>
            <a:chOff x="5602" y="663"/>
            <a:chExt cx="116" cy="104"/>
          </a:xfrm>
        </p:grpSpPr>
        <p:sp>
          <p:nvSpPr>
            <p:cNvPr id="1438" name="Oval 79"/>
            <p:cNvSpPr>
              <a:spLocks noChangeAspect="1" noChangeArrowheads="1"/>
            </p:cNvSpPr>
            <p:nvPr/>
          </p:nvSpPr>
          <p:spPr bwMode="gray">
            <a:xfrm>
              <a:off x="5602" y="663"/>
              <a:ext cx="116" cy="104"/>
            </a:xfrm>
            <a:prstGeom prst="ellipse">
              <a:avLst/>
            </a:prstGeom>
            <a:solidFill>
              <a:srgbClr val="5C5C5C"/>
            </a:solidFill>
            <a:ln>
              <a:noFill/>
            </a:ln>
            <a:effectLst/>
          </p:spPr>
          <p:txBody>
            <a:bodyPr wrap="none" lIns="0" tIns="0" rIns="0" bIns="0" anchor="ctr"/>
            <a:lstStyle/>
            <a:p>
              <a:endParaRPr lang="ja-JP" altLang="en-US"/>
            </a:p>
          </p:txBody>
        </p:sp>
        <p:sp>
          <p:nvSpPr>
            <p:cNvPr id="1439" name="Oval 80"/>
            <p:cNvSpPr>
              <a:spLocks noChangeAspect="1" noChangeArrowheads="1"/>
            </p:cNvSpPr>
            <p:nvPr/>
          </p:nvSpPr>
          <p:spPr bwMode="gray">
            <a:xfrm>
              <a:off x="5612" y="672"/>
              <a:ext cx="97" cy="8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440" name="Group 81"/>
          <p:cNvGrpSpPr/>
          <p:nvPr/>
        </p:nvGrpSpPr>
        <p:grpSpPr>
          <a:xfrm>
            <a:off x="6130026" y="3776283"/>
            <a:ext cx="255398" cy="233527"/>
            <a:chOff x="5621" y="1253"/>
            <a:chExt cx="78" cy="71"/>
          </a:xfrm>
        </p:grpSpPr>
        <p:sp>
          <p:nvSpPr>
            <p:cNvPr id="1441" name="Oval 82"/>
            <p:cNvSpPr>
              <a:spLocks noChangeAspect="1" noChangeArrowheads="1"/>
            </p:cNvSpPr>
            <p:nvPr/>
          </p:nvSpPr>
          <p:spPr bwMode="gray">
            <a:xfrm>
              <a:off x="5621" y="1253"/>
              <a:ext cx="78" cy="71"/>
            </a:xfrm>
            <a:prstGeom prst="ellipse">
              <a:avLst/>
            </a:prstGeom>
            <a:solidFill>
              <a:srgbClr val="5C5C5C"/>
            </a:solidFill>
            <a:ln>
              <a:noFill/>
            </a:ln>
            <a:effectLst/>
          </p:spPr>
          <p:txBody>
            <a:bodyPr wrap="none" lIns="0" tIns="0" rIns="0" bIns="0" anchor="ctr"/>
            <a:lstStyle/>
            <a:p>
              <a:endParaRPr lang="ja-JP" altLang="en-US"/>
            </a:p>
          </p:txBody>
        </p:sp>
        <p:sp>
          <p:nvSpPr>
            <p:cNvPr id="1442" name="Oval 83"/>
            <p:cNvSpPr>
              <a:spLocks noChangeAspect="1" noChangeArrowheads="1"/>
            </p:cNvSpPr>
            <p:nvPr/>
          </p:nvSpPr>
          <p:spPr bwMode="gray">
            <a:xfrm>
              <a:off x="5631" y="1263"/>
              <a:ext cx="59" cy="5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ja-JP" altLang="en-US"/>
            </a:p>
          </p:txBody>
        </p:sp>
      </p:grpSp>
      <p:pic>
        <p:nvPicPr>
          <p:cNvPr id="1443" name="図 28" descr="光 が含まれている画像_x000a__x000a_自動的に生成された説明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1719" y="3289917"/>
            <a:ext cx="1817843" cy="3021712"/>
          </a:xfrm>
          <a:prstGeom prst="rect">
            <a:avLst/>
          </a:prstGeom>
        </p:spPr>
      </p:pic>
      <p:sp>
        <p:nvSpPr>
          <p:cNvPr id="1444" name="テキスト ボックス 209"/>
          <p:cNvSpPr txBox="1"/>
          <p:nvPr/>
        </p:nvSpPr>
        <p:spPr>
          <a:xfrm>
            <a:off x="379555" y="273279"/>
            <a:ext cx="2394642" cy="4607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>
                <a:latin typeface="HG丸ｺﾞｼｯｸM-PRO"/>
                <a:ea typeface="HG丸ｺﾞｼｯｸM-PRO"/>
              </a:rPr>
              <a:t>  かんがえよう</a:t>
            </a:r>
            <a:endParaRPr b="1" dirty="0">
              <a:latin typeface="HG丸ｺﾞｼｯｸM-PRO"/>
              <a:ea typeface="HG丸ｺﾞｼｯｸM-PRO"/>
            </a:endParaRPr>
          </a:p>
        </p:txBody>
      </p:sp>
    </p:spTree>
    <p:extLst>
      <p:ext uri="{BB962C8B-B14F-4D97-AF65-F5344CB8AC3E}">
        <p14:creationId xmlns:p14="http://schemas.microsoft.com/office/powerpoint/2010/main" val="32731251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" name="四角形: 角を丸くする 19"/>
          <p:cNvSpPr/>
          <p:nvPr/>
        </p:nvSpPr>
        <p:spPr>
          <a:xfrm>
            <a:off x="489857" y="236764"/>
            <a:ext cx="8915400" cy="635453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70" name="スライド番号プレースホルダー 3"/>
          <p:cNvSpPr txBox="1"/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59C28C4-93E8-4A6E-8DDC-0722D5EA7CB2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71" name="テキスト ボックス 6"/>
          <p:cNvSpPr txBox="1"/>
          <p:nvPr/>
        </p:nvSpPr>
        <p:spPr>
          <a:xfrm>
            <a:off x="747223" y="548439"/>
            <a:ext cx="8420573" cy="1386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500"/>
              </a:spcAft>
            </a:pPr>
            <a:r>
              <a:rPr kumimoji="1" lang="ja-JP" altLang="en-US" sz="4000" b="1" spc="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プライベートゾーンを</a:t>
            </a:r>
          </a:p>
          <a:p>
            <a:pPr algn="ctr">
              <a:spcAft>
                <a:spcPts val="500"/>
              </a:spcAft>
            </a:pPr>
            <a:r>
              <a:rPr kumimoji="1" lang="ja-JP" altLang="en-US" sz="4000" b="1" spc="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見られたりさわられたりしたら</a:t>
            </a:r>
          </a:p>
        </p:txBody>
      </p:sp>
      <p:sp>
        <p:nvSpPr>
          <p:cNvPr id="1672" name="テキスト ボックス 308"/>
          <p:cNvSpPr txBox="1"/>
          <p:nvPr/>
        </p:nvSpPr>
        <p:spPr>
          <a:xfrm>
            <a:off x="315508" y="180000"/>
            <a:ext cx="1420398" cy="4607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>
                <a:latin typeface="HG丸ｺﾞｼｯｸM-PRO"/>
                <a:ea typeface="HG丸ｺﾞｼｯｸM-PRO"/>
              </a:rPr>
              <a:t>おさらい</a:t>
            </a:r>
            <a:endParaRPr b="1">
              <a:latin typeface="HG丸ｺﾞｼｯｸM-PRO"/>
              <a:ea typeface="HG丸ｺﾞｼｯｸM-PRO"/>
            </a:endParaRPr>
          </a:p>
        </p:txBody>
      </p:sp>
      <p:pic>
        <p:nvPicPr>
          <p:cNvPr id="1673" name="図 309" descr="アイコン_x000a__x000a_自動的に生成された説明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0727" y="2382150"/>
            <a:ext cx="1091698" cy="1418348"/>
          </a:xfrm>
          <a:prstGeom prst="rect">
            <a:avLst/>
          </a:prstGeom>
        </p:spPr>
      </p:pic>
      <p:pic>
        <p:nvPicPr>
          <p:cNvPr id="1674" name="図 310" descr="アイコン_x000a__x000a_自動的に生成された説明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4692" y="5116413"/>
            <a:ext cx="1343768" cy="1099120"/>
          </a:xfrm>
          <a:prstGeom prst="rect">
            <a:avLst/>
          </a:prstGeom>
        </p:spPr>
      </p:pic>
      <p:pic>
        <p:nvPicPr>
          <p:cNvPr id="1675" name="図 311" descr="アイコン_x000a__x000a_自動的に生成された説明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12677" y="3800498"/>
            <a:ext cx="967799" cy="1315915"/>
          </a:xfrm>
          <a:prstGeom prst="rect">
            <a:avLst/>
          </a:prstGeom>
        </p:spPr>
      </p:pic>
      <p:sp>
        <p:nvSpPr>
          <p:cNvPr id="1676" name="テキスト ボックス 312"/>
          <p:cNvSpPr txBox="1"/>
          <p:nvPr/>
        </p:nvSpPr>
        <p:spPr>
          <a:xfrm>
            <a:off x="1247444" y="2737827"/>
            <a:ext cx="5781243" cy="70699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000" b="1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</a:p>
        </p:txBody>
      </p:sp>
      <p:sp>
        <p:nvSpPr>
          <p:cNvPr id="1677" name="テキスト ボックス 313"/>
          <p:cNvSpPr txBox="1"/>
          <p:nvPr/>
        </p:nvSpPr>
        <p:spPr>
          <a:xfrm>
            <a:off x="1241439" y="4104959"/>
            <a:ext cx="3474438" cy="70699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000" b="1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</a:p>
        </p:txBody>
      </p:sp>
      <p:sp>
        <p:nvSpPr>
          <p:cNvPr id="1678" name="テキスト ボックス 314"/>
          <p:cNvSpPr txBox="1"/>
          <p:nvPr/>
        </p:nvSpPr>
        <p:spPr>
          <a:xfrm>
            <a:off x="1254438" y="5508540"/>
            <a:ext cx="4691572" cy="70699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000" b="1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</a:p>
        </p:txBody>
      </p:sp>
    </p:spTree>
    <p:extLst>
      <p:ext uri="{BB962C8B-B14F-4D97-AF65-F5344CB8AC3E}">
        <p14:creationId xmlns:p14="http://schemas.microsoft.com/office/powerpoint/2010/main" val="24054812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4" name="四角形: 角を丸くする 19"/>
          <p:cNvSpPr/>
          <p:nvPr/>
        </p:nvSpPr>
        <p:spPr>
          <a:xfrm>
            <a:off x="489857" y="236764"/>
            <a:ext cx="8915400" cy="635453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85" name="スライド番号プレースホルダー 3"/>
          <p:cNvSpPr txBox="1"/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59C28C4-93E8-4A6E-8DDC-0722D5EA7CB2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86" name="テキスト ボックス 6"/>
          <p:cNvSpPr txBox="1"/>
          <p:nvPr/>
        </p:nvSpPr>
        <p:spPr>
          <a:xfrm>
            <a:off x="747223" y="548439"/>
            <a:ext cx="8420573" cy="1386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500"/>
              </a:spcAft>
            </a:pPr>
            <a:r>
              <a:rPr kumimoji="1" lang="ja-JP" altLang="en-US" sz="4000" b="1" spc="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プライベートゾーンを</a:t>
            </a:r>
          </a:p>
          <a:p>
            <a:pPr algn="ctr">
              <a:spcAft>
                <a:spcPts val="500"/>
              </a:spcAft>
            </a:pPr>
            <a:r>
              <a:rPr kumimoji="1" lang="ja-JP" altLang="en-US" sz="4000" b="1" spc="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見られたり さわられたりしたら</a:t>
            </a:r>
          </a:p>
        </p:txBody>
      </p:sp>
      <p:sp>
        <p:nvSpPr>
          <p:cNvPr id="1687" name="テキスト ボックス 308"/>
          <p:cNvSpPr txBox="1"/>
          <p:nvPr/>
        </p:nvSpPr>
        <p:spPr>
          <a:xfrm>
            <a:off x="315508" y="180000"/>
            <a:ext cx="1420398" cy="4607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>
                <a:latin typeface="HG丸ｺﾞｼｯｸM-PRO"/>
                <a:ea typeface="HG丸ｺﾞｼｯｸM-PRO"/>
              </a:rPr>
              <a:t>おさらい</a:t>
            </a:r>
            <a:endParaRPr b="1">
              <a:latin typeface="HG丸ｺﾞｼｯｸM-PRO"/>
              <a:ea typeface="HG丸ｺﾞｼｯｸM-PRO"/>
            </a:endParaRPr>
          </a:p>
        </p:txBody>
      </p:sp>
      <p:pic>
        <p:nvPicPr>
          <p:cNvPr id="1688" name="図 309" descr="アイコン_x000a__x000a_自動的に生成された説明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0727" y="2382150"/>
            <a:ext cx="1091698" cy="1418348"/>
          </a:xfrm>
          <a:prstGeom prst="rect">
            <a:avLst/>
          </a:prstGeom>
        </p:spPr>
      </p:pic>
      <p:pic>
        <p:nvPicPr>
          <p:cNvPr id="1689" name="図 310" descr="アイコン_x000a__x000a_自動的に生成された説明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4692" y="5116413"/>
            <a:ext cx="1343768" cy="1099120"/>
          </a:xfrm>
          <a:prstGeom prst="rect">
            <a:avLst/>
          </a:prstGeom>
        </p:spPr>
      </p:pic>
      <p:pic>
        <p:nvPicPr>
          <p:cNvPr id="1690" name="図 311" descr="アイコン_x000a__x000a_自動的に生成された説明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12677" y="3800498"/>
            <a:ext cx="967799" cy="1315915"/>
          </a:xfrm>
          <a:prstGeom prst="rect">
            <a:avLst/>
          </a:prstGeom>
        </p:spPr>
      </p:pic>
      <p:sp>
        <p:nvSpPr>
          <p:cNvPr id="1691" name="テキスト ボックス 312"/>
          <p:cNvSpPr txBox="1"/>
          <p:nvPr/>
        </p:nvSpPr>
        <p:spPr>
          <a:xfrm>
            <a:off x="1247444" y="2737827"/>
            <a:ext cx="5781243" cy="70699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000" b="1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①「いやだ！」という</a:t>
            </a:r>
          </a:p>
        </p:txBody>
      </p:sp>
      <p:sp>
        <p:nvSpPr>
          <p:cNvPr id="1692" name="テキスト ボックス 313"/>
          <p:cNvSpPr txBox="1"/>
          <p:nvPr/>
        </p:nvSpPr>
        <p:spPr>
          <a:xfrm>
            <a:off x="1241438" y="4104959"/>
            <a:ext cx="3940161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000" b="1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 すぐにげる</a:t>
            </a:r>
          </a:p>
        </p:txBody>
      </p:sp>
      <p:sp>
        <p:nvSpPr>
          <p:cNvPr id="1693" name="テキスト ボックス 314"/>
          <p:cNvSpPr txBox="1"/>
          <p:nvPr/>
        </p:nvSpPr>
        <p:spPr>
          <a:xfrm>
            <a:off x="1254438" y="5508540"/>
            <a:ext cx="5037874" cy="70699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000" b="1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 おとなにはなす</a:t>
            </a:r>
          </a:p>
        </p:txBody>
      </p:sp>
    </p:spTree>
    <p:extLst>
      <p:ext uri="{BB962C8B-B14F-4D97-AF65-F5344CB8AC3E}">
        <p14:creationId xmlns:p14="http://schemas.microsoft.com/office/powerpoint/2010/main" val="24054812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7" name="四角形: 角を丸くする 19"/>
          <p:cNvSpPr/>
          <p:nvPr/>
        </p:nvSpPr>
        <p:spPr>
          <a:xfrm>
            <a:off x="489857" y="236764"/>
            <a:ext cx="8915400" cy="635453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08" name="スライド番号プレースホルダー 3"/>
          <p:cNvSpPr txBox="1"/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59C28C4-93E8-4A6E-8DDC-0722D5EA7CB2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09" name="テキスト ボックス 6"/>
          <p:cNvSpPr txBox="1"/>
          <p:nvPr/>
        </p:nvSpPr>
        <p:spPr>
          <a:xfrm>
            <a:off x="1177871" y="875821"/>
            <a:ext cx="80741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500"/>
              </a:spcAft>
            </a:pPr>
            <a:r>
              <a:rPr kumimoji="1" lang="ja-JP" altLang="en-US" sz="4000" b="1" spc="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あいてが「いやだ」とおもうことは ぜったいしては いけないよ</a:t>
            </a:r>
          </a:p>
        </p:txBody>
      </p:sp>
      <p:pic>
        <p:nvPicPr>
          <p:cNvPr id="1710" name="図 287" descr="テキスト が含まれている画像_x000a__x000a_自動的に生成された説明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5605" y="2402394"/>
            <a:ext cx="3254772" cy="3254772"/>
          </a:xfrm>
          <a:prstGeom prst="rect">
            <a:avLst/>
          </a:prstGeom>
        </p:spPr>
      </p:pic>
      <p:pic>
        <p:nvPicPr>
          <p:cNvPr id="1711" name="図 301" descr="挿絵, 時計 が含まれている画像_x000a__x000a_自動的に生成された説明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7169" y="2385016"/>
            <a:ext cx="3444173" cy="3272150"/>
          </a:xfrm>
          <a:prstGeom prst="rect">
            <a:avLst/>
          </a:prstGeom>
        </p:spPr>
      </p:pic>
      <p:sp>
        <p:nvSpPr>
          <p:cNvPr id="1712" name="テキスト ボックス 315"/>
          <p:cNvSpPr txBox="1"/>
          <p:nvPr/>
        </p:nvSpPr>
        <p:spPr>
          <a:xfrm>
            <a:off x="1330223" y="5685839"/>
            <a:ext cx="7702754" cy="706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500"/>
              </a:spcAft>
            </a:pPr>
            <a:r>
              <a:rPr kumimoji="1" lang="ja-JP" altLang="en-US" sz="4000" b="1" spc="15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あそびでもだめ</a:t>
            </a:r>
          </a:p>
        </p:txBody>
      </p:sp>
      <p:sp>
        <p:nvSpPr>
          <p:cNvPr id="1713" name="図形 316"/>
          <p:cNvSpPr/>
          <p:nvPr/>
        </p:nvSpPr>
        <p:spPr>
          <a:xfrm rot="18900000">
            <a:off x="1494231" y="2185902"/>
            <a:ext cx="3897520" cy="3897520"/>
          </a:xfrm>
          <a:prstGeom prst="mathPlus">
            <a:avLst>
              <a:gd name="adj1" fmla="val 283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714" name="図形 317"/>
          <p:cNvSpPr/>
          <p:nvPr/>
        </p:nvSpPr>
        <p:spPr>
          <a:xfrm rot="18900000">
            <a:off x="5190496" y="2185901"/>
            <a:ext cx="3897520" cy="3897520"/>
          </a:xfrm>
          <a:prstGeom prst="mathPlus">
            <a:avLst>
              <a:gd name="adj1" fmla="val 283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054812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" name="四角形: 角を丸くする 19"/>
          <p:cNvSpPr/>
          <p:nvPr/>
        </p:nvSpPr>
        <p:spPr>
          <a:xfrm>
            <a:off x="489857" y="222960"/>
            <a:ext cx="8915400" cy="635453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00" name="スライド番号プレースホルダー 3"/>
          <p:cNvSpPr txBox="1"/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59C28C4-93E8-4A6E-8DDC-0722D5EA7CB2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01" name="テキスト ボックス 4"/>
          <p:cNvSpPr txBox="1"/>
          <p:nvPr/>
        </p:nvSpPr>
        <p:spPr>
          <a:xfrm>
            <a:off x="858030" y="2306338"/>
            <a:ext cx="8177239" cy="21877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spcAft>
                <a:spcPts val="500"/>
              </a:spcAft>
            </a:pPr>
            <a:r>
              <a:rPr kumimoji="1" lang="ja-JP" altLang="en-US" sz="66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じぶんもほかの人も</a:t>
            </a:r>
          </a:p>
          <a:p>
            <a:pPr algn="l">
              <a:spcAft>
                <a:spcPts val="500"/>
              </a:spcAft>
            </a:pPr>
            <a:r>
              <a:rPr kumimoji="1" lang="ja-JP" altLang="en-US" sz="66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たいせつにする</a:t>
            </a:r>
            <a:endParaRPr kumimoji="1" lang="ja-JP" altLang="en-US" sz="7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62937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1" name="四角形: 角を丸くする 7"/>
          <p:cNvSpPr/>
          <p:nvPr/>
        </p:nvSpPr>
        <p:spPr>
          <a:xfrm>
            <a:off x="489857" y="236764"/>
            <a:ext cx="8915400" cy="635453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endParaRPr lang="ja-JP" altLang="en-US" sz="1800"/>
          </a:p>
        </p:txBody>
      </p:sp>
      <p:sp>
        <p:nvSpPr>
          <p:cNvPr id="1462" name="テキスト ボックス 18"/>
          <p:cNvSpPr txBox="1"/>
          <p:nvPr/>
        </p:nvSpPr>
        <p:spPr>
          <a:xfrm>
            <a:off x="1801158" y="4697039"/>
            <a:ext cx="6330579" cy="16953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500"/>
              </a:spcAft>
            </a:pPr>
            <a:r>
              <a:rPr lang="ja-JP" altLang="en-US" sz="5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ほかの人のからだも</a:t>
            </a:r>
            <a:endParaRPr lang="en-US" altLang="ja-JP" sz="5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500"/>
              </a:spcAft>
            </a:pPr>
            <a:r>
              <a:rPr lang="ja-JP" altLang="en-US" sz="5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たいせつ</a:t>
            </a:r>
            <a:endParaRPr lang="en-US" altLang="ja-JP" sz="5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63" name="スライド番号プレースホルダー 3"/>
          <p:cNvSpPr txBox="1"/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59C28C4-93E8-4A6E-8DDC-0722D5EA7CB2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464" name="グループ 206"/>
          <p:cNvGrpSpPr/>
          <p:nvPr/>
        </p:nvGrpSpPr>
        <p:grpSpPr>
          <a:xfrm>
            <a:off x="1158140" y="1834851"/>
            <a:ext cx="7714312" cy="2946028"/>
            <a:chOff x="1158140" y="1751011"/>
            <a:chExt cx="7714312" cy="2946028"/>
          </a:xfrm>
        </p:grpSpPr>
        <p:pic>
          <p:nvPicPr>
            <p:cNvPr id="1465" name="図 2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58244" y="2143918"/>
              <a:ext cx="1416408" cy="2327893"/>
            </a:xfrm>
            <a:prstGeom prst="rect">
              <a:avLst/>
            </a:prstGeom>
          </p:spPr>
        </p:pic>
        <p:pic>
          <p:nvPicPr>
            <p:cNvPr id="1466" name="図 3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58140" y="1751012"/>
              <a:ext cx="2904061" cy="2946027"/>
            </a:xfrm>
            <a:prstGeom prst="rect">
              <a:avLst/>
            </a:prstGeom>
          </p:spPr>
        </p:pic>
        <p:pic>
          <p:nvPicPr>
            <p:cNvPr id="1467" name="図 31" descr="アイコン_x000a__x000a_自動的に生成された説明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959997" y="1751011"/>
              <a:ext cx="2912455" cy="2946028"/>
            </a:xfrm>
            <a:prstGeom prst="rect">
              <a:avLst/>
            </a:prstGeom>
          </p:spPr>
        </p:pic>
      </p:grpSp>
      <p:sp>
        <p:nvSpPr>
          <p:cNvPr id="1468" name="テキスト ボックス 205"/>
          <p:cNvSpPr txBox="1"/>
          <p:nvPr/>
        </p:nvSpPr>
        <p:spPr>
          <a:xfrm>
            <a:off x="2295889" y="236764"/>
            <a:ext cx="5645914" cy="1694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500"/>
              </a:spcAft>
            </a:pPr>
            <a:r>
              <a:rPr lang="ja-JP" altLang="en-US" sz="5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じぶんのからだと</a:t>
            </a:r>
            <a:endParaRPr lang="en-US" altLang="ja-JP" sz="5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500"/>
              </a:spcAft>
            </a:pPr>
            <a:r>
              <a:rPr lang="ja-JP" altLang="en-US" sz="5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おなじように</a:t>
            </a:r>
            <a:endParaRPr lang="en-US" altLang="ja-JP" sz="5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19111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" name="四角形: 角を丸くする 19"/>
          <p:cNvSpPr/>
          <p:nvPr/>
        </p:nvSpPr>
        <p:spPr>
          <a:xfrm>
            <a:off x="489857" y="236764"/>
            <a:ext cx="8915400" cy="635453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endParaRPr lang="ja-JP" altLang="en-US" sz="1800"/>
          </a:p>
        </p:txBody>
      </p:sp>
      <p:sp>
        <p:nvSpPr>
          <p:cNvPr id="1721" name="スライド番号プレースホルダー 3"/>
          <p:cNvSpPr txBox="1"/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59C28C4-93E8-4A6E-8DDC-0722D5EA7CB2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22" name="テキスト ボックス 4"/>
          <p:cNvSpPr txBox="1"/>
          <p:nvPr/>
        </p:nvSpPr>
        <p:spPr>
          <a:xfrm>
            <a:off x="601851" y="1105707"/>
            <a:ext cx="89425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4800" b="1" spc="3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じぶん</a:t>
            </a:r>
            <a:r>
              <a:rPr kumimoji="1" lang="ja-JP" altLang="en-US" sz="48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 ほかの人も </a:t>
            </a:r>
            <a:endParaRPr kumimoji="1" lang="en-US" altLang="ja-JP" sz="48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kumimoji="1" lang="ja-JP" altLang="en-US" sz="48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たいせつに するために、   これから どうしたいですか？</a:t>
            </a:r>
          </a:p>
        </p:txBody>
      </p:sp>
      <p:pic>
        <p:nvPicPr>
          <p:cNvPr id="1723" name="図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1945" y="3414032"/>
            <a:ext cx="2904061" cy="2946027"/>
          </a:xfrm>
          <a:prstGeom prst="rect">
            <a:avLst/>
          </a:prstGeom>
        </p:spPr>
      </p:pic>
      <p:pic>
        <p:nvPicPr>
          <p:cNvPr id="1724" name="図 18" descr="アイコン_x000a__x000a_自動的に生成された説明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9996" y="3414032"/>
            <a:ext cx="2912455" cy="2946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905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0" name="四角形: 角を丸くする 19"/>
          <p:cNvSpPr/>
          <p:nvPr/>
        </p:nvSpPr>
        <p:spPr>
          <a:xfrm>
            <a:off x="489857" y="236764"/>
            <a:ext cx="8915400" cy="635453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endParaRPr lang="ja-JP" altLang="en-US" sz="1800"/>
          </a:p>
        </p:txBody>
      </p:sp>
      <p:sp>
        <p:nvSpPr>
          <p:cNvPr id="1451" name="スライド番号プレースホルダー 3"/>
          <p:cNvSpPr txBox="1"/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59C28C4-93E8-4A6E-8DDC-0722D5EA7CB2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52" name="テキスト ボックス 4"/>
          <p:cNvSpPr txBox="1"/>
          <p:nvPr/>
        </p:nvSpPr>
        <p:spPr>
          <a:xfrm>
            <a:off x="1097771" y="692517"/>
            <a:ext cx="7697758" cy="1168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7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じぶんのからだは</a:t>
            </a:r>
            <a:endParaRPr kumimoji="1" lang="en-US" altLang="ja-JP" sz="7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453" name="図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1945" y="1941018"/>
            <a:ext cx="2904061" cy="2946027"/>
          </a:xfrm>
          <a:prstGeom prst="rect">
            <a:avLst/>
          </a:prstGeom>
        </p:spPr>
      </p:pic>
      <p:pic>
        <p:nvPicPr>
          <p:cNvPr id="1454" name="図 18" descr="アイコン_x000a__x000a_自動的に生成された説明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9996" y="1941018"/>
            <a:ext cx="2912455" cy="2946028"/>
          </a:xfrm>
          <a:prstGeom prst="rect">
            <a:avLst/>
          </a:prstGeom>
        </p:spPr>
      </p:pic>
      <p:sp>
        <p:nvSpPr>
          <p:cNvPr id="1455" name="テキスト ボックス 186"/>
          <p:cNvSpPr txBox="1"/>
          <p:nvPr/>
        </p:nvSpPr>
        <p:spPr>
          <a:xfrm>
            <a:off x="1568359" y="4836973"/>
            <a:ext cx="6758398" cy="1168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7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たいせつなもの</a:t>
            </a:r>
            <a:endParaRPr kumimoji="1" lang="en-US" altLang="ja-JP" sz="7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2905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2" name="四角形: 角を丸くする 19"/>
          <p:cNvSpPr/>
          <p:nvPr/>
        </p:nvSpPr>
        <p:spPr>
          <a:xfrm>
            <a:off x="489857" y="236764"/>
            <a:ext cx="8915400" cy="635453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83" name="スライド番号プレースホルダー 3"/>
          <p:cNvSpPr txBox="1"/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59C28C4-93E8-4A6E-8DDC-0722D5EA7CB2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84" name="テキスト ボックス 4"/>
          <p:cNvSpPr txBox="1"/>
          <p:nvPr/>
        </p:nvSpPr>
        <p:spPr>
          <a:xfrm>
            <a:off x="908127" y="732693"/>
            <a:ext cx="8138766" cy="27469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500"/>
              </a:spcAft>
            </a:pPr>
            <a:r>
              <a:rPr lang="ja-JP" altLang="en-US" sz="4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おうちで おふろにはいるときは</a:t>
            </a:r>
            <a:endParaRPr kumimoji="1" lang="en-US" altLang="ja-JP" sz="4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Aft>
                <a:spcPts val="500"/>
              </a:spcAft>
            </a:pPr>
            <a:r>
              <a:rPr kumimoji="1" lang="ja-JP" altLang="en-US" sz="4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</a:t>
            </a:r>
            <a:r>
              <a:rPr kumimoji="1" lang="ja-JP" altLang="en-US" sz="4000" b="1" spc="3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ぎを</a:t>
            </a:r>
            <a:r>
              <a:rPr kumimoji="1" lang="ja-JP" altLang="en-US" sz="4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kumimoji="1" lang="ja-JP" altLang="en-US" sz="4000" b="1" spc="3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き</a:t>
            </a:r>
            <a:r>
              <a:rPr kumimoji="1" lang="ja-JP" altLang="en-US" sz="4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ないのに、</a:t>
            </a:r>
            <a:endParaRPr kumimoji="1" lang="en-US" altLang="ja-JP" sz="4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Aft>
                <a:spcPts val="500"/>
              </a:spcAft>
            </a:pPr>
            <a:r>
              <a:rPr kumimoji="1" lang="ja-JP" altLang="en-US" sz="4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プールに はいるときは、</a:t>
            </a:r>
            <a:endParaRPr kumimoji="1" lang="en-US" altLang="ja-JP" sz="4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Aft>
                <a:spcPts val="500"/>
              </a:spcAft>
            </a:pPr>
            <a:r>
              <a:rPr kumimoji="1" lang="ja-JP" altLang="en-US" sz="4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どうして 水ぎをきるのかな？</a:t>
            </a:r>
            <a:endParaRPr kumimoji="1" lang="en-US" altLang="ja-JP" sz="35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85" name="テキスト ボックス 214"/>
          <p:cNvSpPr txBox="1"/>
          <p:nvPr/>
        </p:nvSpPr>
        <p:spPr>
          <a:xfrm>
            <a:off x="1014818" y="271920"/>
            <a:ext cx="2084043" cy="4607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>
                <a:latin typeface="HG丸ｺﾞｼｯｸM-PRO"/>
                <a:ea typeface="HG丸ｺﾞｼｯｸM-PRO"/>
              </a:rPr>
              <a:t>かんがえよう</a:t>
            </a:r>
            <a:r>
              <a:rPr lang="en-US" altLang="ja-JP" sz="2400" b="1" dirty="0">
                <a:latin typeface="HG丸ｺﾞｼｯｸM-PRO"/>
                <a:ea typeface="HG丸ｺﾞｼｯｸM-PRO"/>
              </a:rPr>
              <a:t> </a:t>
            </a:r>
            <a:endParaRPr b="1" dirty="0">
              <a:latin typeface="HG丸ｺﾞｼｯｸM-PRO"/>
              <a:ea typeface="HG丸ｺﾞｼｯｸM-PRO"/>
            </a:endParaRPr>
          </a:p>
        </p:txBody>
      </p:sp>
      <p:grpSp>
        <p:nvGrpSpPr>
          <p:cNvPr id="1486" name="グループ 282"/>
          <p:cNvGrpSpPr/>
          <p:nvPr/>
        </p:nvGrpSpPr>
        <p:grpSpPr>
          <a:xfrm>
            <a:off x="3357782" y="2004859"/>
            <a:ext cx="4730981" cy="6052620"/>
            <a:chOff x="1651777" y="572513"/>
            <a:chExt cx="4730981" cy="6052620"/>
          </a:xfrm>
        </p:grpSpPr>
      </p:grpSp>
      <p:grpSp>
        <p:nvGrpSpPr>
          <p:cNvPr id="1487" name="グループ 289"/>
          <p:cNvGrpSpPr/>
          <p:nvPr/>
        </p:nvGrpSpPr>
        <p:grpSpPr>
          <a:xfrm>
            <a:off x="3843664" y="3478706"/>
            <a:ext cx="2675872" cy="2970956"/>
            <a:chOff x="3958859" y="3143249"/>
            <a:chExt cx="2611193" cy="3448051"/>
          </a:xfrm>
        </p:grpSpPr>
        <p:pic>
          <p:nvPicPr>
            <p:cNvPr id="1488" name="図 287"/>
            <p:cNvPicPr>
              <a:picLocks noChangeAspect="1"/>
            </p:cNvPicPr>
            <p:nvPr/>
          </p:nvPicPr>
          <p:blipFill>
            <a:blip r:embed="rId3"/>
            <a:srcRect r="66721"/>
            <a:stretch>
              <a:fillRect/>
            </a:stretch>
          </p:blipFill>
          <p:spPr>
            <a:xfrm>
              <a:off x="3958859" y="3143250"/>
              <a:ext cx="1505683" cy="3448050"/>
            </a:xfrm>
            <a:prstGeom prst="rect">
              <a:avLst/>
            </a:prstGeom>
          </p:spPr>
        </p:pic>
        <p:pic>
          <p:nvPicPr>
            <p:cNvPr id="1489" name="図 288"/>
            <p:cNvPicPr>
              <a:picLocks noChangeAspect="1"/>
            </p:cNvPicPr>
            <p:nvPr/>
          </p:nvPicPr>
          <p:blipFill>
            <a:blip r:embed="rId3"/>
            <a:srcRect l="48582" r="23967"/>
            <a:stretch>
              <a:fillRect/>
            </a:stretch>
          </p:blipFill>
          <p:spPr>
            <a:xfrm>
              <a:off x="5328138" y="3143249"/>
              <a:ext cx="1241914" cy="34480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73018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6" name="四角形: 角を丸くする 16"/>
          <p:cNvSpPr/>
          <p:nvPr/>
        </p:nvSpPr>
        <p:spPr>
          <a:xfrm>
            <a:off x="489857" y="246924"/>
            <a:ext cx="8915400" cy="635453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97" name="スライド番号プレースホルダー 3"/>
          <p:cNvSpPr txBox="1"/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59C28C4-93E8-4A6E-8DDC-0722D5EA7CB2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98" name="テキスト ボックス 3"/>
          <p:cNvSpPr txBox="1"/>
          <p:nvPr/>
        </p:nvSpPr>
        <p:spPr>
          <a:xfrm>
            <a:off x="1713169" y="360967"/>
            <a:ext cx="64796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500"/>
              </a:spcAft>
            </a:pPr>
            <a:r>
              <a:rPr kumimoji="1" lang="ja-JP" altLang="en-US" sz="4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</a:t>
            </a:r>
            <a:r>
              <a:rPr kumimoji="1" lang="ja-JP" altLang="en-US" sz="4000" b="1" spc="3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ぎ</a:t>
            </a:r>
            <a:r>
              <a:rPr kumimoji="1" lang="ja-JP" altLang="en-US" sz="4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 かくれるところは</a:t>
            </a:r>
          </a:p>
        </p:txBody>
      </p:sp>
      <p:pic>
        <p:nvPicPr>
          <p:cNvPr id="1499" name="図 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6650" y="2692605"/>
            <a:ext cx="1469129" cy="3753048"/>
          </a:xfrm>
          <a:prstGeom prst="rect">
            <a:avLst/>
          </a:prstGeom>
        </p:spPr>
      </p:pic>
      <p:pic>
        <p:nvPicPr>
          <p:cNvPr id="1500" name="図 4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72962" y="4798820"/>
            <a:ext cx="914501" cy="1502999"/>
          </a:xfrm>
          <a:prstGeom prst="rect">
            <a:avLst/>
          </a:prstGeom>
        </p:spPr>
      </p:pic>
      <p:sp>
        <p:nvSpPr>
          <p:cNvPr id="1501" name="吹き出し: 角を丸めた四角形 11"/>
          <p:cNvSpPr/>
          <p:nvPr/>
        </p:nvSpPr>
        <p:spPr>
          <a:xfrm>
            <a:off x="6529258" y="3282430"/>
            <a:ext cx="2801909" cy="1058938"/>
          </a:xfrm>
          <a:prstGeom prst="wedgeRoundRectCallout">
            <a:avLst>
              <a:gd name="adj1" fmla="val 5693"/>
              <a:gd name="adj2" fmla="val 80586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1502" name="テキスト ボックス 32"/>
          <p:cNvSpPr txBox="1"/>
          <p:nvPr/>
        </p:nvSpPr>
        <p:spPr>
          <a:xfrm>
            <a:off x="6529258" y="3506609"/>
            <a:ext cx="2895161" cy="5838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600" b="1" spc="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くちも</a:t>
            </a:r>
            <a:endParaRPr kumimoji="1" lang="en-US" altLang="ja-JP" sz="1600" b="1" spc="1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600" b="1" spc="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プライベートゾーンだよ！</a:t>
            </a:r>
            <a:endParaRPr kumimoji="1" lang="ja-JP" altLang="en-US" sz="1400" b="1" spc="1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503" name="テキスト ボックス 215"/>
          <p:cNvSpPr txBox="1"/>
          <p:nvPr/>
        </p:nvSpPr>
        <p:spPr>
          <a:xfrm>
            <a:off x="1168951" y="1067960"/>
            <a:ext cx="7568098" cy="147989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>
              <a:spcAft>
                <a:spcPts val="500"/>
              </a:spcAft>
            </a:pPr>
            <a:r>
              <a:rPr kumimoji="1" lang="ja-JP" altLang="en-US" sz="54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プライベートゾーン</a:t>
            </a:r>
          </a:p>
          <a:p>
            <a:pPr algn="ctr">
              <a:spcAft>
                <a:spcPts val="500"/>
              </a:spcAft>
            </a:pPr>
            <a:r>
              <a:rPr kumimoji="1" lang="ja-JP" altLang="en-US" sz="32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（じぶんだけの たいせつなところ）</a:t>
            </a:r>
          </a:p>
        </p:txBody>
      </p:sp>
      <p:grpSp>
        <p:nvGrpSpPr>
          <p:cNvPr id="1504" name="グループ 252"/>
          <p:cNvGrpSpPr/>
          <p:nvPr/>
        </p:nvGrpSpPr>
        <p:grpSpPr>
          <a:xfrm>
            <a:off x="2931491" y="2692605"/>
            <a:ext cx="1486568" cy="3780768"/>
            <a:chOff x="2949819" y="2675035"/>
            <a:chExt cx="1486568" cy="3926425"/>
          </a:xfrm>
        </p:grpSpPr>
        <p:pic>
          <p:nvPicPr>
            <p:cNvPr id="1505" name="図 293"/>
            <p:cNvPicPr>
              <a:picLocks noChangeAspect="1"/>
            </p:cNvPicPr>
            <p:nvPr/>
          </p:nvPicPr>
          <p:blipFill>
            <a:blip r:embed="rId5"/>
            <a:srcRect b="64444"/>
            <a:stretch>
              <a:fillRect/>
            </a:stretch>
          </p:blipFill>
          <p:spPr>
            <a:xfrm>
              <a:off x="2949819" y="2675035"/>
              <a:ext cx="1485900" cy="1398710"/>
            </a:xfrm>
            <a:prstGeom prst="rect">
              <a:avLst/>
            </a:prstGeom>
          </p:spPr>
        </p:pic>
        <p:pic>
          <p:nvPicPr>
            <p:cNvPr id="1506" name="図 294"/>
            <p:cNvPicPr>
              <a:picLocks noChangeAspect="1"/>
            </p:cNvPicPr>
            <p:nvPr/>
          </p:nvPicPr>
          <p:blipFill>
            <a:blip r:embed="rId3"/>
            <a:srcRect t="35172"/>
            <a:stretch>
              <a:fillRect/>
            </a:stretch>
          </p:blipFill>
          <p:spPr>
            <a:xfrm>
              <a:off x="2967258" y="4062657"/>
              <a:ext cx="1469129" cy="25388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78511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2" name="四角形: 角を丸くする 16"/>
          <p:cNvSpPr/>
          <p:nvPr/>
        </p:nvSpPr>
        <p:spPr>
          <a:xfrm>
            <a:off x="489857" y="293418"/>
            <a:ext cx="8915400" cy="635453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13" name="スライド番号プレースホルダー 3"/>
          <p:cNvSpPr txBox="1"/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59C28C4-93E8-4A6E-8DDC-0722D5EA7CB2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514" name="図 4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749" y="4918234"/>
            <a:ext cx="914501" cy="1502999"/>
          </a:xfrm>
          <a:prstGeom prst="rect">
            <a:avLst/>
          </a:prstGeom>
        </p:spPr>
      </p:pic>
      <p:sp>
        <p:nvSpPr>
          <p:cNvPr id="1515" name="吹き出し: 角を丸めた四角形 11"/>
          <p:cNvSpPr/>
          <p:nvPr/>
        </p:nvSpPr>
        <p:spPr>
          <a:xfrm>
            <a:off x="976278" y="1958463"/>
            <a:ext cx="7872944" cy="2959771"/>
          </a:xfrm>
          <a:prstGeom prst="wedgeRoundRectCallout">
            <a:avLst>
              <a:gd name="adj1" fmla="val 5750"/>
              <a:gd name="adj2" fmla="val 64902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1516" name="テキスト ボックス 32"/>
          <p:cNvSpPr txBox="1"/>
          <p:nvPr/>
        </p:nvSpPr>
        <p:spPr>
          <a:xfrm>
            <a:off x="1632562" y="2126663"/>
            <a:ext cx="6876007" cy="2553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4000" b="1" spc="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みんなが 大きくなって、</a:t>
            </a:r>
          </a:p>
          <a:p>
            <a:r>
              <a:rPr kumimoji="1" lang="ja-JP" altLang="en-US" sz="4000" b="1" spc="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おとうさんや おかあさんになるときに たいせつになるんだよ。</a:t>
            </a:r>
          </a:p>
        </p:txBody>
      </p:sp>
      <p:sp>
        <p:nvSpPr>
          <p:cNvPr id="1517" name="テキスト ボックス 215"/>
          <p:cNvSpPr txBox="1"/>
          <p:nvPr/>
        </p:nvSpPr>
        <p:spPr>
          <a:xfrm>
            <a:off x="1557770" y="759404"/>
            <a:ext cx="6790458" cy="92243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>
              <a:spcAft>
                <a:spcPts val="500"/>
              </a:spcAft>
            </a:pPr>
            <a:r>
              <a:rPr kumimoji="1" lang="ja-JP" altLang="en-US" sz="54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プライベートゾーン</a:t>
            </a:r>
            <a:endParaRPr kumimoji="1" lang="ja-JP" altLang="en-US" sz="32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8511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4" name="四角形: 角を丸くする 19"/>
          <p:cNvSpPr/>
          <p:nvPr/>
        </p:nvSpPr>
        <p:spPr>
          <a:xfrm>
            <a:off x="489857" y="236764"/>
            <a:ext cx="8915400" cy="635453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25" name="スライド番号プレースホルダー 3"/>
          <p:cNvSpPr txBox="1"/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59C28C4-93E8-4A6E-8DDC-0722D5EA7CB2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26" name="テキスト ボックス 24"/>
          <p:cNvSpPr txBox="1"/>
          <p:nvPr/>
        </p:nvSpPr>
        <p:spPr>
          <a:xfrm>
            <a:off x="600738" y="640772"/>
            <a:ext cx="8691803" cy="20672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500"/>
              </a:spcAft>
            </a:pPr>
            <a:r>
              <a:rPr kumimoji="1" lang="ja-JP" altLang="en-US" sz="4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もし、プライベートゾーンを</a:t>
            </a:r>
            <a:endParaRPr kumimoji="1" lang="en-US" altLang="ja-JP" sz="4000" b="1" spc="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Aft>
                <a:spcPts val="500"/>
              </a:spcAft>
            </a:pPr>
            <a:r>
              <a:rPr kumimoji="1" lang="ja-JP" altLang="en-US" sz="4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ほかの人が 見たりさわったりして</a:t>
            </a:r>
          </a:p>
          <a:p>
            <a:pPr algn="ctr">
              <a:spcAft>
                <a:spcPts val="500"/>
              </a:spcAft>
            </a:pPr>
            <a:r>
              <a:rPr kumimoji="1" lang="ja-JP" altLang="en-US" sz="4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きたら どんな気もちがするかな？</a:t>
            </a:r>
          </a:p>
        </p:txBody>
      </p:sp>
      <p:sp>
        <p:nvSpPr>
          <p:cNvPr id="1527" name="テキスト ボックス 285"/>
          <p:cNvSpPr txBox="1"/>
          <p:nvPr/>
        </p:nvSpPr>
        <p:spPr>
          <a:xfrm>
            <a:off x="315508" y="180000"/>
            <a:ext cx="2039157" cy="4607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>
                <a:latin typeface="HG丸ｺﾞｼｯｸM-PRO"/>
                <a:ea typeface="HG丸ｺﾞｼｯｸM-PRO"/>
              </a:rPr>
              <a:t>かんがえよう</a:t>
            </a:r>
            <a:endParaRPr b="1">
              <a:latin typeface="HG丸ｺﾞｼｯｸM-PRO"/>
              <a:ea typeface="HG丸ｺﾞｼｯｸM-PRO"/>
            </a:endParaRPr>
          </a:p>
        </p:txBody>
      </p:sp>
      <p:pic>
        <p:nvPicPr>
          <p:cNvPr id="1528" name="図 286" descr="テキスト が含まれている画像_x000a__x000a_自動的に生成された説明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8925" y="2898369"/>
            <a:ext cx="3193179" cy="3193179"/>
          </a:xfrm>
          <a:prstGeom prst="rect">
            <a:avLst/>
          </a:prstGeom>
        </p:spPr>
      </p:pic>
      <p:pic>
        <p:nvPicPr>
          <p:cNvPr id="1529" name="図 291" descr="挿絵, 時計 が含まれている画像_x000a__x000a_自動的に生成された説明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7528" y="2959638"/>
            <a:ext cx="3444173" cy="327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133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3" name="四角形: 角を丸くする 19"/>
          <p:cNvSpPr/>
          <p:nvPr/>
        </p:nvSpPr>
        <p:spPr>
          <a:xfrm>
            <a:off x="489857" y="236764"/>
            <a:ext cx="8915400" cy="635453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44" name="スライド番号プレースホルダー 3"/>
          <p:cNvSpPr txBox="1"/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59C28C4-93E8-4A6E-8DDC-0722D5EA7CB2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45" name="テキスト ボックス 24"/>
          <p:cNvSpPr txBox="1"/>
          <p:nvPr/>
        </p:nvSpPr>
        <p:spPr>
          <a:xfrm>
            <a:off x="900568" y="772566"/>
            <a:ext cx="8093978" cy="193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500"/>
              </a:spcAft>
            </a:pPr>
            <a:r>
              <a:rPr kumimoji="1" lang="ja-JP" altLang="en-US" sz="4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プライベートゾーンを まもるために、</a:t>
            </a:r>
            <a:r>
              <a:rPr kumimoji="1" lang="ja-JP" altLang="en-US" sz="4000" b="1" spc="3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じぶんでできること</a:t>
            </a:r>
            <a:r>
              <a:rPr kumimoji="1" lang="ja-JP" altLang="en-US" sz="4000" b="1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  どんなことが あるだろう？</a:t>
            </a:r>
          </a:p>
        </p:txBody>
      </p:sp>
      <p:sp>
        <p:nvSpPr>
          <p:cNvPr id="1546" name="テキスト ボックス 285"/>
          <p:cNvSpPr txBox="1"/>
          <p:nvPr/>
        </p:nvSpPr>
        <p:spPr>
          <a:xfrm>
            <a:off x="315508" y="180000"/>
            <a:ext cx="2039157" cy="4607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>
                <a:latin typeface="HG丸ｺﾞｼｯｸM-PRO"/>
                <a:ea typeface="HG丸ｺﾞｼｯｸM-PRO"/>
              </a:rPr>
              <a:t>かんがえよう</a:t>
            </a:r>
            <a:endParaRPr b="1">
              <a:latin typeface="HG丸ｺﾞｼｯｸM-PRO"/>
              <a:ea typeface="HG丸ｺﾞｼｯｸM-PRO"/>
            </a:endParaRPr>
          </a:p>
        </p:txBody>
      </p:sp>
      <p:pic>
        <p:nvPicPr>
          <p:cNvPr id="1547" name="図 286" descr="テキスト が含まれている画像_x000a__x000a_自動的に生成された説明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0112" y="3145044"/>
            <a:ext cx="2980172" cy="2980172"/>
          </a:xfrm>
          <a:prstGeom prst="rect">
            <a:avLst/>
          </a:prstGeom>
        </p:spPr>
      </p:pic>
      <p:pic>
        <p:nvPicPr>
          <p:cNvPr id="1548" name="図 318" descr="おもちゃ, 人形 が含まれている画像_x000a__x000a_自動的に生成された説明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4456" y="3162471"/>
            <a:ext cx="2650786" cy="2945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133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4" name="四角形: 角を丸くする 19"/>
          <p:cNvSpPr/>
          <p:nvPr/>
        </p:nvSpPr>
        <p:spPr>
          <a:xfrm>
            <a:off x="489857" y="236764"/>
            <a:ext cx="8915400" cy="635453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55" name="スライド番号プレースホルダー 3"/>
          <p:cNvSpPr txBox="1"/>
          <p:nvPr/>
        </p:nvSpPr>
        <p:spPr>
          <a:xfrm>
            <a:off x="4711700" y="6591300"/>
            <a:ext cx="4699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59C28C4-93E8-4A6E-8DDC-0722D5EA7CB2}" type="slidenum"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556" name="図 7" descr="テキスト が含まれている画像_x000a__x000a_自動的に生成された説明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0132" y="2836848"/>
            <a:ext cx="4394850" cy="3128611"/>
          </a:xfrm>
          <a:prstGeom prst="rect">
            <a:avLst/>
          </a:prstGeom>
        </p:spPr>
      </p:pic>
      <p:sp>
        <p:nvSpPr>
          <p:cNvPr id="1557" name="テキスト ボックス 263"/>
          <p:cNvSpPr txBox="1"/>
          <p:nvPr/>
        </p:nvSpPr>
        <p:spPr>
          <a:xfrm>
            <a:off x="768097" y="1326499"/>
            <a:ext cx="8637160" cy="1386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000" b="1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①じぶんの プライベートゾーンを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000" b="1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ほかの人に </a:t>
            </a:r>
            <a:r>
              <a:rPr kumimoji="0" lang="ja-JP" altLang="en-US" sz="4000" b="1" i="0" u="none" strike="noStrike" kern="120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見せない</a:t>
            </a:r>
          </a:p>
        </p:txBody>
      </p:sp>
    </p:spTree>
    <p:extLst>
      <p:ext uri="{BB962C8B-B14F-4D97-AF65-F5344CB8AC3E}">
        <p14:creationId xmlns:p14="http://schemas.microsoft.com/office/powerpoint/2010/main" val="90913642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_GROUP" val="mra"/>
</p:tagLst>
</file>

<file path=ppt/theme/theme1.xml><?xml version="1.0" encoding="utf-8"?>
<a:theme xmlns:a="http://schemas.openxmlformats.org/drawingml/2006/main" name="B-01MRA_A4J_MRA">
  <a:themeElements>
    <a:clrScheme name="MRI_color">
      <a:dk1>
        <a:srgbClr val="000000"/>
      </a:dk1>
      <a:lt1>
        <a:srgbClr val="FFFFFF"/>
      </a:lt1>
      <a:dk2>
        <a:srgbClr val="3E5E84"/>
      </a:dk2>
      <a:lt2>
        <a:srgbClr val="E9EDF3"/>
      </a:lt2>
      <a:accent1>
        <a:srgbClr val="96A8C0"/>
      </a:accent1>
      <a:accent2>
        <a:srgbClr val="8AB6C1"/>
      </a:accent2>
      <a:accent3>
        <a:srgbClr val="89B8AA"/>
      </a:accent3>
      <a:accent4>
        <a:srgbClr val="A89FBC"/>
      </a:accent4>
      <a:accent5>
        <a:srgbClr val="C89E28"/>
      </a:accent5>
      <a:accent6>
        <a:srgbClr val="A92C1D"/>
      </a:accent6>
      <a:hlink>
        <a:srgbClr val="3E5E84"/>
      </a:hlink>
      <a:folHlink>
        <a:srgbClr val="D2E8BD"/>
      </a:folHlink>
    </a:clrScheme>
    <a:fontScheme name="B-01MRA_A4J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lIns="0" tIns="0" rIns="0" bIns="0" numCol="1" anchor="ctr" anchorCtr="0" compatLnSpc="1"/>
      <a:lstStyle>
        <a:defPPr marL="0" marR="0" indent="0" algn="ctr" defTabSz="914400" rtl="0" eaLnBrk="1" fontAlgn="b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lIns="0" tIns="0" rIns="0" bIns="0" numCol="1" anchor="ctr" anchorCtr="0" compatLnSpc="1"/>
      <a:lstStyle>
        <a:defPPr marL="0" marR="0" indent="0" algn="ctr" defTabSz="914400" rtl="0" eaLnBrk="1" fontAlgn="b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/>
            <a:ea typeface="ＭＳ Ｐゴシック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1_B-01MRA_A4JG">
  <a:themeElements>
    <a:clrScheme name="1_B-01MRA_A4JG 12">
      <a:dk1>
        <a:srgbClr val="000000"/>
      </a:dk1>
      <a:lt1>
        <a:srgbClr val="FFFFFF"/>
      </a:lt1>
      <a:dk2>
        <a:srgbClr val="000000"/>
      </a:dk2>
      <a:lt2>
        <a:srgbClr val="ACACAC"/>
      </a:lt2>
      <a:accent1>
        <a:srgbClr val="D3DCE8"/>
      </a:accent1>
      <a:accent2>
        <a:srgbClr val="E4BB46"/>
      </a:accent2>
      <a:accent3>
        <a:srgbClr val="FFFFFF"/>
      </a:accent3>
      <a:accent4>
        <a:srgbClr val="000000"/>
      </a:accent4>
      <a:accent5>
        <a:srgbClr val="E6EBF2"/>
      </a:accent5>
      <a:accent6>
        <a:srgbClr val="CFA93F"/>
      </a:accent6>
      <a:hlink>
        <a:srgbClr val="3E5E84"/>
      </a:hlink>
      <a:folHlink>
        <a:srgbClr val="D2E8BD"/>
      </a:folHlink>
    </a:clrScheme>
    <a:fontScheme name="1_B-01MRA_A4JG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lIns="0" tIns="0" rIns="0" bIns="0" numCol="1" anchor="ctr" anchorCtr="0" compatLnSpc="1"/>
      <a:lstStyle>
        <a:defPPr marL="0" marR="0" indent="0" algn="ctr" defTabSz="914400" rtl="0" eaLnBrk="1" fontAlgn="b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lIns="0" tIns="0" rIns="0" bIns="0" numCol="1" anchor="ctr" anchorCtr="0" compatLnSpc="1"/>
      <a:lstStyle>
        <a:defPPr marL="0" marR="0" indent="0" algn="ctr" defTabSz="914400" rtl="0" eaLnBrk="1" fontAlgn="b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/>
            <a:ea typeface="ＭＳ Ｐゴシック"/>
          </a:defRPr>
        </a:defPPr>
      </a:lst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ACACAC"/>
      </a:lt2>
      <a:accent1>
        <a:srgbClr val="D3DCE8"/>
      </a:accent1>
      <a:accent2>
        <a:srgbClr val="E4BB46"/>
      </a:accent2>
      <a:accent3>
        <a:srgbClr val="FFFFFF"/>
      </a:accent3>
      <a:accent4>
        <a:srgbClr val="000000"/>
      </a:accent4>
      <a:accent5>
        <a:srgbClr val="E6EBF2"/>
      </a:accent5>
      <a:accent6>
        <a:srgbClr val="CFA93F"/>
      </a:accent6>
      <a:hlink>
        <a:srgbClr val="3E5E84"/>
      </a:hlink>
      <a:folHlink>
        <a:srgbClr val="D2E8B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ACACAC"/>
      </a:lt2>
      <a:accent1>
        <a:srgbClr val="D3DCE8"/>
      </a:accent1>
      <a:accent2>
        <a:srgbClr val="E4BB46"/>
      </a:accent2>
      <a:accent3>
        <a:srgbClr val="FFFFFF"/>
      </a:accent3>
      <a:accent4>
        <a:srgbClr val="000000"/>
      </a:accent4>
      <a:accent5>
        <a:srgbClr val="E6EBF2"/>
      </a:accent5>
      <a:accent6>
        <a:srgbClr val="CFA93F"/>
      </a:accent6>
      <a:hlink>
        <a:srgbClr val="3E5E84"/>
      </a:hlink>
      <a:folHlink>
        <a:srgbClr val="D2E8B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B-01MRA_A4J_MRA</Template>
  <TotalTime>8369</TotalTime>
  <Words>596</Words>
  <Application>Microsoft Office PowerPoint</Application>
  <PresentationFormat>A4 210 x 297 mm</PresentationFormat>
  <Paragraphs>157</Paragraphs>
  <Slides>25</Slides>
  <Notes>25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25</vt:i4>
      </vt:variant>
    </vt:vector>
  </HeadingPairs>
  <TitlesOfParts>
    <vt:vector size="40" baseType="lpstr">
      <vt:lpstr>AR丸ゴシック体E</vt:lpstr>
      <vt:lpstr>HG丸ｺﾞｼｯｸM-PRO</vt:lpstr>
      <vt:lpstr>Meiryo UI</vt:lpstr>
      <vt:lpstr>ＭＳ Ｐゴシック</vt:lpstr>
      <vt:lpstr>UD デジタル 教科書体 NK-B</vt:lpstr>
      <vt:lpstr>UD デジタル 教科書体 N-R</vt:lpstr>
      <vt:lpstr>Arial</vt:lpstr>
      <vt:lpstr>Arial Black</vt:lpstr>
      <vt:lpstr>Calibri</vt:lpstr>
      <vt:lpstr>Calibri Light</vt:lpstr>
      <vt:lpstr>Times New Roman</vt:lpstr>
      <vt:lpstr>Wingdings</vt:lpstr>
      <vt:lpstr>B-01MRA_A4J_MRA</vt:lpstr>
      <vt:lpstr>1_B-01MRA_A4JG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タイトル</dc:title>
  <dc:creator>染谷　うた子</dc:creator>
  <cp:lastModifiedBy>user</cp:lastModifiedBy>
  <cp:revision>70</cp:revision>
  <cp:lastPrinted>2022-01-25T08:18:37Z</cp:lastPrinted>
  <dcterms:created xsi:type="dcterms:W3CDTF">2016-10-04T09:11:09Z</dcterms:created>
  <dcterms:modified xsi:type="dcterms:W3CDTF">2022-12-28T00:38:16Z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0x010100EA7D6409A9D90B43AB927FDA8279817D</vt:lpwstr>
  </property>
</Properties>
</file>