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2"/>
    <p:sldMasterId id="2147483652" r:id="rId3"/>
    <p:sldMasterId id="2147483674" r:id="rId4"/>
  </p:sldMasterIdLst>
  <p:notesMasterIdLst>
    <p:notesMasterId r:id="rId5"/>
  </p:notesMasterIdLst>
  <p:handoutMasterIdLst>
    <p:handoutMasterId r:id="rId6"/>
  </p:handoutMasterIdLst>
  <p:sldIdLst>
    <p:sldId id="704" r:id="rId7"/>
    <p:sldId id="692" r:id="rId8"/>
    <p:sldId id="680" r:id="rId9"/>
    <p:sldId id="703" r:id="rId10"/>
    <p:sldId id="273" r:id="rId11"/>
    <p:sldId id="272" r:id="rId12"/>
    <p:sldId id="674" r:id="rId13"/>
    <p:sldId id="279" r:id="rId14"/>
    <p:sldId id="283" r:id="rId15"/>
    <p:sldId id="675" r:id="rId16"/>
    <p:sldId id="697" r:id="rId17"/>
    <p:sldId id="289" r:id="rId18"/>
    <p:sldId id="687" r:id="rId19"/>
    <p:sldId id="699" r:id="rId20"/>
    <p:sldId id="281" r:id="rId21"/>
    <p:sldId id="684" r:id="rId22"/>
    <p:sldId id="685" r:id="rId23"/>
    <p:sldId id="690" r:id="rId24"/>
    <p:sldId id="686" r:id="rId25"/>
    <p:sldId id="705" r:id="rId26"/>
    <p:sldId id="706" r:id="rId27"/>
    <p:sldId id="700" r:id="rId28"/>
    <p:sldId id="688" r:id="rId29"/>
    <p:sldId id="677" r:id="rId30"/>
    <p:sldId id="691" r:id="rId31"/>
    <p:sldId id="689" r:id="rId32"/>
    <p:sldId id="707" r:id="rId33"/>
    <p:sldId id="701" r:id="rId34"/>
    <p:sldId id="286" r:id="rId35"/>
    <p:sldId id="702" r:id="rId36"/>
    <p:sldId id="708" r:id="rId37"/>
    <p:sldId id="709" r:id="rId38"/>
    <p:sldId id="710" r:id="rId39"/>
    <p:sldId id="712" r:id="rId40"/>
    <p:sldId id="713" r:id="rId41"/>
    <p:sldId id="714" r:id="rId42"/>
    <p:sldId id="715" r:id="rId43"/>
    <p:sldId id="716" r:id="rId44"/>
    <p:sldId id="717" r:id="rId45"/>
    <p:sldId id="718" r:id="rId46"/>
    <p:sldId id="719" r:id="rId47"/>
    <p:sldId id="720" r:id="rId48"/>
    <p:sldId id="721" r:id="rId49"/>
    <p:sldId id="722" r:id="rId50"/>
    <p:sldId id="723" r:id="rId51"/>
    <p:sldId id="724" r:id="rId52"/>
    <p:sldId id="725" r:id="rId53"/>
    <p:sldId id="726" r:id="rId54"/>
    <p:sldId id="727" r:id="rId55"/>
    <p:sldId id="728" r:id="rId56"/>
    <p:sldId id="729" r:id="rId57"/>
    <p:sldId id="770" r:id="rId58"/>
    <p:sldId id="773" r:id="rId59"/>
    <p:sldId id="730" r:id="rId60"/>
    <p:sldId id="732" r:id="rId61"/>
    <p:sldId id="733" r:id="rId62"/>
    <p:sldId id="734" r:id="rId63"/>
    <p:sldId id="735" r:id="rId64"/>
    <p:sldId id="736" r:id="rId65"/>
    <p:sldId id="737" r:id="rId66"/>
    <p:sldId id="738" r:id="rId67"/>
    <p:sldId id="739" r:id="rId68"/>
    <p:sldId id="740" r:id="rId69"/>
    <p:sldId id="741" r:id="rId70"/>
    <p:sldId id="742" r:id="rId71"/>
    <p:sldId id="743" r:id="rId72"/>
    <p:sldId id="744" r:id="rId73"/>
    <p:sldId id="745" r:id="rId74"/>
  </p:sldIdLst>
  <p:sldSz cx="9906000" cy="6858000" type="A4"/>
  <p:notesSz cx="6883400" cy="10007600"/>
  <p:custDataLst>
    <p:tags r:id="rId75"/>
  </p:custDataLst>
  <p:defaultTextStyle>
    <a:defPPr>
      <a:defRPr lang="ja-JP"/>
    </a:defPPr>
    <a:lvl1pPr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1pPr>
    <a:lvl2pPr marL="4572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2pPr>
    <a:lvl3pPr marL="9144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3pPr>
    <a:lvl4pPr marL="13716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4pPr>
    <a:lvl5pPr marL="1828800" algn="ctr" rtl="0" fontAlgn="b">
      <a:spcBef>
        <a:spcPct val="0"/>
      </a:spcBef>
      <a:spcAft>
        <a:spcPct val="0"/>
      </a:spcAft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A　染谷 うた子" initials="MRA" lastIdx="1" clrIdx="0">
    <p:extLst>
      <p:ext uri="{19B8F6BF-5375-455C-9EA6-DF929625EA0E}">
        <p15:presenceInfo xmlns:p15="http://schemas.microsoft.com/office/powerpoint/2012/main" userId="MRA　染谷 うた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0066"/>
    <a:srgbClr val="59516F"/>
    <a:srgbClr val="CDE7DA"/>
    <a:srgbClr val="558C99"/>
    <a:srgbClr val="D7929F"/>
    <a:srgbClr val="E9C4A3"/>
    <a:srgbClr val="CB9C7B"/>
    <a:srgbClr val="BD594A"/>
    <a:srgbClr val="A9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restored">
    <p:restoredLeft sz="5499"/>
    <p:restoredTop sz="75506"/>
  </p:normalViewPr>
  <p:slideViewPr>
    <p:cSldViewPr snapToGrid="0">
      <p:cViewPr varScale="0">
        <p:scale>
          <a:sx n="62" d="100"/>
          <a:sy n="62" d="100"/>
        </p:scale>
        <p:origin x="-1866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slideMaster" Target="slideMasters/slideMaster2.xml" /><Relationship Id="rId4" Type="http://schemas.openxmlformats.org/officeDocument/2006/relationships/slideMaster" Target="slideMasters/slideMaster3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slide" Target="slides/slide39.xml" /><Relationship Id="rId46" Type="http://schemas.openxmlformats.org/officeDocument/2006/relationships/slide" Target="slides/slide40.xml" /><Relationship Id="rId47" Type="http://schemas.openxmlformats.org/officeDocument/2006/relationships/slide" Target="slides/slide41.xml" /><Relationship Id="rId48" Type="http://schemas.openxmlformats.org/officeDocument/2006/relationships/slide" Target="slides/slide42.xml" /><Relationship Id="rId49" Type="http://schemas.openxmlformats.org/officeDocument/2006/relationships/slide" Target="slides/slide43.xml" /><Relationship Id="rId50" Type="http://schemas.openxmlformats.org/officeDocument/2006/relationships/slide" Target="slides/slide44.xml" /><Relationship Id="rId51" Type="http://schemas.openxmlformats.org/officeDocument/2006/relationships/slide" Target="slides/slide45.xml" /><Relationship Id="rId52" Type="http://schemas.openxmlformats.org/officeDocument/2006/relationships/slide" Target="slides/slide46.xml" /><Relationship Id="rId53" Type="http://schemas.openxmlformats.org/officeDocument/2006/relationships/slide" Target="slides/slide47.xml" /><Relationship Id="rId54" Type="http://schemas.openxmlformats.org/officeDocument/2006/relationships/slide" Target="slides/slide48.xml" /><Relationship Id="rId55" Type="http://schemas.openxmlformats.org/officeDocument/2006/relationships/slide" Target="slides/slide49.xml" /><Relationship Id="rId56" Type="http://schemas.openxmlformats.org/officeDocument/2006/relationships/slide" Target="slides/slide50.xml" /><Relationship Id="rId57" Type="http://schemas.openxmlformats.org/officeDocument/2006/relationships/slide" Target="slides/slide51.xml" /><Relationship Id="rId58" Type="http://schemas.openxmlformats.org/officeDocument/2006/relationships/slide" Target="slides/slide52.xml" /><Relationship Id="rId59" Type="http://schemas.openxmlformats.org/officeDocument/2006/relationships/slide" Target="slides/slide53.xml" /><Relationship Id="rId60" Type="http://schemas.openxmlformats.org/officeDocument/2006/relationships/slide" Target="slides/slide54.xml" /><Relationship Id="rId61" Type="http://schemas.openxmlformats.org/officeDocument/2006/relationships/slide" Target="slides/slide55.xml" /><Relationship Id="rId62" Type="http://schemas.openxmlformats.org/officeDocument/2006/relationships/slide" Target="slides/slide56.xml" /><Relationship Id="rId63" Type="http://schemas.openxmlformats.org/officeDocument/2006/relationships/slide" Target="slides/slide57.xml" /><Relationship Id="rId64" Type="http://schemas.openxmlformats.org/officeDocument/2006/relationships/slide" Target="slides/slide58.xml" /><Relationship Id="rId65" Type="http://schemas.openxmlformats.org/officeDocument/2006/relationships/slide" Target="slides/slide59.xml" /><Relationship Id="rId66" Type="http://schemas.openxmlformats.org/officeDocument/2006/relationships/slide" Target="slides/slide60.xml" /><Relationship Id="rId67" Type="http://schemas.openxmlformats.org/officeDocument/2006/relationships/slide" Target="slides/slide61.xml" /><Relationship Id="rId68" Type="http://schemas.openxmlformats.org/officeDocument/2006/relationships/slide" Target="slides/slide62.xml" /><Relationship Id="rId69" Type="http://schemas.openxmlformats.org/officeDocument/2006/relationships/slide" Target="slides/slide63.xml" /><Relationship Id="rId70" Type="http://schemas.openxmlformats.org/officeDocument/2006/relationships/slide" Target="slides/slide64.xml" /><Relationship Id="rId71" Type="http://schemas.openxmlformats.org/officeDocument/2006/relationships/slide" Target="slides/slide65.xml" /><Relationship Id="rId72" Type="http://schemas.openxmlformats.org/officeDocument/2006/relationships/slide" Target="slides/slide66.xml" /><Relationship Id="rId73" Type="http://schemas.openxmlformats.org/officeDocument/2006/relationships/slide" Target="slides/slide67.xml" /><Relationship Id="rId74" Type="http://schemas.openxmlformats.org/officeDocument/2006/relationships/slide" Target="slides/slide68.xml" /><Relationship Id="rId75" Type="http://schemas.openxmlformats.org/officeDocument/2006/relationships/tags" Target="tags/tag1.xml" /><Relationship Id="rId76" Type="http://schemas.openxmlformats.org/officeDocument/2006/relationships/presProps" Target="presProps.xml" /><Relationship Id="rId77" Type="http://schemas.openxmlformats.org/officeDocument/2006/relationships/viewProps" Target="viewProps.xml" /><Relationship Id="rId78" Type="http://schemas.openxmlformats.org/officeDocument/2006/relationships/tableStyles" Target="tableStyles.xml" /><Relationship Id="rId79" Type="http://schemas.openxmlformats.org/officeDocument/2006/relationships/commentAuthors" Target="commentAuthor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80914" cy="5008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23" tIns="46313" rIns="92623" bIns="46313" numCol="1" anchor="t" anchorCtr="0" compatLnSpc="1">
            <a:prstTxWarp prst="textNoShape">
              <a:avLst/>
            </a:prstTxWarp>
          </a:bodyPr>
          <a:lstStyle>
            <a:lvl1pPr algn="l" defTabSz="927100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23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902486" y="0"/>
            <a:ext cx="2980914" cy="5008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23" tIns="46313" rIns="92623" bIns="46313" numCol="1" anchor="t" anchorCtr="0" compatLnSpc="1">
            <a:prstTxWarp prst="textNoShape">
              <a:avLst/>
            </a:prstTxWarp>
          </a:bodyPr>
          <a:lstStyle>
            <a:lvl1pPr algn="r" defTabSz="927100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233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321022" y="9610620"/>
            <a:ext cx="3120678" cy="396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ja-JP"/>
              <a:t>Copyright (C) Mitsubishi Research Institute, Inc.</a:t>
            </a:r>
          </a:p>
        </p:txBody>
      </p:sp>
      <p:sp>
        <p:nvSpPr>
          <p:cNvPr id="1234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193837" y="9610620"/>
            <a:ext cx="481532" cy="396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/>
            </a:lvl1pPr>
          </a:lstStyle>
          <a:p>
            <a:fld id="{276911BD-7E68-40D6-B6A8-A3360D25624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235" name="Line 2"/>
          <p:cNvSpPr>
            <a:spLocks noChangeShapeType="1"/>
          </p:cNvSpPr>
          <p:nvPr/>
        </p:nvSpPr>
        <p:spPr>
          <a:xfrm>
            <a:off x="321022" y="9582923"/>
            <a:ext cx="622607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6780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80914" cy="5008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23" tIns="46313" rIns="92623" bIns="46313" numCol="1" anchor="t" anchorCtr="0" compatLnSpc="1">
            <a:prstTxWarp prst="textNoShape">
              <a:avLst/>
            </a:prstTxWarp>
          </a:bodyPr>
          <a:lstStyle>
            <a:lvl1pPr algn="l" defTabSz="927100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224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902486" y="0"/>
            <a:ext cx="2980914" cy="5008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23" tIns="46313" rIns="92623" bIns="46313" numCol="1" anchor="t" anchorCtr="0" compatLnSpc="1">
            <a:prstTxWarp prst="textNoShape">
              <a:avLst/>
            </a:prstTxWarp>
          </a:bodyPr>
          <a:lstStyle>
            <a:lvl1pPr algn="r" defTabSz="927100" fontAlgn="base"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22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33045" y="750109"/>
            <a:ext cx="5423861" cy="37551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6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17204" y="4756842"/>
            <a:ext cx="5048991" cy="13686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2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21022" y="9631393"/>
            <a:ext cx="3120678" cy="396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altLang="ja-JP"/>
              <a:t>Copyright (C) Mitsubishi Research Institute, Inc.</a:t>
            </a:r>
          </a:p>
        </p:txBody>
      </p:sp>
      <p:sp>
        <p:nvSpPr>
          <p:cNvPr id="122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25502" y="9631393"/>
            <a:ext cx="432396" cy="396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/>
            </a:lvl1pPr>
          </a:lstStyle>
          <a:p>
            <a:fld id="{D01B204F-67BE-4C95-94C3-98475093334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229" name="Line 8"/>
          <p:cNvSpPr>
            <a:spLocks noChangeShapeType="1"/>
          </p:cNvSpPr>
          <p:nvPr/>
        </p:nvSpPr>
        <p:spPr>
          <a:xfrm>
            <a:off x="321022" y="9582923"/>
            <a:ext cx="622607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4543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20000"/>
      </a:spcBef>
      <a:spcAft>
        <a:spcPct val="0"/>
      </a:spcAft>
      <a:buClr>
        <a:schemeClr val="tx2"/>
      </a:buClr>
      <a:buFont typeface="Wingdings" pitchFamily="2" charset="2"/>
      <a:defRPr kumimoji="1" sz="14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1pPr>
    <a:lvl2pPr marL="233363" indent="-231775" algn="l" rtl="0" fontAlgn="base">
      <a:spcBef>
        <a:spcPct val="20000"/>
      </a:spcBef>
      <a:spcAft>
        <a:spcPct val="0"/>
      </a:spcAft>
      <a:buClr>
        <a:srgbClr val="3E5E84"/>
      </a:buClr>
      <a:buFont typeface="Wingdings" pitchFamily="2" charset="2"/>
      <a:buChar char="n"/>
      <a:defRPr kumimoji="1" sz="12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2pPr>
    <a:lvl3pPr marL="523875" indent="-242888" algn="l" rtl="0" fontAlgn="base">
      <a:spcBef>
        <a:spcPct val="20000"/>
      </a:spcBef>
      <a:spcAft>
        <a:spcPct val="0"/>
      </a:spcAft>
      <a:buClr>
        <a:srgbClr val="808080"/>
      </a:buClr>
      <a:buFont typeface="Wingdings" pitchFamily="2" charset="2"/>
      <a:buChar char="n"/>
      <a:defRPr kumimoji="1" sz="10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3pPr>
    <a:lvl4pPr marL="771525" indent="-195263" algn="l" rtl="0" fontAlgn="base">
      <a:spcBef>
        <a:spcPct val="20000"/>
      </a:spcBef>
      <a:spcAft>
        <a:spcPct val="0"/>
      </a:spcAft>
      <a:buClr>
        <a:srgbClr val="558C99"/>
      </a:buClr>
      <a:buFont typeface="Wingdings" pitchFamily="2" charset="2"/>
      <a:buChar char="l"/>
      <a:defRPr kumimoji="1" sz="9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4pPr>
    <a:lvl5pPr marL="985838" indent="-195263" algn="l" rtl="0" fontAlgn="base">
      <a:spcBef>
        <a:spcPct val="20000"/>
      </a:spcBef>
      <a:spcAft>
        <a:spcPct val="0"/>
      </a:spcAft>
      <a:buClr>
        <a:srgbClr val="C0C0C0"/>
      </a:buClr>
      <a:buFont typeface="Wingdings" pitchFamily="2" charset="2"/>
      <a:buChar char="l"/>
      <a:defRPr kumimoji="1" sz="900" kern="1200">
        <a:solidFill>
          <a:schemeClr val="tx1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<?xml version="1.0" encoding="UTF-8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<?xml version="1.0" encoding="UTF-8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<?xml version="1.0" encoding="UTF-8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<?xml version="1.0" encoding="UTF-8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<?xml version="1.0" encoding="UTF-8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<?xml version="1.0" encoding="UTF-8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<?xml version="1.0" encoding="UTF-8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<?xml version="1.0" encoding="UTF-8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4.xml.rels><?xml version="1.0" encoding="UTF-8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5.xml.rels><?xml version="1.0" encoding="UTF-8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6.xml.rels><?xml version="1.0" encoding="UTF-8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7.xml.rels><?xml version="1.0" encoding="UTF-8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8.xml.rels><?xml version="1.0" encoding="UTF-8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9.xml.rels><?xml version="1.0" encoding="UTF-8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<?xml version="1.0" encoding="UTF-8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1.xml.rels><?xml version="1.0" encoding="UTF-8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2.xml.rels><?xml version="1.0" encoding="UTF-8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3.xml.rels><?xml version="1.0" encoding="UTF-8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4.xml.rels><?xml version="1.0" encoding="UTF-8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5.xml.rels><?xml version="1.0" encoding="UTF-8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6.xml.rels><?xml version="1.0" encoding="UTF-8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7.xml.rels><?xml version="1.0" encoding="UTF-8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8.xml.rels><?xml version="1.0" encoding="UTF-8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39.xml.rels><?xml version="1.0" encoding="UTF-8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0.xml.rels><?xml version="1.0" encoding="UTF-8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1.xml.rels><?xml version="1.0" encoding="UTF-8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2.xml.rels><?xml version="1.0" encoding="UTF-8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3.xml.rels><?xml version="1.0" encoding="UTF-8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4.xml.rels><?xml version="1.0" encoding="UTF-8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5.xml.rels><?xml version="1.0" encoding="UTF-8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6.xml.rels><?xml version="1.0" encoding="UTF-8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7.xml.rels><?xml version="1.0" encoding="UTF-8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48.xml.rels><?xml version="1.0" encoding="UTF-8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49.xml.rels><?xml version="1.0" encoding="UTF-8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0.xml.rels><?xml version="1.0" encoding="UTF-8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1.xml.rels><?xml version="1.0" encoding="UTF-8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52.xml.rels><?xml version="1.0" encoding="UTF-8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3.xml.rels><?xml version="1.0" encoding="UTF-8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4.xml.rels><?xml version="1.0" encoding="UTF-8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55.xml.rels><?xml version="1.0" encoding="UTF-8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6.xml.rels><?xml version="1.0" encoding="UTF-8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57.xml.rels><?xml version="1.0" encoding="UTF-8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58.xml.rels><?xml version="1.0" encoding="UTF-8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59.xml.rels><?xml version="1.0" encoding="UTF-8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0.xml.rels><?xml version="1.0" encoding="UTF-8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61.xml.rels><?xml version="1.0" encoding="UTF-8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62.xml.rels><?xml version="1.0" encoding="UTF-8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63.xml.rels><?xml version="1.0" encoding="UTF-8"?><Relationships xmlns="http://schemas.openxmlformats.org/package/2006/relationships"><Relationship Id="rId1" Type="http://schemas.openxmlformats.org/officeDocument/2006/relationships/slide" Target="../slides/slide65.xml" /><Relationship Id="rId2" Type="http://schemas.openxmlformats.org/officeDocument/2006/relationships/notesMaster" Target="../notesMasters/notesMaster1.xml" /></Relationships>
</file>

<file path=ppt/notesSlides/_rels/notesSlide64.xml.rels><?xml version="1.0" encoding="UTF-8"?><Relationships xmlns="http://schemas.openxmlformats.org/package/2006/relationships"><Relationship Id="rId1" Type="http://schemas.openxmlformats.org/officeDocument/2006/relationships/slide" Target="../slides/slide66.xml" /><Relationship Id="rId2" Type="http://schemas.openxmlformats.org/officeDocument/2006/relationships/notesMaster" Target="../notesMasters/notesMaster1.xml" /></Relationships>
</file>

<file path=ppt/notesSlides/_rels/notesSlide65.xml.rels><?xml version="1.0" encoding="UTF-8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_rels/notesSlide66.xml.rels><?xml version="1.0" encoding="UTF-8"?><Relationships xmlns="http://schemas.openxmlformats.org/package/2006/relationships"><Relationship Id="rId1" Type="http://schemas.openxmlformats.org/officeDocument/2006/relationships/slide" Target="../slides/slide68.xml" /><Relationship Id="rId2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4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47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946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6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6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7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（予想される児童の反応）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・いやな気持ちがする。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・「やめて」って感じ。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・気持ち悪い。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★みんながそう感じているってことは，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自分だけじゃなくて周りの人もそう感じているんだね。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7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75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7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8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9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児童の意見を整理して，次のスライドへ。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9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7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9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0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0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0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1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1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2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2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3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5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5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5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これまでの学習を振り返り、「自分を大切にする」ことへ意識付けをする。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5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6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6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7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（予想される児童の反応）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・やめてって言う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・にげる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・こわくて何もできない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7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75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8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8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598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9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9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598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0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じぶんが「いやだ」と思うことは，我慢しなくていいんだよ。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そんなときは，安心できる大人におはなししよう。</a:t>
            </a:r>
            <a:endParaRPr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0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598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2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2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74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3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74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4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4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5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5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74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6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6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6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6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7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80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1425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8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8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0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（予想される児童の反応）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・病気や怪我に気を付ける。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・食べ物の好き嫌いをしない。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・早寝早起きをする。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★なるほど，みんなは自分の体を大切にできているかな？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1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163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2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2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24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※プライベートゾーンは指導の手引きに記載あり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3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2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4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養護教諭とも相談する。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4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2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5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5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6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（予想される児童の反応）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・いやな気持ちがする。　・はずかしい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・「やめて」って感じ。　</a:t>
            </a: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・気持ち悪い。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★みんながそう感じているってことは，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自分だけじゃなくて他の人もそう感じているんだね。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6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75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7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児童の意見を整理して，次のスライドへ。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7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4758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8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家でもできているかな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8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8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（予想される児童の反応）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・病気や怪我に気を付ける。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・食べ物の好き嫌いをしない。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・早寝早起きをする。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★なるほど，みんなは自分の体を大切にできているかな？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8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1630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9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9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0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0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1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1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24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18466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2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6311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3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3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432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4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740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6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6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7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8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71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8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8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9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9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88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9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9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241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06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0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8817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17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1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8817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38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支援が必要な子どもは，こうした距離感がつかめない場合がある。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3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8817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8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ソーシャルスキル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4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8817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62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ソーシャルスキル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6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8817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7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7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8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88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6798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9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89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6798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1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1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6798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2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3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6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UD デジタル 教科書体 N-R"/>
              <a:ea typeface="UD デジタル 教科書体 N-R"/>
            </a:endParaRPr>
          </a:p>
        </p:txBody>
      </p:sp>
      <p:sp>
        <p:nvSpPr>
          <p:cNvPr id="131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432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3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（予想される児童の反応）</a:t>
            </a:r>
            <a:endParaRPr kumimoji="1" lang="ja-JP" altLang="en-US" dirty="0"/>
          </a:p>
          <a:p>
            <a:r>
              <a:rPr kumimoji="1" lang="ja-JP" altLang="en-US" dirty="0"/>
              <a:t>・自分でやめれれない</a:t>
            </a:r>
            <a:endParaRPr kumimoji="1" lang="ja-JP" altLang="en-US" dirty="0"/>
          </a:p>
          <a:p>
            <a:r>
              <a:rPr kumimoji="1" lang="ja-JP" altLang="en-US" dirty="0"/>
              <a:t>・正しく使えない</a:t>
            </a:r>
            <a:endParaRPr kumimoji="1" lang="ja-JP" altLang="en-US" dirty="0"/>
          </a:p>
          <a:p>
            <a:r>
              <a:rPr kumimoji="1" lang="ja-JP" altLang="en-US" dirty="0"/>
              <a:t>・危険があるから</a:t>
            </a:r>
            <a:endParaRPr kumimoji="1" lang="ja-JP" altLang="en-US" dirty="0"/>
          </a:p>
        </p:txBody>
      </p:sp>
      <p:sp>
        <p:nvSpPr>
          <p:cNvPr id="194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6798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6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6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6798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0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0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677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22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2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7151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3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4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7151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50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05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02038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6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33500" y="3271838"/>
            <a:ext cx="7340600" cy="2154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06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B204F-67BE-4C95-94C3-98475093334C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020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1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2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2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（予想される児童の反応）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・日焼けを防ぐため。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・水着をきないと恥ずかしい。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・見られたら困る。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・自分から見せるのはおかしい</a:t>
            </a: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3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54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4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※プライベートゾーンは指導の手引きに記載あり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4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35F5C-9FD6-407E-BF06-1FA795BE5F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2878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2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8"/>
          <p:cNvSpPr>
            <a:spLocks noChangeArrowheads="1"/>
          </p:cNvSpPr>
          <p:nvPr userDrawn="1"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5925" y="2781300"/>
            <a:ext cx="9051925" cy="647700"/>
          </a:xfrm>
          <a:solidFill>
            <a:schemeClr val="bg1"/>
          </a:solidFill>
          <a:effectLst>
            <a:outerShdw dist="25400" dir="5400000" algn="ctr" rotWithShape="0">
              <a:schemeClr val="bg2"/>
            </a:outerShdw>
          </a:effectLst>
        </p:spPr>
        <p:txBody>
          <a:bodyPr lIns="0" bIns="0"/>
          <a:lstStyle>
            <a:lvl1pPr>
              <a:defRPr kumimoji="0" sz="3200" b="0"/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en-US" altLang="ja-JP" noProof="0"/>
          </a:p>
        </p:txBody>
      </p:sp>
      <p:sp>
        <p:nvSpPr>
          <p:cNvPr id="1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3700" y="3495675"/>
            <a:ext cx="9096375" cy="796925"/>
          </a:xfrm>
        </p:spPr>
        <p:txBody>
          <a:bodyPr/>
          <a:lstStyle>
            <a:lvl1pPr>
              <a:tabLst>
                <a:tab pos="8972550" algn="r"/>
              </a:tabLst>
              <a:defRPr b="1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037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38" name="Picture 200" descr="MRA_shamei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4581128"/>
            <a:ext cx="3986213" cy="295275"/>
          </a:xfrm>
          <a:prstGeom prst="rect">
            <a:avLst/>
          </a:prstGeom>
          <a:noFill/>
        </p:spPr>
      </p:pic>
      <p:sp>
        <p:nvSpPr>
          <p:cNvPr id="1039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1040" name="図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  <p:sp>
        <p:nvSpPr>
          <p:cNvPr id="1041" name="Line 174"/>
          <p:cNvSpPr>
            <a:spLocks noChangeShapeType="1"/>
          </p:cNvSpPr>
          <p:nvPr userDrawn="1"/>
        </p:nvSpPr>
        <p:spPr bwMode="gray">
          <a:xfrm>
            <a:off x="410400" y="3443288"/>
            <a:ext cx="9083675" cy="0"/>
          </a:xfrm>
          <a:prstGeom prst="line">
            <a:avLst/>
          </a:prstGeom>
          <a:noFill/>
          <a:ln w="38100">
            <a:solidFill>
              <a:srgbClr val="ACACA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80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B036E1-AD6E-4B7A-9F0F-0254EAA883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89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21538" y="330200"/>
            <a:ext cx="2268537" cy="2305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15925" y="330200"/>
            <a:ext cx="6653213" cy="2305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8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2DA531-786C-40A1-AF80-44E2660AF8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057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6" name="nakah_line"/>
          <p:cNvSpPr>
            <a:spLocks noChangeShapeType="1"/>
          </p:cNvSpPr>
          <p:nvPr/>
        </p:nvSpPr>
        <p:spPr bwMode="gray">
          <a:xfrm>
            <a:off x="415925" y="34290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097" name="Line 11"/>
          <p:cNvSpPr>
            <a:spLocks noChangeShapeType="1"/>
          </p:cNvSpPr>
          <p:nvPr/>
        </p:nvSpPr>
        <p:spPr bwMode="gray">
          <a:xfrm>
            <a:off x="415925" y="27813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098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3C8096-5D29-48F5-8338-8F613E6916E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99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97013" y="4005263"/>
            <a:ext cx="6911975" cy="2127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100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36588" y="2781300"/>
            <a:ext cx="8637587" cy="647700"/>
          </a:xfrm>
        </p:spPr>
        <p:txBody>
          <a:bodyPr lIns="0" bIns="0" anchor="ctr"/>
          <a:lstStyle>
            <a:lvl1pPr algn="ctr">
              <a:defRPr kumimoji="0"/>
            </a:lvl1pPr>
          </a:lstStyle>
          <a:p>
            <a:pPr lvl="0"/>
            <a:r>
              <a:rPr lang="ja-JP" altLang="en-US" noProof="0"/>
              <a:t>マスタ タイトルの書式設定</a:t>
            </a:r>
            <a:endParaRPr lang="en-US" altLang="ja-JP" noProof="0"/>
          </a:p>
        </p:txBody>
      </p:sp>
      <p:sp>
        <p:nvSpPr>
          <p:cNvPr id="1101" name="Rectangle 8"/>
          <p:cNvSpPr>
            <a:spLocks noChangeArrowheads="1"/>
          </p:cNvSpPr>
          <p:nvPr userDrawn="1"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102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1103" name="図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06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3DBF4-2895-4761-9D9B-CBBFC06535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85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10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81D16-1257-4883-9548-50978DD620E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60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14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0388" y="1123950"/>
            <a:ext cx="438785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5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00638" y="1123950"/>
            <a:ext cx="4389437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6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2812C-2D2E-49B7-A14F-99FB24DC6D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40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19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0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1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2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3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C8B61-1904-4A60-9A44-BB9D604AF1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512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26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B949BC-FA95-4EEE-902F-4464864EE6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949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9E343-C429-412F-93DB-C836229BA7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04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32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3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5CE28A-B202-45EA-825D-73B0003F3D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42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4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F2A5C-EAB0-4C77-8D28-D961EFFF27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6345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36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1137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8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039237-987F-4670-8F9E-C19ABDBCA9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869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41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42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0BC161-13FE-4F94-B8D4-4C89C9AB69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25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21538" y="330200"/>
            <a:ext cx="2268537" cy="23050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14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15925" y="330200"/>
            <a:ext cx="6653213" cy="23050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4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ECDA2-D9D9-4921-A60E-445FB26529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926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55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1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A3D2-B6AB-4C28-B9E9-CE1E7362FCA3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1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543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FD3F-A77D-4F73-B2B2-41B3C5E75B54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1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83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67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E158-CB9B-484F-94E0-44041D2827D6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1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39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7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7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593C-712B-40A6-972E-2A928F034628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1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578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80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81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8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83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CFF5-B158-4D98-8FB5-8F263958069E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1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1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660-876F-408A-9E04-A90D07467A5B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1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202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72F1-4FFC-4477-9A77-CA1B04597F53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1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18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8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9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0F950-E7EA-45B5-99EB-2B35E5EB9B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9188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98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9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F56F-BFC0-4340-8AC6-26051250ED01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2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88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0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20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277C-27F1-4B5E-9269-08DE5305D388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2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85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D31B-99D8-47A5-BEFE-FAAB8A9BDC70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2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662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DE89-4F6C-4813-91B2-3C0CEAF85F10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2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72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2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0388" y="1123950"/>
            <a:ext cx="438785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3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00638" y="1123950"/>
            <a:ext cx="4389437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4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CB3ABE-03C9-473A-8C6F-94F09E943B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96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1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F91AA3-87E3-4434-98E2-6843A2E7FA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238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4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9ED85-5454-441F-8027-604E8EDF1E3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1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0234D-62E7-4026-9155-BFCECA17C5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913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0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1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92D2EE-40CC-4423-AF6F-40628591B7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223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4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1075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6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07C4D-6A3F-4200-875F-D4FB6A692A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2897610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2.png" /><Relationship Id="rId13" Type="http://schemas.openxmlformats.org/officeDocument/2006/relationships/theme" Target="../theme/theme1.xml" /></Relationships>
</file>

<file path=ppt/slideMasters/_rels/slideMaster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2.png" /><Relationship Id="rId13" Type="http://schemas.openxmlformats.org/officeDocument/2006/relationships/theme" Target="../theme/theme2.xml" /></Relationships>
</file>

<file path=ppt/slideMasters/_rels/slideMaster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5"/>
          <p:cNvSpPr>
            <a:spLocks noGrp="1" noChangeArrowheads="1"/>
          </p:cNvSpPr>
          <p:nvPr>
            <p:ph type="title"/>
          </p:nvPr>
        </p:nvSpPr>
        <p:spPr bwMode="gray">
          <a:xfrm>
            <a:off x="415925" y="330200"/>
            <a:ext cx="9051925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000" tIns="0" rIns="0" bIns="5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6" name="Rectangle 108"/>
          <p:cNvSpPr>
            <a:spLocks noGrp="1" noChangeArrowheads="1"/>
          </p:cNvSpPr>
          <p:nvPr>
            <p:ph type="body" idx="1"/>
          </p:nvPr>
        </p:nvSpPr>
        <p:spPr bwMode="gray">
          <a:xfrm>
            <a:off x="560388" y="1123950"/>
            <a:ext cx="8929687" cy="1511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10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711700" y="6591300"/>
            <a:ext cx="46990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>
                <a:latin typeface="Arial" charset="0"/>
              </a:defRPr>
            </a:lvl1pPr>
          </a:lstStyle>
          <a:p>
            <a:fld id="{F38DC24E-D590-461F-9112-1E18CBEFB27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28" name="Line 110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9" name="title_line"/>
          <p:cNvSpPr>
            <a:spLocks noChangeShapeType="1"/>
          </p:cNvSpPr>
          <p:nvPr/>
        </p:nvSpPr>
        <p:spPr bwMode="gray">
          <a:xfrm>
            <a:off x="415925" y="8128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030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pic>
        <p:nvPicPr>
          <p:cNvPr id="1032" name="図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eaLnBrk="1" fontAlgn="base" hangingPunct="1">
        <a:spcBef>
          <a:spcPct val="20000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571500" indent="-2540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825500" indent="-190500" algn="l" rtl="0" eaLnBrk="1" fontAlgn="base" hangingPunct="1">
        <a:spcBef>
          <a:spcPct val="20000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4pPr>
      <a:lvl5pPr marL="10795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5pPr>
      <a:lvl6pPr marL="15367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6pPr>
      <a:lvl7pPr marL="19939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7pPr>
      <a:lvl8pPr marL="24511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8pPr>
      <a:lvl9pPr marL="2908300" indent="-1905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15925" y="330200"/>
            <a:ext cx="9051925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000" tIns="0" rIns="0" bIns="5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87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60388" y="1123950"/>
            <a:ext cx="8929687" cy="1511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8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711700" y="6591300"/>
            <a:ext cx="46990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buFontTx/>
              <a:buNone/>
              <a:defRPr sz="1200">
                <a:latin typeface="Arial" charset="0"/>
              </a:defRPr>
            </a:lvl1pPr>
          </a:lstStyle>
          <a:p>
            <a:fld id="{D25BA32F-9CC6-4E5A-BD73-42A35C89CE7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89" name="Line 7"/>
          <p:cNvSpPr>
            <a:spLocks noChangeShapeType="1"/>
          </p:cNvSpPr>
          <p:nvPr/>
        </p:nvSpPr>
        <p:spPr bwMode="gray">
          <a:xfrm>
            <a:off x="415925" y="6591300"/>
            <a:ext cx="9051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0" name="title_line"/>
          <p:cNvSpPr>
            <a:spLocks noChangeShapeType="1"/>
          </p:cNvSpPr>
          <p:nvPr/>
        </p:nvSpPr>
        <p:spPr bwMode="gray">
          <a:xfrm>
            <a:off x="415925" y="812800"/>
            <a:ext cx="9051925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091" name="Rectangle 8"/>
          <p:cNvSpPr>
            <a:spLocks noChangeArrowheads="1"/>
          </p:cNvSpPr>
          <p:nvPr/>
        </p:nvSpPr>
        <p:spPr bwMode="gray">
          <a:xfrm>
            <a:off x="406800" y="190800"/>
            <a:ext cx="9079200" cy="19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HGS創英角ｺﾞｼｯｸUB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200" i="1">
                <a:solidFill>
                  <a:srgbClr val="FFFFFF"/>
                </a:solidFill>
                <a:latin typeface="Arial Black" pitchFamily="34" charset="0"/>
                <a:ea typeface="ＭＳ Ｐゴシック" pitchFamily="50" charset="-128"/>
              </a:rPr>
              <a:t>MRI Research Associates Inc.</a:t>
            </a:r>
          </a:p>
        </p:txBody>
      </p:sp>
      <p:sp>
        <p:nvSpPr>
          <p:cNvPr id="1092" name="Text Box 223"/>
          <p:cNvSpPr txBox="1">
            <a:spLocks noChangeArrowheads="1"/>
          </p:cNvSpPr>
          <p:nvPr userDrawn="1"/>
        </p:nvSpPr>
        <p:spPr bwMode="gray">
          <a:xfrm>
            <a:off x="393700" y="6669360"/>
            <a:ext cx="3046413" cy="1095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altLang="ja-JP" sz="900">
                <a:solidFill>
                  <a:srgbClr val="ACACAC"/>
                </a:solidFill>
                <a:latin typeface="Arial" charset="0"/>
              </a:rPr>
              <a:t>Copyright (C) MRI Research Associates, Inc.</a:t>
            </a:r>
          </a:p>
        </p:txBody>
      </p:sp>
      <p:pic>
        <p:nvPicPr>
          <p:cNvPr id="1093" name="図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06113" y="141156"/>
            <a:ext cx="9077731" cy="335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fontAlgn="base">
        <a:spcBef>
          <a:spcPct val="20000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571500" indent="-254000" algn="l" rtl="0" fontAlgn="base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825500" indent="-190500" algn="l" rtl="0" fontAlgn="base">
        <a:spcBef>
          <a:spcPct val="20000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4pPr>
      <a:lvl5pPr marL="10795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5pPr>
      <a:lvl6pPr marL="15367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6pPr>
      <a:lvl7pPr marL="19939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7pPr>
      <a:lvl8pPr marL="24511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8pPr>
      <a:lvl9pPr marL="2908300" indent="-190500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49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50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2B4D-3F62-48FB-A47C-035B9CE4E4D4}" type="datetime1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11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A578-C79D-4A5D-B741-A2DE14C982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36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6.png" /><Relationship Id="rId3" Type="http://schemas.openxmlformats.org/officeDocument/2006/relationships/image" Target="../media/image9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9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10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11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11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12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13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14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15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16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17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18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19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20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12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21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2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image" Target="../media/image18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23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image" Target="../media/image19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24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image" Target="../media/image19.png" /><Relationship Id="rId3" Type="http://schemas.openxmlformats.org/officeDocument/2006/relationships/image" Target="../media/image18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25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image" Target="../media/image19.png" /><Relationship Id="rId3" Type="http://schemas.openxmlformats.org/officeDocument/2006/relationships/image" Target="../media/image18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26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27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11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28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29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30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31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3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33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image" Target="../media/image20.png" /><Relationship Id="rId2" Type="http://schemas.openxmlformats.org/officeDocument/2006/relationships/image" Target="../media/image21.png" /><Relationship Id="rId3" Type="http://schemas.openxmlformats.org/officeDocument/2006/relationships/image" Target="../media/image9.png" /><Relationship Id="rId4" Type="http://schemas.openxmlformats.org/officeDocument/2006/relationships/image" Target="../media/image8.png" /><Relationship Id="rId5" Type="http://schemas.openxmlformats.org/officeDocument/2006/relationships/slideLayout" Target="../slideLayouts/slideLayout29.xml" /><Relationship Id="rId6" Type="http://schemas.openxmlformats.org/officeDocument/2006/relationships/notesSlide" Target="../notesSlides/notesSlide34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image" Target="../media/image21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35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36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image" Target="../media/image22.png" /><Relationship Id="rId2" Type="http://schemas.openxmlformats.org/officeDocument/2006/relationships/image" Target="../media/image23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37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3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image" Target="../media/image24.png" /><Relationship Id="rId2" Type="http://schemas.openxmlformats.org/officeDocument/2006/relationships/image" Target="../media/image22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38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39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image" Target="../media/image26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40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41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42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43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44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23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45.xml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46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47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4.xml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48.xml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49.xml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50.xml" 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image" Target="../media/image27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51.xml" 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image" Target="../media/image28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52.xml" 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image" Target="../media/image29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53.xml" 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image" Target="../media/image29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54.xml" /></Relationships>
</file>

<file path=ppt/slides/_rels/slide5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55.xml" /></Relationships>
</file>

<file path=ppt/slides/_rels/slide58.xml.rels><?xml version="1.0" encoding="UTF-8"?><Relationships xmlns="http://schemas.openxmlformats.org/package/2006/relationships"><Relationship Id="rId1" Type="http://schemas.openxmlformats.org/officeDocument/2006/relationships/image" Target="../media/image30.jpeg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slideLayout" Target="../slideLayouts/slideLayout29.xml" /><Relationship Id="rId7" Type="http://schemas.openxmlformats.org/officeDocument/2006/relationships/notesSlide" Target="../notesSlides/notesSlide56.xml" /></Relationships>
</file>

<file path=ppt/slides/_rels/slide59.xml.rels><?xml version="1.0" encoding="UTF-8"?><Relationships xmlns="http://schemas.openxmlformats.org/package/2006/relationships"><Relationship Id="rId1" Type="http://schemas.openxmlformats.org/officeDocument/2006/relationships/image" Target="../media/image30.jpeg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slideLayout" Target="../slideLayouts/slideLayout29.xml" /><Relationship Id="rId7" Type="http://schemas.openxmlformats.org/officeDocument/2006/relationships/notesSlide" Target="../notesSlides/notesSlide57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5.xml" /></Relationships>
</file>

<file path=ppt/slides/_rels/slide60.xml.rels><?xml version="1.0" encoding="UTF-8"?><Relationships xmlns="http://schemas.openxmlformats.org/package/2006/relationships"><Relationship Id="rId1" Type="http://schemas.openxmlformats.org/officeDocument/2006/relationships/image" Target="../media/image30.jpeg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slideLayout" Target="../slideLayouts/slideLayout29.xml" /><Relationship Id="rId7" Type="http://schemas.openxmlformats.org/officeDocument/2006/relationships/notesSlide" Target="../notesSlides/notesSlide58.xml" /></Relationships>
</file>

<file path=ppt/slides/_rels/slide61.xml.rels><?xml version="1.0" encoding="UTF-8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6.jpeg" /><Relationship Id="rId3" Type="http://schemas.openxmlformats.org/officeDocument/2006/relationships/image" Target="../media/image37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59.xml" /></Relationships>
</file>

<file path=ppt/slides/_rels/slide62.xml.rels><?xml version="1.0" encoding="UTF-8"?><Relationships xmlns="http://schemas.openxmlformats.org/package/2006/relationships"><Relationship Id="rId1" Type="http://schemas.openxmlformats.org/officeDocument/2006/relationships/image" Target="../media/image38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60.xml" /></Relationships>
</file>

<file path=ppt/slides/_rels/slide63.xml.rels><?xml version="1.0" encoding="UTF-8"?><Relationships xmlns="http://schemas.openxmlformats.org/package/2006/relationships"><Relationship Id="rId1" Type="http://schemas.openxmlformats.org/officeDocument/2006/relationships/image" Target="../media/image38.png" /><Relationship Id="rId2" Type="http://schemas.openxmlformats.org/officeDocument/2006/relationships/image" Target="../media/image39.png" /><Relationship Id="rId3" Type="http://schemas.openxmlformats.org/officeDocument/2006/relationships/image" Target="../media/image40.png" /><Relationship Id="rId4" Type="http://schemas.openxmlformats.org/officeDocument/2006/relationships/image" Target="../media/image41.png" /><Relationship Id="rId5" Type="http://schemas.openxmlformats.org/officeDocument/2006/relationships/slideLayout" Target="../slideLayouts/slideLayout29.xml" /><Relationship Id="rId6" Type="http://schemas.openxmlformats.org/officeDocument/2006/relationships/notesSlide" Target="../notesSlides/notesSlide61.xml" /></Relationships>
</file>

<file path=ppt/slides/_rels/slide64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62.xml" /></Relationships>
</file>

<file path=ppt/slides/_rels/slide65.xml.rels><?xml version="1.0" encoding="UTF-8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image" Target="../media/image18.png" /><Relationship Id="rId3" Type="http://schemas.openxmlformats.org/officeDocument/2006/relationships/image" Target="../media/image19.png" /><Relationship Id="rId4" Type="http://schemas.openxmlformats.org/officeDocument/2006/relationships/image" Target="../media/image21.png" /><Relationship Id="rId5" Type="http://schemas.openxmlformats.org/officeDocument/2006/relationships/slideLayout" Target="../slideLayouts/slideLayout29.xml" /><Relationship Id="rId6" Type="http://schemas.openxmlformats.org/officeDocument/2006/relationships/notesSlide" Target="../notesSlides/notesSlide63.xml" /></Relationships>
</file>

<file path=ppt/slides/_rels/slide66.xml.rels><?xml version="1.0" encoding="UTF-8"?><Relationships xmlns="http://schemas.openxmlformats.org/package/2006/relationships"><Relationship Id="rId1" Type="http://schemas.openxmlformats.org/officeDocument/2006/relationships/image" Target="../media/image19.png" /><Relationship Id="rId2" Type="http://schemas.openxmlformats.org/officeDocument/2006/relationships/image" Target="../media/image42.png" /><Relationship Id="rId3" Type="http://schemas.openxmlformats.org/officeDocument/2006/relationships/image" Target="../media/image39.png" /><Relationship Id="rId4" Type="http://schemas.openxmlformats.org/officeDocument/2006/relationships/image" Target="../media/image21.png" /><Relationship Id="rId5" Type="http://schemas.openxmlformats.org/officeDocument/2006/relationships/slideLayout" Target="../slideLayouts/slideLayout29.xml" /><Relationship Id="rId6" Type="http://schemas.openxmlformats.org/officeDocument/2006/relationships/notesSlide" Target="../notesSlides/notesSlide64.xml" /></Relationships>
</file>

<file path=ppt/slides/_rels/slide67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65.xml" /></Relationships>
</file>

<file path=ppt/slides/_rels/slide68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9.xml" /><Relationship Id="rId4" Type="http://schemas.openxmlformats.org/officeDocument/2006/relationships/notesSlide" Target="../notesSlides/notesSlide66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slideLayout" Target="../slideLayouts/slideLayout29.xml" /><Relationship Id="rId5" Type="http://schemas.openxmlformats.org/officeDocument/2006/relationships/notesSlide" Target="../notesSlides/notesSlide6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7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Layout" Target="../slideLayouts/slideLayout29.xml" /><Relationship Id="rId3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37" name="四角形 399"/>
          <p:cNvSpPr>
            <a:spLocks noGrp="1"/>
          </p:cNvSpPr>
          <p:nvPr>
            <p:ph type="title"/>
          </p:nvPr>
        </p:nvSpPr>
        <p:spPr>
          <a:xfrm>
            <a:off x="681038" y="1834522"/>
            <a:ext cx="8543925" cy="3220714"/>
          </a:xfrm>
          <a:prstGeom prst="rect">
            <a:avLst/>
          </a:prstGeom>
        </p:spPr>
        <p:txBody>
          <a:bodyPr>
            <a:normAutofit/>
          </a:bodyPr>
          <a:p>
            <a:pPr algn="ctr"/>
            <a:r>
              <a:rPr kumimoji="1" lang="ja-JP" altLang="en-US" sz="4800">
                <a:latin typeface="HGSｺﾞｼｯｸE"/>
                <a:ea typeface="HGSｺﾞｼｯｸE"/>
              </a:rPr>
              <a:t>小学校（低・中学年）</a:t>
            </a:r>
            <a:r>
              <a:rPr kumimoji="1" lang="ja-JP" altLang="en-US" sz="4800">
                <a:latin typeface="HGSｺﾞｼｯｸE"/>
                <a:ea typeface="HGSｺﾞｼｯｸE"/>
              </a:rPr>
              <a:t>授業</a:t>
            </a:r>
            <a:r>
              <a:rPr kumimoji="1" lang="ja-JP" altLang="en-US" sz="4800">
                <a:latin typeface="HGSｺﾞｼｯｸE"/>
                <a:ea typeface="HGSｺﾞｼｯｸE"/>
              </a:rPr>
              <a:t>案</a:t>
            </a:r>
            <a:endParaRPr kumimoji="1" lang="ja-JP" altLang="en-US">
              <a:latin typeface="HG丸ｺﾞｼｯｸM-PRO"/>
              <a:ea typeface="HG丸ｺﾞｼｯｸM-PRO"/>
            </a:endParaRPr>
          </a:p>
          <a:p>
            <a:pPr algn="ctr"/>
            <a:endParaRPr kumimoji="1" lang="ja-JP" altLang="en-US" sz="4800">
              <a:latin typeface="HGSｺﾞｼｯｸE"/>
              <a:ea typeface="HGSｺﾞｼｯｸE"/>
            </a:endParaRPr>
          </a:p>
          <a:p>
            <a:pPr algn="ctr"/>
            <a:r>
              <a:rPr kumimoji="1" lang="ja-JP" altLang="en-US" sz="3600">
                <a:latin typeface="HGSｺﾞｼｯｸE"/>
                <a:ea typeface="HGSｺﾞｼｯｸE"/>
              </a:rPr>
              <a:t>※</a:t>
            </a:r>
            <a:r>
              <a:rPr kumimoji="1" lang="ja-JP" altLang="en-US" sz="3600">
                <a:latin typeface="HGSｺﾞｼｯｸE"/>
                <a:ea typeface="HGSｺﾞｼｯｸE"/>
              </a:rPr>
              <a:t>文部科学省</a:t>
            </a:r>
            <a:r>
              <a:rPr kumimoji="1" lang="ja-JP" altLang="en-US" sz="3600">
                <a:latin typeface="HGSｺﾞｼｯｸE"/>
                <a:ea typeface="HGSｺﾞｼｯｸE"/>
              </a:rPr>
              <a:t>教材を一部編集</a:t>
            </a:r>
            <a:endParaRPr kumimoji="1" lang="ja-JP" altLang="en-US" sz="4800">
              <a:latin typeface="HGSｺﾞｼｯｸE"/>
              <a:ea typeface="HGSｺﾞｼｯｸ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四角形: 角を丸くする 16"/>
          <p:cNvSpPr/>
          <p:nvPr/>
        </p:nvSpPr>
        <p:spPr>
          <a:xfrm>
            <a:off x="489857" y="24692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7" name="テキスト ボックス 3"/>
          <p:cNvSpPr txBox="1"/>
          <p:nvPr/>
        </p:nvSpPr>
        <p:spPr>
          <a:xfrm>
            <a:off x="1819860" y="360967"/>
            <a:ext cx="6266277" cy="70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水ぎでかくれるところは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38" name="図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650" y="2657475"/>
            <a:ext cx="1469129" cy="3916265"/>
          </a:xfrm>
          <a:prstGeom prst="rect">
            <a:avLst/>
          </a:prstGeom>
        </p:spPr>
      </p:pic>
      <p:pic>
        <p:nvPicPr>
          <p:cNvPr id="1339" name="図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962" y="4798820"/>
            <a:ext cx="914501" cy="1502999"/>
          </a:xfrm>
          <a:prstGeom prst="rect">
            <a:avLst/>
          </a:prstGeom>
        </p:spPr>
      </p:pic>
      <p:sp>
        <p:nvSpPr>
          <p:cNvPr id="1340" name="吹き出し: 角を丸めた四角形 11"/>
          <p:cNvSpPr/>
          <p:nvPr/>
        </p:nvSpPr>
        <p:spPr>
          <a:xfrm>
            <a:off x="6529258" y="3282430"/>
            <a:ext cx="2801909" cy="1058938"/>
          </a:xfrm>
          <a:prstGeom prst="wedgeRoundRectCallout">
            <a:avLst>
              <a:gd name="adj1" fmla="val 5693"/>
              <a:gd name="adj2" fmla="val 805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41" name="テキスト ボックス 32"/>
          <p:cNvSpPr txBox="1"/>
          <p:nvPr/>
        </p:nvSpPr>
        <p:spPr>
          <a:xfrm>
            <a:off x="6529258" y="3506609"/>
            <a:ext cx="2895161" cy="58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くちも</a:t>
            </a:r>
            <a:endParaRPr kumimoji="1" lang="en-US" altLang="ja-JP" sz="16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プライベートゾーンだよ！</a:t>
            </a:r>
            <a:endParaRPr kumimoji="1" lang="ja-JP" altLang="en-US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42" name="テキスト ボックス 215"/>
          <p:cNvSpPr txBox="1"/>
          <p:nvPr/>
        </p:nvSpPr>
        <p:spPr>
          <a:xfrm>
            <a:off x="1258009" y="1067960"/>
            <a:ext cx="7389981" cy="1478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</a:t>
            </a:r>
            <a:endParaRPr kumimoji="1" lang="ja-JP" altLang="en-US" sz="5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</a:t>
            </a:r>
            <a:r>
              <a:rPr kumimoji="1"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だけの</a:t>
            </a:r>
            <a:r>
              <a:rPr kumimoji="1"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たいせつなところ</a:t>
            </a:r>
            <a:r>
              <a:rPr kumimoji="1"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32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343" name="グループ 252"/>
          <p:cNvGrpSpPr/>
          <p:nvPr/>
        </p:nvGrpSpPr>
        <p:grpSpPr>
          <a:xfrm>
            <a:off x="2949819" y="2675035"/>
            <a:ext cx="1486568" cy="3926425"/>
            <a:chOff x="2949819" y="2675035"/>
            <a:chExt cx="1486568" cy="3926425"/>
          </a:xfrm>
        </p:grpSpPr>
        <p:pic>
          <p:nvPicPr>
            <p:cNvPr id="1344" name="図 293"/>
            <p:cNvPicPr>
              <a:picLocks noChangeAspect="1"/>
            </p:cNvPicPr>
            <p:nvPr/>
          </p:nvPicPr>
          <p:blipFill>
            <a:blip r:embed="rId3"/>
            <a:srcRect b="64444"/>
            <a:stretch>
              <a:fillRect/>
            </a:stretch>
          </p:blipFill>
          <p:spPr>
            <a:xfrm>
              <a:off x="2949819" y="2675035"/>
              <a:ext cx="1485900" cy="1398710"/>
            </a:xfrm>
            <a:prstGeom prst="rect">
              <a:avLst/>
            </a:prstGeom>
          </p:spPr>
        </p:pic>
        <p:pic>
          <p:nvPicPr>
            <p:cNvPr id="1345" name="図 294"/>
            <p:cNvPicPr>
              <a:picLocks noChangeAspect="1"/>
            </p:cNvPicPr>
            <p:nvPr/>
          </p:nvPicPr>
          <p:blipFill>
            <a:blip r:embed="rId1"/>
            <a:srcRect t="35172"/>
            <a:stretch>
              <a:fillRect/>
            </a:stretch>
          </p:blipFill>
          <p:spPr>
            <a:xfrm>
              <a:off x="2967258" y="4062657"/>
              <a:ext cx="1469129" cy="2538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51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四角形: 角を丸くする 16"/>
          <p:cNvSpPr/>
          <p:nvPr/>
        </p:nvSpPr>
        <p:spPr>
          <a:xfrm>
            <a:off x="489857" y="24692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53" name="図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749" y="4918234"/>
            <a:ext cx="914501" cy="1502999"/>
          </a:xfrm>
          <a:prstGeom prst="rect">
            <a:avLst/>
          </a:prstGeom>
        </p:spPr>
      </p:pic>
      <p:sp>
        <p:nvSpPr>
          <p:cNvPr id="1354" name="吹き出し: 角を丸めた四角形 11"/>
          <p:cNvSpPr/>
          <p:nvPr/>
        </p:nvSpPr>
        <p:spPr>
          <a:xfrm>
            <a:off x="976278" y="1958463"/>
            <a:ext cx="7872944" cy="2959771"/>
          </a:xfrm>
          <a:prstGeom prst="wedgeRoundRectCallout">
            <a:avLst>
              <a:gd name="adj1" fmla="val 5750"/>
              <a:gd name="adj2" fmla="val 649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355" name="テキスト ボックス 32"/>
          <p:cNvSpPr txBox="1"/>
          <p:nvPr/>
        </p:nvSpPr>
        <p:spPr>
          <a:xfrm>
            <a:off x="1125507" y="2284633"/>
            <a:ext cx="7730326" cy="230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8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からだのうちがわにつながっているたいせつなところなんだよ</a:t>
            </a:r>
            <a:endParaRPr kumimoji="1" lang="ja-JP" altLang="en-US" sz="4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6" name="テキスト ボックス 215"/>
          <p:cNvSpPr txBox="1"/>
          <p:nvPr/>
        </p:nvSpPr>
        <p:spPr>
          <a:xfrm>
            <a:off x="1557770" y="759404"/>
            <a:ext cx="6790458" cy="92243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</a:t>
            </a:r>
            <a:endParaRPr kumimoji="1" lang="ja-JP" altLang="en-US" sz="32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7" name="テキスト 291"/>
          <p:cNvSpPr txBox="1"/>
          <p:nvPr/>
        </p:nvSpPr>
        <p:spPr>
          <a:xfrm>
            <a:off x="790755" y="5316237"/>
            <a:ext cx="3396651" cy="7069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000"/>
              <a:t>なぜ大切なのかは，養護教諭とも相談し，伝え方を考える。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51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5" name="テキスト ボックス 24"/>
          <p:cNvSpPr txBox="1"/>
          <p:nvPr/>
        </p:nvSpPr>
        <p:spPr>
          <a:xfrm>
            <a:off x="707429" y="640772"/>
            <a:ext cx="8478421" cy="206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もし、プライベートゾーンを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ほかの人が見たり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さわったりして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きたら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どんなきもちがするかな？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66" name="テキスト ボックス 285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367" name="図 286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8925" y="2898369"/>
            <a:ext cx="3193179" cy="3193179"/>
          </a:xfrm>
          <a:prstGeom prst="rect">
            <a:avLst/>
          </a:prstGeom>
        </p:spPr>
      </p:pic>
      <p:pic>
        <p:nvPicPr>
          <p:cNvPr id="1368" name="図 291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28" y="2959638"/>
            <a:ext cx="3444173" cy="32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四角形: 角を丸くする 19"/>
          <p:cNvSpPr/>
          <p:nvPr/>
        </p:nvSpPr>
        <p:spPr>
          <a:xfrm>
            <a:off x="489857" y="222960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6" name="テキスト ボックス 4"/>
          <p:cNvSpPr txBox="1"/>
          <p:nvPr/>
        </p:nvSpPr>
        <p:spPr>
          <a:xfrm>
            <a:off x="489857" y="2306785"/>
            <a:ext cx="9063516" cy="218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6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３プライベートゾーン</a:t>
            </a:r>
            <a:endParaRPr kumimoji="1" lang="ja-JP" altLang="en-US" sz="66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kumimoji="1" lang="ja-JP" altLang="en-US" sz="6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をまもるために</a:t>
            </a:r>
            <a:endParaRPr kumimoji="1" lang="ja-JP" altLang="en-US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4" name="テキスト ボックス 24"/>
          <p:cNvSpPr txBox="1"/>
          <p:nvPr/>
        </p:nvSpPr>
        <p:spPr>
          <a:xfrm>
            <a:off x="900568" y="772566"/>
            <a:ext cx="8093978" cy="193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プライベートゾーンを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まもるために、</a:t>
            </a:r>
            <a:r>
              <a:rPr kumimoji="1" lang="ja-JP" altLang="en-US" sz="40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じぶんでできること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はどんなことがあるだろう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85" name="テキスト ボックス 285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386" name="図 286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0112" y="3145044"/>
            <a:ext cx="2980172" cy="2980172"/>
          </a:xfrm>
          <a:prstGeom prst="rect">
            <a:avLst/>
          </a:prstGeom>
        </p:spPr>
      </p:pic>
      <p:pic>
        <p:nvPicPr>
          <p:cNvPr id="1387" name="図 318" descr="おもちゃ, 人形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56" y="3162471"/>
            <a:ext cx="2650786" cy="29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95" name="図 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0132" y="2836848"/>
            <a:ext cx="4394850" cy="3128611"/>
          </a:xfrm>
          <a:prstGeom prst="rect">
            <a:avLst/>
          </a:prstGeom>
        </p:spPr>
      </p:pic>
      <p:sp>
        <p:nvSpPr>
          <p:cNvPr id="1396" name="テキスト ボックス 263"/>
          <p:cNvSpPr txBox="1"/>
          <p:nvPr/>
        </p:nvSpPr>
        <p:spPr>
          <a:xfrm>
            <a:off x="768099" y="1016533"/>
            <a:ext cx="8637160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①じぶんのプライベートゾーン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人に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見せない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4" name="テキスト ボックス 245"/>
          <p:cNvSpPr txBox="1"/>
          <p:nvPr/>
        </p:nvSpPr>
        <p:spPr>
          <a:xfrm>
            <a:off x="768099" y="961315"/>
            <a:ext cx="8637160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②ほかの人の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　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05" name="図 252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5903" y="2545308"/>
            <a:ext cx="3641495" cy="34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13" name="図 259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6740" y="2861615"/>
            <a:ext cx="3215248" cy="3215248"/>
          </a:xfrm>
          <a:prstGeom prst="rect">
            <a:avLst/>
          </a:prstGeom>
        </p:spPr>
      </p:pic>
      <p:sp>
        <p:nvSpPr>
          <p:cNvPr id="1414" name="テキスト ボックス 280"/>
          <p:cNvSpPr txBox="1"/>
          <p:nvPr/>
        </p:nvSpPr>
        <p:spPr>
          <a:xfrm>
            <a:off x="768099" y="961315"/>
            <a:ext cx="8637160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③じぶんの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プライベートゾーンを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ほかの人に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さわらせ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四角形: 角を丸くする 19"/>
          <p:cNvSpPr/>
          <p:nvPr/>
        </p:nvSpPr>
        <p:spPr>
          <a:xfrm>
            <a:off x="489857" y="254736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22" name="図 30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6740" y="2861615"/>
            <a:ext cx="3215248" cy="3215248"/>
          </a:xfrm>
          <a:prstGeom prst="rect">
            <a:avLst/>
          </a:prstGeom>
        </p:spPr>
      </p:pic>
      <p:sp>
        <p:nvSpPr>
          <p:cNvPr id="1423" name="テキスト ボックス 281"/>
          <p:cNvSpPr txBox="1"/>
          <p:nvPr/>
        </p:nvSpPr>
        <p:spPr>
          <a:xfrm>
            <a:off x="768099" y="961315"/>
            <a:ext cx="8637160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④ほかの人の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31" name="テキスト ボックス 245"/>
          <p:cNvSpPr txBox="1"/>
          <p:nvPr/>
        </p:nvSpPr>
        <p:spPr>
          <a:xfrm>
            <a:off x="918721" y="1349380"/>
            <a:ext cx="7755119" cy="2435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プライベートゾーンを</a:t>
            </a:r>
            <a:endParaRPr kumimoji="0" lang="ja-JP" altLang="en-US" sz="48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じぶんでさわるときは</a:t>
            </a:r>
            <a:endParaRPr kumimoji="0" lang="ja-JP" altLang="en-US" sz="48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きれいな</a:t>
            </a:r>
            <a:r>
              <a:rPr kumimoji="0" lang="ja-JP" altLang="en-US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</a:t>
            </a:r>
            <a:r>
              <a:rPr kumimoji="0" lang="ja-JP" altLang="en-US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kumimoji="0" lang="ja-JP" altLang="en-US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さわろうね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32" name="図 2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273" y="3986541"/>
            <a:ext cx="1254013" cy="20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四角形: 角を丸くする 5"/>
          <p:cNvSpPr/>
          <p:nvPr/>
        </p:nvSpPr>
        <p:spPr>
          <a:xfrm>
            <a:off x="296949" y="236764"/>
            <a:ext cx="938392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40" name="テキスト ボックス 3"/>
          <p:cNvSpPr txBox="1"/>
          <p:nvPr/>
        </p:nvSpPr>
        <p:spPr>
          <a:xfrm>
            <a:off x="2123692" y="640772"/>
            <a:ext cx="5645914" cy="860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300" normalizeH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かんがえたいこと</a:t>
            </a:r>
            <a:endParaRPr kumimoji="0" lang="en-US" altLang="ja-JP" sz="5000" b="1" i="0" u="none" strike="noStrike" kern="1200" cap="none" spc="300" normalizeH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41" name="テキスト ボックス 18"/>
          <p:cNvSpPr txBox="1"/>
          <p:nvPr/>
        </p:nvSpPr>
        <p:spPr>
          <a:xfrm>
            <a:off x="512965" y="1501653"/>
            <a:ext cx="8927201" cy="475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1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 たいせつなじぶん</a:t>
            </a:r>
            <a:endParaRPr kumimoji="1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endParaRPr kumimoji="1" lang="ja-JP" altLang="en-US" sz="1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kumimoji="1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 じぶんだけの</a:t>
            </a: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</a:t>
            </a:r>
            <a:r>
              <a:rPr kumimoji="1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なところ</a:t>
            </a:r>
            <a:endParaRPr kumimoji="1" lang="en-US" altLang="ja-JP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endParaRPr kumimoji="0" lang="ja-JP" altLang="en-US" sz="1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 じぶんだけの</a:t>
            </a: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</a:t>
            </a:r>
            <a:r>
              <a:rPr kumimoji="0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せつ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なところ</a:t>
            </a:r>
            <a:endParaRPr kumimoji="0" lang="en-US" altLang="ja-JP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をまもるために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endParaRPr kumimoji="0" lang="ja-JP" altLang="en-US" sz="1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 じぶんもほかの人もたいせつに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するために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4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3" name="テキスト ボックス 290"/>
          <p:cNvSpPr txBox="1"/>
          <p:nvPr/>
        </p:nvSpPr>
        <p:spPr>
          <a:xfrm>
            <a:off x="315508" y="180000"/>
            <a:ext cx="3276676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小学校（低・中学年）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37923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四角形: 角を丸くする 19"/>
          <p:cNvSpPr/>
          <p:nvPr/>
        </p:nvSpPr>
        <p:spPr>
          <a:xfrm>
            <a:off x="489857" y="222960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40" name="図 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4651" y="1672000"/>
            <a:ext cx="2019032" cy="1437310"/>
          </a:xfrm>
          <a:prstGeom prst="rect">
            <a:avLst/>
          </a:prstGeom>
        </p:spPr>
      </p:pic>
      <p:pic>
        <p:nvPicPr>
          <p:cNvPr id="1441" name="図 260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07" y="4763176"/>
            <a:ext cx="1507220" cy="1507220"/>
          </a:xfrm>
          <a:prstGeom prst="rect">
            <a:avLst/>
          </a:prstGeom>
        </p:spPr>
      </p:pic>
      <p:pic>
        <p:nvPicPr>
          <p:cNvPr id="1442" name="図 261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258" y="3228345"/>
            <a:ext cx="1615519" cy="1534831"/>
          </a:xfrm>
          <a:prstGeom prst="rect">
            <a:avLst/>
          </a:prstGeom>
        </p:spPr>
      </p:pic>
      <p:sp>
        <p:nvSpPr>
          <p:cNvPr id="1443" name="テキスト ボックス 262"/>
          <p:cNvSpPr txBox="1"/>
          <p:nvPr/>
        </p:nvSpPr>
        <p:spPr>
          <a:xfrm>
            <a:off x="2195703" y="4288308"/>
            <a:ext cx="4244215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44" name="テキスト ボックス 264"/>
          <p:cNvSpPr txBox="1"/>
          <p:nvPr/>
        </p:nvSpPr>
        <p:spPr>
          <a:xfrm>
            <a:off x="2195703" y="2175202"/>
            <a:ext cx="3002260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45" name="テキスト ボックス 265"/>
          <p:cNvSpPr txBox="1"/>
          <p:nvPr/>
        </p:nvSpPr>
        <p:spPr>
          <a:xfrm>
            <a:off x="2195703" y="3228345"/>
            <a:ext cx="2516861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46" name="テキスト ボックス 266"/>
          <p:cNvSpPr txBox="1"/>
          <p:nvPr/>
        </p:nvSpPr>
        <p:spPr>
          <a:xfrm>
            <a:off x="315508" y="180000"/>
            <a:ext cx="1420398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おさらい</a:t>
            </a:r>
            <a:endParaRPr b="1">
              <a:latin typeface="HG丸ｺﾞｼｯｸM-PRO"/>
              <a:ea typeface="HG丸ｺﾞｼｯｸM-PRO"/>
            </a:endParaRPr>
          </a:p>
        </p:txBody>
      </p:sp>
      <p:sp>
        <p:nvSpPr>
          <p:cNvPr id="1447" name="テキスト ボックス 270"/>
          <p:cNvSpPr txBox="1"/>
          <p:nvPr/>
        </p:nvSpPr>
        <p:spPr>
          <a:xfrm>
            <a:off x="1238835" y="580157"/>
            <a:ext cx="7415629" cy="768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300" normalizeH="0" noProof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丸ゴシック体E"/>
                <a:ea typeface="AR丸ゴシック体E"/>
              </a:rPr>
              <a:t>プライベートゾーンの約束</a:t>
            </a:r>
            <a:endParaRPr kumimoji="1" lang="en-US" altLang="ja-JP" sz="4000" b="1" i="0" u="none" strike="noStrike" kern="1200" cap="none" spc="300" normalizeH="0" noProof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AR丸ゴシック体E"/>
              <a:ea typeface="AR丸ゴシック体E"/>
            </a:endParaRPr>
          </a:p>
        </p:txBody>
      </p:sp>
      <p:sp>
        <p:nvSpPr>
          <p:cNvPr id="1448" name="テキスト ボックス 206"/>
          <p:cNvSpPr txBox="1"/>
          <p:nvPr/>
        </p:nvSpPr>
        <p:spPr>
          <a:xfrm>
            <a:off x="2194991" y="5348798"/>
            <a:ext cx="3639977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四角形: 角を丸くする 19"/>
          <p:cNvSpPr/>
          <p:nvPr/>
        </p:nvSpPr>
        <p:spPr>
          <a:xfrm>
            <a:off x="489857" y="222960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56" name="図 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4651" y="1672000"/>
            <a:ext cx="2019032" cy="1437310"/>
          </a:xfrm>
          <a:prstGeom prst="rect">
            <a:avLst/>
          </a:prstGeom>
        </p:spPr>
      </p:pic>
      <p:pic>
        <p:nvPicPr>
          <p:cNvPr id="1457" name="図 260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07" y="4763176"/>
            <a:ext cx="1507220" cy="1507220"/>
          </a:xfrm>
          <a:prstGeom prst="rect">
            <a:avLst/>
          </a:prstGeom>
        </p:spPr>
      </p:pic>
      <p:pic>
        <p:nvPicPr>
          <p:cNvPr id="1458" name="図 261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258" y="3228345"/>
            <a:ext cx="1615519" cy="1534831"/>
          </a:xfrm>
          <a:prstGeom prst="rect">
            <a:avLst/>
          </a:prstGeom>
        </p:spPr>
      </p:pic>
      <p:sp>
        <p:nvSpPr>
          <p:cNvPr id="1459" name="テキスト ボックス 262"/>
          <p:cNvSpPr txBox="1"/>
          <p:nvPr/>
        </p:nvSpPr>
        <p:spPr>
          <a:xfrm>
            <a:off x="2195703" y="4288308"/>
            <a:ext cx="4244215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③さわらせない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60" name="テキスト ボックス 264"/>
          <p:cNvSpPr txBox="1"/>
          <p:nvPr/>
        </p:nvSpPr>
        <p:spPr>
          <a:xfrm>
            <a:off x="2195703" y="2175202"/>
            <a:ext cx="3002260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①見せない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61" name="テキスト ボックス 265"/>
          <p:cNvSpPr txBox="1"/>
          <p:nvPr/>
        </p:nvSpPr>
        <p:spPr>
          <a:xfrm>
            <a:off x="2195703" y="3228345"/>
            <a:ext cx="2516861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②見ない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62" name="テキスト ボックス 266"/>
          <p:cNvSpPr txBox="1"/>
          <p:nvPr/>
        </p:nvSpPr>
        <p:spPr>
          <a:xfrm>
            <a:off x="315508" y="180000"/>
            <a:ext cx="1420398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おさらい</a:t>
            </a:r>
            <a:endParaRPr b="1">
              <a:latin typeface="HG丸ｺﾞｼｯｸM-PRO"/>
              <a:ea typeface="HG丸ｺﾞｼｯｸM-PRO"/>
            </a:endParaRPr>
          </a:p>
        </p:txBody>
      </p:sp>
      <p:sp>
        <p:nvSpPr>
          <p:cNvPr id="1463" name="テキスト ボックス 270"/>
          <p:cNvSpPr txBox="1"/>
          <p:nvPr/>
        </p:nvSpPr>
        <p:spPr>
          <a:xfrm>
            <a:off x="1238835" y="580157"/>
            <a:ext cx="7415629" cy="768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300" normalizeH="0" noProof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丸ゴシック体E"/>
                <a:ea typeface="AR丸ゴシック体E"/>
              </a:rPr>
              <a:t>プライベートゾーンの約束</a:t>
            </a:r>
            <a:endParaRPr kumimoji="1" lang="en-US" altLang="ja-JP" sz="4000" b="1" i="0" u="none" strike="noStrike" kern="1200" cap="none" spc="300" normalizeH="0" noProof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AR丸ゴシック体E"/>
              <a:ea typeface="AR丸ゴシック体E"/>
            </a:endParaRPr>
          </a:p>
        </p:txBody>
      </p:sp>
      <p:sp>
        <p:nvSpPr>
          <p:cNvPr id="1464" name="テキスト ボックス 206"/>
          <p:cNvSpPr txBox="1"/>
          <p:nvPr/>
        </p:nvSpPr>
        <p:spPr>
          <a:xfrm>
            <a:off x="2194991" y="5348798"/>
            <a:ext cx="3639977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④さわらない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2" name="テキスト ボックス 24"/>
          <p:cNvSpPr txBox="1"/>
          <p:nvPr/>
        </p:nvSpPr>
        <p:spPr>
          <a:xfrm>
            <a:off x="707428" y="602570"/>
            <a:ext cx="8478421" cy="206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もし、プライベートゾーンを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ほかの人が見たり</a:t>
            </a:r>
            <a:r>
              <a:rPr kumimoji="1" lang="ja-JP" altLang="en-US" sz="40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さわったりして</a:t>
            </a:r>
            <a:endParaRPr kumimoji="1" lang="ja-JP" altLang="en-US" sz="4000" b="1" spc="3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きたら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どうすればいいだろう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73" name="テキスト ボックス 285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474" name="図 286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2306" y="3004615"/>
            <a:ext cx="3181547" cy="3181547"/>
          </a:xfrm>
          <a:prstGeom prst="rect">
            <a:avLst/>
          </a:prstGeom>
        </p:spPr>
      </p:pic>
      <p:pic>
        <p:nvPicPr>
          <p:cNvPr id="1475" name="図 318" descr="おもちゃ, 人形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90" y="3005264"/>
            <a:ext cx="2862808" cy="31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四角形: 角を丸くする 16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83" name="図 42" descr="アイコン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808" y="2823983"/>
            <a:ext cx="2757498" cy="3582577"/>
          </a:xfrm>
          <a:prstGeom prst="rect">
            <a:avLst/>
          </a:prstGeom>
        </p:spPr>
      </p:pic>
      <p:sp>
        <p:nvSpPr>
          <p:cNvPr id="1484" name="テキスト ボックス 209"/>
          <p:cNvSpPr txBox="1"/>
          <p:nvPr/>
        </p:nvSpPr>
        <p:spPr>
          <a:xfrm>
            <a:off x="884093" y="941489"/>
            <a:ext cx="8338416" cy="150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400" b="1" spc="3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kumimoji="1" lang="ja-JP" altLang="en-US" sz="44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「いやだ！」</a:t>
            </a:r>
            <a:r>
              <a:rPr kumimoji="1" lang="ja-JP" altLang="en-US" sz="44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「やめて！」</a:t>
            </a:r>
            <a:endParaRPr kumimoji="1" lang="en-US" altLang="ja-JP" sz="4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kumimoji="1" lang="ja-JP" altLang="en-US" sz="44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とはっきりい</a:t>
            </a:r>
            <a:r>
              <a:rPr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おう。</a:t>
            </a:r>
            <a:endParaRPr kumimoji="1" lang="ja-JP" altLang="en-US" sz="4400" b="1" spc="3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72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四角形: 角を丸くする 16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92" name="テキスト ボックス 23"/>
          <p:cNvSpPr txBox="1"/>
          <p:nvPr/>
        </p:nvSpPr>
        <p:spPr>
          <a:xfrm>
            <a:off x="2740955" y="1288162"/>
            <a:ext cx="4413205" cy="768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②すぐにげよう</a:t>
            </a:r>
            <a:endParaRPr kumimoji="1" lang="en-US" altLang="ja-JP" sz="4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93" name="図 5" descr="アイコン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4181" y="2747995"/>
            <a:ext cx="2564938" cy="34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四角形: 角を丸くする 16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1" name="テキスト ボックス 23"/>
          <p:cNvSpPr txBox="1"/>
          <p:nvPr/>
        </p:nvSpPr>
        <p:spPr>
          <a:xfrm>
            <a:off x="1464169" y="1080344"/>
            <a:ext cx="7434865" cy="1509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kumimoji="1"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③あんしんできるおとなに</a:t>
            </a:r>
            <a:endParaRPr kumimoji="1" lang="en-US" altLang="ja-JP" sz="4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kumimoji="1"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おはなししよう。</a:t>
            </a:r>
            <a:endParaRPr kumimoji="1" lang="ja-JP" altLang="en-US" sz="4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02" name="図 3" descr="アイコン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9913" y="2844435"/>
            <a:ext cx="3835289" cy="31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0" name="テキスト ボックス 6"/>
          <p:cNvSpPr txBox="1"/>
          <p:nvPr/>
        </p:nvSpPr>
        <p:spPr>
          <a:xfrm>
            <a:off x="747223" y="548439"/>
            <a:ext cx="8420573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プライベートゾーンを</a:t>
            </a:r>
            <a:endParaRPr kumimoji="1" lang="ja-JP" altLang="en-US" sz="4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見られたりさわられたりしたら</a:t>
            </a:r>
            <a:endParaRPr kumimoji="1" lang="ja-JP" altLang="en-US" sz="4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11" name="テキスト ボックス 308"/>
          <p:cNvSpPr txBox="1"/>
          <p:nvPr/>
        </p:nvSpPr>
        <p:spPr>
          <a:xfrm>
            <a:off x="315508" y="180000"/>
            <a:ext cx="1420398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おさらい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512" name="図 309" descr="アイコン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727" y="2382150"/>
            <a:ext cx="1091698" cy="1418348"/>
          </a:xfrm>
          <a:prstGeom prst="rect">
            <a:avLst/>
          </a:prstGeom>
        </p:spPr>
      </p:pic>
      <p:pic>
        <p:nvPicPr>
          <p:cNvPr id="1513" name="図 310" descr="アイコン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92" y="5116413"/>
            <a:ext cx="1343768" cy="1099120"/>
          </a:xfrm>
          <a:prstGeom prst="rect">
            <a:avLst/>
          </a:prstGeom>
        </p:spPr>
      </p:pic>
      <p:pic>
        <p:nvPicPr>
          <p:cNvPr id="1514" name="図 311" descr="アイコン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77" y="3800498"/>
            <a:ext cx="967799" cy="1315915"/>
          </a:xfrm>
          <a:prstGeom prst="rect">
            <a:avLst/>
          </a:prstGeom>
        </p:spPr>
      </p:pic>
      <p:sp>
        <p:nvSpPr>
          <p:cNvPr id="1515" name="テキスト ボックス 312"/>
          <p:cNvSpPr txBox="1"/>
          <p:nvPr/>
        </p:nvSpPr>
        <p:spPr>
          <a:xfrm>
            <a:off x="1247444" y="2737827"/>
            <a:ext cx="5781243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16" name="テキスト ボックス 313"/>
          <p:cNvSpPr txBox="1"/>
          <p:nvPr/>
        </p:nvSpPr>
        <p:spPr>
          <a:xfrm>
            <a:off x="1241439" y="4104959"/>
            <a:ext cx="3474438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17" name="テキスト ボックス 314"/>
          <p:cNvSpPr txBox="1"/>
          <p:nvPr/>
        </p:nvSpPr>
        <p:spPr>
          <a:xfrm>
            <a:off x="1254438" y="5508540"/>
            <a:ext cx="4691572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48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5" name="テキスト ボックス 6"/>
          <p:cNvSpPr txBox="1"/>
          <p:nvPr/>
        </p:nvSpPr>
        <p:spPr>
          <a:xfrm>
            <a:off x="747223" y="548439"/>
            <a:ext cx="8420573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プライベートゾーンを</a:t>
            </a:r>
            <a:endParaRPr kumimoji="1" lang="ja-JP" altLang="en-US" sz="4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見られたりさわられたりしたら</a:t>
            </a:r>
            <a:endParaRPr kumimoji="1" lang="ja-JP" altLang="en-US" sz="4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26" name="テキスト ボックス 308"/>
          <p:cNvSpPr txBox="1"/>
          <p:nvPr/>
        </p:nvSpPr>
        <p:spPr>
          <a:xfrm>
            <a:off x="315508" y="180000"/>
            <a:ext cx="1420398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おさらい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527" name="図 309" descr="アイコン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727" y="2382150"/>
            <a:ext cx="1091698" cy="1418348"/>
          </a:xfrm>
          <a:prstGeom prst="rect">
            <a:avLst/>
          </a:prstGeom>
        </p:spPr>
      </p:pic>
      <p:pic>
        <p:nvPicPr>
          <p:cNvPr id="1528" name="図 310" descr="アイコン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92" y="5116413"/>
            <a:ext cx="1343768" cy="1099120"/>
          </a:xfrm>
          <a:prstGeom prst="rect">
            <a:avLst/>
          </a:prstGeom>
        </p:spPr>
      </p:pic>
      <p:pic>
        <p:nvPicPr>
          <p:cNvPr id="1529" name="図 311" descr="アイコン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77" y="3800498"/>
            <a:ext cx="967799" cy="1315915"/>
          </a:xfrm>
          <a:prstGeom prst="rect">
            <a:avLst/>
          </a:prstGeom>
        </p:spPr>
      </p:pic>
      <p:sp>
        <p:nvSpPr>
          <p:cNvPr id="1530" name="テキスト ボックス 312"/>
          <p:cNvSpPr txBox="1"/>
          <p:nvPr/>
        </p:nvSpPr>
        <p:spPr>
          <a:xfrm>
            <a:off x="1247444" y="2737827"/>
            <a:ext cx="5781243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①「いやだ！」という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31" name="テキスト ボックス 313"/>
          <p:cNvSpPr txBox="1"/>
          <p:nvPr/>
        </p:nvSpPr>
        <p:spPr>
          <a:xfrm>
            <a:off x="1241439" y="4104959"/>
            <a:ext cx="3474438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②すぐにげる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32" name="テキスト ボックス 314"/>
          <p:cNvSpPr txBox="1"/>
          <p:nvPr/>
        </p:nvSpPr>
        <p:spPr>
          <a:xfrm>
            <a:off x="1254438" y="5508540"/>
            <a:ext cx="4691572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③おとなにはなす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48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四角形: 角を丸くする 19"/>
          <p:cNvSpPr/>
          <p:nvPr/>
        </p:nvSpPr>
        <p:spPr>
          <a:xfrm>
            <a:off x="489857" y="222960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0" name="テキスト ボックス 4"/>
          <p:cNvSpPr txBox="1"/>
          <p:nvPr/>
        </p:nvSpPr>
        <p:spPr>
          <a:xfrm>
            <a:off x="489857" y="2306785"/>
            <a:ext cx="9063516" cy="218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6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４じぶんもほかの人も</a:t>
            </a:r>
            <a:endParaRPr kumimoji="1" lang="ja-JP" altLang="en-US" sz="66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kumimoji="1" lang="ja-JP" altLang="en-US" sz="66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たいせつにする</a:t>
            </a:r>
            <a:endParaRPr kumimoji="1" lang="ja-JP" altLang="en-US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8" name="テキスト ボックス 6"/>
          <p:cNvSpPr txBox="1"/>
          <p:nvPr/>
        </p:nvSpPr>
        <p:spPr>
          <a:xfrm>
            <a:off x="1299245" y="496367"/>
            <a:ext cx="7702754" cy="132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あいてが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いやだ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おもう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ことはぜったい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しては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いけないよ</a:t>
            </a:r>
            <a:endParaRPr kumimoji="1" lang="ja-JP" altLang="en-US" sz="4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49" name="図 28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5604" y="2498586"/>
            <a:ext cx="3254772" cy="3254772"/>
          </a:xfrm>
          <a:prstGeom prst="rect">
            <a:avLst/>
          </a:prstGeom>
        </p:spPr>
      </p:pic>
      <p:pic>
        <p:nvPicPr>
          <p:cNvPr id="1550" name="図 301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69" y="2498586"/>
            <a:ext cx="3444173" cy="3272150"/>
          </a:xfrm>
          <a:prstGeom prst="rect">
            <a:avLst/>
          </a:prstGeom>
        </p:spPr>
      </p:pic>
      <p:sp>
        <p:nvSpPr>
          <p:cNvPr id="1551" name="テキスト ボックス 315"/>
          <p:cNvSpPr txBox="1"/>
          <p:nvPr/>
        </p:nvSpPr>
        <p:spPr>
          <a:xfrm>
            <a:off x="1330224" y="5770736"/>
            <a:ext cx="7702754" cy="7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1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あそびでもだめ</a:t>
            </a:r>
            <a:endParaRPr kumimoji="1" lang="ja-JP" altLang="en-US" sz="4000" b="1" spc="1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52" name="図形 316"/>
          <p:cNvSpPr/>
          <p:nvPr/>
        </p:nvSpPr>
        <p:spPr>
          <a:xfrm rot="18900000">
            <a:off x="1494231" y="2185902"/>
            <a:ext cx="3897520" cy="3897520"/>
          </a:xfrm>
          <a:prstGeom prst="mathPlus">
            <a:avLst>
              <a:gd name="adj1" fmla="val 28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553" name="図形 317"/>
          <p:cNvSpPr/>
          <p:nvPr/>
        </p:nvSpPr>
        <p:spPr>
          <a:xfrm rot="18900000">
            <a:off x="5190496" y="2185901"/>
            <a:ext cx="3897520" cy="3897520"/>
          </a:xfrm>
          <a:prstGeom prst="mathPlus">
            <a:avLst>
              <a:gd name="adj1" fmla="val 28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548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四角形: 角を丸くする 278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25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1" name="テキスト ボックス 4"/>
          <p:cNvSpPr txBox="1"/>
          <p:nvPr/>
        </p:nvSpPr>
        <p:spPr>
          <a:xfrm>
            <a:off x="512676" y="2814314"/>
            <a:ext cx="8867950" cy="1199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7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１たいせつなじぶん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56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1" name="テキスト ボックス 4"/>
          <p:cNvSpPr txBox="1"/>
          <p:nvPr/>
        </p:nvSpPr>
        <p:spPr>
          <a:xfrm>
            <a:off x="1325484" y="1106600"/>
            <a:ext cx="7712234" cy="230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48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じぶんもほかの人もたいせつにするために、これからどうしたいですか？</a:t>
            </a:r>
            <a:endParaRPr kumimoji="1" lang="ja-JP" altLang="en-US" sz="48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62" name="図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945" y="3414032"/>
            <a:ext cx="2904061" cy="2946027"/>
          </a:xfrm>
          <a:prstGeom prst="rect">
            <a:avLst/>
          </a:prstGeom>
        </p:spPr>
      </p:pic>
      <p:pic>
        <p:nvPicPr>
          <p:cNvPr id="1563" name="図 18" descr="アイコン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996" y="3414032"/>
            <a:ext cx="2912455" cy="2946028"/>
          </a:xfrm>
          <a:prstGeom prst="rect">
            <a:avLst/>
          </a:prstGeom>
        </p:spPr>
      </p:pic>
      <p:sp>
        <p:nvSpPr>
          <p:cNvPr id="1564" name="テキスト ボックス 315"/>
          <p:cNvSpPr txBox="1"/>
          <p:nvPr/>
        </p:nvSpPr>
        <p:spPr>
          <a:xfrm>
            <a:off x="315508" y="180000"/>
            <a:ext cx="1111019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まとめ</a:t>
            </a:r>
            <a:endParaRPr sz="2400"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362905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570" name="四角形 452"/>
          <p:cNvSpPr>
            <a:spLocks noGrp="1"/>
          </p:cNvSpPr>
          <p:nvPr>
            <p:ph type="title"/>
          </p:nvPr>
        </p:nvSpPr>
        <p:spPr>
          <a:xfrm>
            <a:off x="681038" y="1834522"/>
            <a:ext cx="8543925" cy="3220714"/>
          </a:xfrm>
          <a:prstGeom prst="rect">
            <a:avLst/>
          </a:prstGeom>
        </p:spPr>
        <p:txBody>
          <a:bodyPr>
            <a:normAutofit/>
          </a:bodyPr>
          <a:p>
            <a:pPr algn="ctr"/>
            <a:r>
              <a:rPr kumimoji="1" lang="ja-JP" altLang="en-US" sz="4800">
                <a:latin typeface="HGSｺﾞｼｯｸE"/>
                <a:ea typeface="HGSｺﾞｼｯｸE"/>
              </a:rPr>
              <a:t>小学校（高学年）</a:t>
            </a:r>
            <a:r>
              <a:rPr kumimoji="1" lang="ja-JP" altLang="en-US" sz="4800">
                <a:latin typeface="HGSｺﾞｼｯｸE"/>
                <a:ea typeface="HGSｺﾞｼｯｸE"/>
              </a:rPr>
              <a:t>授業</a:t>
            </a:r>
            <a:r>
              <a:rPr kumimoji="1" lang="ja-JP" altLang="en-US" sz="4800">
                <a:latin typeface="HGSｺﾞｼｯｸE"/>
                <a:ea typeface="HGSｺﾞｼｯｸE"/>
              </a:rPr>
              <a:t>案</a:t>
            </a:r>
            <a:endParaRPr kumimoji="1" lang="ja-JP" altLang="en-US">
              <a:latin typeface="HG丸ｺﾞｼｯｸM-PRO"/>
              <a:ea typeface="HG丸ｺﾞｼｯｸM-PRO"/>
            </a:endParaRPr>
          </a:p>
          <a:p>
            <a:pPr algn="ctr"/>
            <a:endParaRPr kumimoji="1" lang="ja-JP" altLang="en-US" sz="4800">
              <a:latin typeface="HGSｺﾞｼｯｸE"/>
              <a:ea typeface="HGSｺﾞｼｯｸE"/>
            </a:endParaRPr>
          </a:p>
          <a:p>
            <a:pPr algn="ctr"/>
            <a:r>
              <a:rPr kumimoji="1" lang="ja-JP" altLang="en-US" sz="3600">
                <a:latin typeface="HGSｺﾞｼｯｸE"/>
                <a:ea typeface="HGSｺﾞｼｯｸE"/>
              </a:rPr>
              <a:t>※</a:t>
            </a:r>
            <a:r>
              <a:rPr kumimoji="1" lang="ja-JP" altLang="en-US" sz="3600">
                <a:latin typeface="HGSｺﾞｼｯｸE"/>
                <a:ea typeface="HGSｺﾞｼｯｸE"/>
              </a:rPr>
              <a:t>文部科学省</a:t>
            </a:r>
            <a:r>
              <a:rPr kumimoji="1" lang="ja-JP" altLang="en-US" sz="3600">
                <a:latin typeface="HGSｺﾞｼｯｸE"/>
                <a:ea typeface="HGSｺﾞｼｯｸE"/>
              </a:rPr>
              <a:t>教材を一部再編</a:t>
            </a:r>
            <a:endParaRPr kumimoji="1" lang="ja-JP" altLang="en-US" sz="4800">
              <a:latin typeface="HGSｺﾞｼｯｸE"/>
              <a:ea typeface="HGSｺﾞｼｯｸ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四角形: 角を丸くする 5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テキスト ボックス 3"/>
          <p:cNvSpPr txBox="1"/>
          <p:nvPr/>
        </p:nvSpPr>
        <p:spPr>
          <a:xfrm>
            <a:off x="2123707" y="605495"/>
            <a:ext cx="56477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知ってほしいこと</a:t>
            </a:r>
            <a:endParaRPr kumimoji="0" lang="en-US" altLang="ja-JP" sz="5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74" name="テキスト ボックス 18"/>
          <p:cNvSpPr txBox="1"/>
          <p:nvPr/>
        </p:nvSpPr>
        <p:spPr>
          <a:xfrm>
            <a:off x="648000" y="1686321"/>
            <a:ext cx="8584777" cy="422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1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１自分だけの大切なところ</a:t>
            </a:r>
            <a:endParaRPr kumimoji="1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0" lang="ja-JP" altLang="en-US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２自分と他の人を守るためのルール</a:t>
            </a:r>
            <a:endParaRPr kumimoji="0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ja-JP" sz="1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algn="l" defTabSz="457200" fontAlgn="auto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３自分と他の人とのきょり感について</a:t>
            </a:r>
            <a:endParaRPr kumimoji="0" lang="ja-JP" altLang="en-US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ja-JP" sz="1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0" lang="en-US" altLang="ja-JP" sz="35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４SNS</a:t>
            </a: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を使うときに気をつけること</a:t>
            </a:r>
            <a:endParaRPr kumimoji="0" lang="en-US" altLang="ja-JP" sz="35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endParaRPr kumimoji="0" lang="ja-JP" altLang="en-US" sz="1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kumimoji="0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endParaRPr kumimoji="0" lang="ja-JP" altLang="en-US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7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6" name="テキスト ボックス 479"/>
          <p:cNvSpPr txBox="1"/>
          <p:nvPr/>
        </p:nvSpPr>
        <p:spPr>
          <a:xfrm>
            <a:off x="315508" y="180000"/>
            <a:ext cx="265791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小学校（高学年）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232039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4" name="テキスト ボックス 4"/>
          <p:cNvSpPr txBox="1"/>
          <p:nvPr/>
        </p:nvSpPr>
        <p:spPr>
          <a:xfrm>
            <a:off x="1098679" y="2259034"/>
            <a:ext cx="7697758" cy="2309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自分だけの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大切なところ</a:t>
            </a:r>
            <a:endParaRPr kumimoji="1" lang="ja-JP" altLang="en-US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四角形: 角を丸くする 280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59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2" name="テキスト ボックス 4"/>
          <p:cNvSpPr txBox="1"/>
          <p:nvPr/>
        </p:nvSpPr>
        <p:spPr>
          <a:xfrm>
            <a:off x="1328893" y="863366"/>
            <a:ext cx="7705414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自分の体を大切にするために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していることは何だろう？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593" name="Group 46"/>
          <p:cNvGrpSpPr>
            <a:grpSpLocks noChangeAspect="1"/>
          </p:cNvGrpSpPr>
          <p:nvPr/>
        </p:nvGrpSpPr>
        <p:grpSpPr>
          <a:xfrm>
            <a:off x="761583" y="2801677"/>
            <a:ext cx="5817875" cy="3268678"/>
            <a:chOff x="4662" y="1391"/>
            <a:chExt cx="1204" cy="685"/>
          </a:xfrm>
        </p:grpSpPr>
        <p:sp>
          <p:nvSpPr>
            <p:cNvPr id="1594" name="Freeform 47"/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1595" name="Freeform 48"/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96" name="Group 75"/>
          <p:cNvGrpSpPr/>
          <p:nvPr/>
        </p:nvGrpSpPr>
        <p:grpSpPr>
          <a:xfrm>
            <a:off x="7233736" y="3174987"/>
            <a:ext cx="141723" cy="109440"/>
            <a:chOff x="5627" y="1871"/>
            <a:chExt cx="66" cy="62"/>
          </a:xfrm>
        </p:grpSpPr>
        <p:sp>
          <p:nvSpPr>
            <p:cNvPr id="1597" name="Freeform 76"/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1598" name="Freeform 77"/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99" name="Group 78"/>
          <p:cNvGrpSpPr/>
          <p:nvPr/>
        </p:nvGrpSpPr>
        <p:grpSpPr>
          <a:xfrm>
            <a:off x="6227975" y="3127376"/>
            <a:ext cx="312207" cy="317151"/>
            <a:chOff x="5602" y="663"/>
            <a:chExt cx="116" cy="104"/>
          </a:xfrm>
        </p:grpSpPr>
        <p:sp>
          <p:nvSpPr>
            <p:cNvPr id="1600" name="Oval 79"/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1601" name="Oval 80"/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02" name="Group 81"/>
          <p:cNvGrpSpPr/>
          <p:nvPr/>
        </p:nvGrpSpPr>
        <p:grpSpPr>
          <a:xfrm>
            <a:off x="6711531" y="3127376"/>
            <a:ext cx="255398" cy="233527"/>
            <a:chOff x="5621" y="1253"/>
            <a:chExt cx="78" cy="71"/>
          </a:xfrm>
        </p:grpSpPr>
        <p:sp>
          <p:nvSpPr>
            <p:cNvPr id="1603" name="Oval 82"/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1604" name="Oval 83"/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605" name="図 28" descr="光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2393" y="3009220"/>
            <a:ext cx="2103304" cy="3496220"/>
          </a:xfrm>
          <a:prstGeom prst="rect">
            <a:avLst/>
          </a:prstGeom>
        </p:spPr>
      </p:pic>
      <p:sp>
        <p:nvSpPr>
          <p:cNvPr id="1606" name="テキスト ボックス 209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273125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61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14" name="テキスト ボックス 4"/>
          <p:cNvSpPr txBox="1"/>
          <p:nvPr/>
        </p:nvSpPr>
        <p:spPr>
          <a:xfrm>
            <a:off x="1567451" y="692517"/>
            <a:ext cx="6758398" cy="116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自分の体は大切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15" name="図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945" y="1941018"/>
            <a:ext cx="2904061" cy="2946027"/>
          </a:xfrm>
          <a:prstGeom prst="rect">
            <a:avLst/>
          </a:prstGeom>
        </p:spPr>
      </p:pic>
      <p:pic>
        <p:nvPicPr>
          <p:cNvPr id="1616" name="図 18" descr="アイコン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996" y="1941018"/>
            <a:ext cx="2912455" cy="2946028"/>
          </a:xfrm>
          <a:prstGeom prst="rect">
            <a:avLst/>
          </a:prstGeom>
        </p:spPr>
      </p:pic>
      <p:sp>
        <p:nvSpPr>
          <p:cNvPr id="1617" name="テキスト ボックス 529"/>
          <p:cNvSpPr txBox="1"/>
          <p:nvPr/>
        </p:nvSpPr>
        <p:spPr>
          <a:xfrm>
            <a:off x="1097770" y="4887046"/>
            <a:ext cx="7697758" cy="116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他の人の体も大切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90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四角形: 角を丸くする 16"/>
          <p:cNvSpPr/>
          <p:nvPr/>
        </p:nvSpPr>
        <p:spPr>
          <a:xfrm>
            <a:off x="489857" y="24692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5" name="テキスト ボックス 3"/>
          <p:cNvSpPr txBox="1"/>
          <p:nvPr/>
        </p:nvSpPr>
        <p:spPr>
          <a:xfrm>
            <a:off x="2096376" y="360967"/>
            <a:ext cx="5713240" cy="70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水着でかくれる部分は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26" name="図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650" y="2675035"/>
            <a:ext cx="1469129" cy="3916265"/>
          </a:xfrm>
          <a:prstGeom prst="rect">
            <a:avLst/>
          </a:prstGeom>
        </p:spPr>
      </p:pic>
      <p:pic>
        <p:nvPicPr>
          <p:cNvPr id="1627" name="図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962" y="4798820"/>
            <a:ext cx="914501" cy="1502999"/>
          </a:xfrm>
          <a:prstGeom prst="rect">
            <a:avLst/>
          </a:prstGeom>
        </p:spPr>
      </p:pic>
      <p:sp>
        <p:nvSpPr>
          <p:cNvPr id="1628" name="吹き出し: 角を丸めた四角形 11"/>
          <p:cNvSpPr/>
          <p:nvPr/>
        </p:nvSpPr>
        <p:spPr>
          <a:xfrm>
            <a:off x="6529258" y="3282430"/>
            <a:ext cx="2801909" cy="1058938"/>
          </a:xfrm>
          <a:prstGeom prst="wedgeRoundRectCallout">
            <a:avLst>
              <a:gd name="adj1" fmla="val 5693"/>
              <a:gd name="adj2" fmla="val 805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629" name="テキスト ボックス 32"/>
          <p:cNvSpPr txBox="1"/>
          <p:nvPr/>
        </p:nvSpPr>
        <p:spPr>
          <a:xfrm>
            <a:off x="6529258" y="3506609"/>
            <a:ext cx="2895161" cy="58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顔や口も</a:t>
            </a:r>
            <a:endParaRPr kumimoji="1" lang="en-US" altLang="ja-JP" sz="16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プライベートゾーンだよ！</a:t>
            </a:r>
            <a:endParaRPr kumimoji="1" lang="ja-JP" altLang="en-US" sz="14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30" name="テキスト ボックス 215"/>
          <p:cNvSpPr txBox="1"/>
          <p:nvPr/>
        </p:nvSpPr>
        <p:spPr>
          <a:xfrm>
            <a:off x="1557770" y="1067960"/>
            <a:ext cx="6790458" cy="1478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</a:t>
            </a:r>
            <a:endParaRPr kumimoji="1" lang="ja-JP" altLang="en-US" sz="5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（自分</a:t>
            </a:r>
            <a:r>
              <a:rPr kumimoji="1"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だけの大切な部分</a:t>
            </a:r>
            <a:r>
              <a:rPr kumimoji="1" lang="ja-JP" altLang="en-US" sz="32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32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631" name="グループ 452"/>
          <p:cNvGrpSpPr/>
          <p:nvPr/>
        </p:nvGrpSpPr>
        <p:grpSpPr>
          <a:xfrm>
            <a:off x="2949819" y="2675035"/>
            <a:ext cx="1486568" cy="3926425"/>
            <a:chOff x="2949819" y="2675035"/>
            <a:chExt cx="1486568" cy="3926425"/>
          </a:xfrm>
        </p:grpSpPr>
        <p:pic>
          <p:nvPicPr>
            <p:cNvPr id="1632" name="図 293"/>
            <p:cNvPicPr>
              <a:picLocks noChangeAspect="1"/>
            </p:cNvPicPr>
            <p:nvPr/>
          </p:nvPicPr>
          <p:blipFill>
            <a:blip r:embed="rId3"/>
            <a:srcRect b="64444"/>
            <a:stretch>
              <a:fillRect/>
            </a:stretch>
          </p:blipFill>
          <p:spPr>
            <a:xfrm>
              <a:off x="2949819" y="2675035"/>
              <a:ext cx="1485900" cy="1398710"/>
            </a:xfrm>
            <a:prstGeom prst="rect">
              <a:avLst/>
            </a:prstGeom>
          </p:spPr>
        </p:pic>
        <p:pic>
          <p:nvPicPr>
            <p:cNvPr id="1633" name="図 294"/>
            <p:cNvPicPr>
              <a:picLocks noChangeAspect="1"/>
            </p:cNvPicPr>
            <p:nvPr/>
          </p:nvPicPr>
          <p:blipFill>
            <a:blip r:embed="rId4"/>
            <a:srcRect t="35172"/>
            <a:stretch>
              <a:fillRect/>
            </a:stretch>
          </p:blipFill>
          <p:spPr>
            <a:xfrm>
              <a:off x="2967258" y="4062657"/>
              <a:ext cx="1469129" cy="2538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511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四角形: 角を丸くする 16"/>
          <p:cNvSpPr/>
          <p:nvPr/>
        </p:nvSpPr>
        <p:spPr>
          <a:xfrm>
            <a:off x="489857" y="24692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41" name="図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749" y="4918234"/>
            <a:ext cx="914501" cy="1502999"/>
          </a:xfrm>
          <a:prstGeom prst="rect">
            <a:avLst/>
          </a:prstGeom>
        </p:spPr>
      </p:pic>
      <p:sp>
        <p:nvSpPr>
          <p:cNvPr id="1642" name="吹き出し: 角を丸めた四角形 11"/>
          <p:cNvSpPr/>
          <p:nvPr/>
        </p:nvSpPr>
        <p:spPr>
          <a:xfrm>
            <a:off x="976278" y="1958463"/>
            <a:ext cx="7872944" cy="2959771"/>
          </a:xfrm>
          <a:prstGeom prst="wedgeRoundRectCallout">
            <a:avLst>
              <a:gd name="adj1" fmla="val 5750"/>
              <a:gd name="adj2" fmla="val 649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643" name="テキスト ボックス 32"/>
          <p:cNvSpPr txBox="1"/>
          <p:nvPr/>
        </p:nvSpPr>
        <p:spPr>
          <a:xfrm>
            <a:off x="1395387" y="2362809"/>
            <a:ext cx="7115227" cy="212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体の内部につながっていて、命のたん生にかかわる大切なところ</a:t>
            </a:r>
            <a:r>
              <a:rPr kumimoji="1" lang="ja-JP" altLang="en-US" sz="44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なんだよ。</a:t>
            </a:r>
            <a:endParaRPr kumimoji="1" lang="ja-JP" altLang="en-US" sz="4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44" name="テキスト ボックス 215"/>
          <p:cNvSpPr txBox="1"/>
          <p:nvPr/>
        </p:nvSpPr>
        <p:spPr>
          <a:xfrm>
            <a:off x="1557770" y="759404"/>
            <a:ext cx="6790458" cy="92243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5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</a:t>
            </a:r>
            <a:endParaRPr kumimoji="1" lang="ja-JP" altLang="en-US" sz="32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45" name="テキスト 630"/>
          <p:cNvSpPr txBox="1"/>
          <p:nvPr/>
        </p:nvSpPr>
        <p:spPr>
          <a:xfrm>
            <a:off x="790755" y="5316237"/>
            <a:ext cx="3396651" cy="7069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000"/>
              <a:t>なぜ大切なのかは，養護教諭とも相談し，伝え方を考える。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511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3" name="テキスト ボックス 4"/>
          <p:cNvSpPr txBox="1"/>
          <p:nvPr/>
        </p:nvSpPr>
        <p:spPr>
          <a:xfrm>
            <a:off x="844817" y="1688365"/>
            <a:ext cx="8205483" cy="345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　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自分と他の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0" lang="ja-JP" altLang="en-US" sz="7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を守るため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kumimoji="0" lang="ja-JP" altLang="en-US" sz="7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0" lang="ja-JP" altLang="en-US" sz="7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1" name="テキスト ボックス 24"/>
          <p:cNvSpPr txBox="1"/>
          <p:nvPr/>
        </p:nvSpPr>
        <p:spPr>
          <a:xfrm>
            <a:off x="705405" y="798525"/>
            <a:ext cx="8489362" cy="193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もし、プライベートゾーンを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他の人が見たり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さわったりして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きたら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どんな気持ちがするかな？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62" name="テキスト ボックス 285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663" name="図 286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8925" y="2898369"/>
            <a:ext cx="3193179" cy="3193179"/>
          </a:xfrm>
          <a:prstGeom prst="rect">
            <a:avLst/>
          </a:prstGeom>
        </p:spPr>
      </p:pic>
      <p:pic>
        <p:nvPicPr>
          <p:cNvPr id="1664" name="図 291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28" y="2959638"/>
            <a:ext cx="3444173" cy="32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四角形: 角を丸くする 278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25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9" name="テキスト ボックス 4"/>
          <p:cNvSpPr txBox="1"/>
          <p:nvPr/>
        </p:nvSpPr>
        <p:spPr>
          <a:xfrm>
            <a:off x="837083" y="2629647"/>
            <a:ext cx="8568175" cy="156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8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みんなはじぶんのからだをたいせつにしているかな？</a:t>
            </a:r>
            <a:endParaRPr kumimoji="1" lang="en-US" altLang="ja-JP" sz="6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2" name="テキスト ボックス 24"/>
          <p:cNvSpPr txBox="1"/>
          <p:nvPr/>
        </p:nvSpPr>
        <p:spPr>
          <a:xfrm>
            <a:off x="900568" y="772566"/>
            <a:ext cx="8093978" cy="193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プライベートゾーンを守る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ために、</a:t>
            </a:r>
            <a:r>
              <a:rPr kumimoji="1" lang="ja-JP" altLang="en-US" sz="40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</a:t>
            </a:r>
            <a:r>
              <a:rPr kumimoji="1" lang="ja-JP" altLang="en-US" sz="4000" b="1" spc="3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でできること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はどんなことがあるだろう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kumimoji="1"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73" name="テキスト ボックス 285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674" name="図 318" descr="おもちゃ, 人形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456" y="3162471"/>
            <a:ext cx="2650786" cy="2945317"/>
          </a:xfrm>
          <a:prstGeom prst="rect">
            <a:avLst/>
          </a:prstGeom>
        </p:spPr>
      </p:pic>
      <p:pic>
        <p:nvPicPr>
          <p:cNvPr id="1675" name="図 198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25" y="2898369"/>
            <a:ext cx="3193179" cy="31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3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83" name="図 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0132" y="2836848"/>
            <a:ext cx="4394850" cy="3128611"/>
          </a:xfrm>
          <a:prstGeom prst="rect">
            <a:avLst/>
          </a:prstGeom>
        </p:spPr>
      </p:pic>
      <p:sp>
        <p:nvSpPr>
          <p:cNvPr id="1684" name="テキスト ボックス 263"/>
          <p:cNvSpPr txBox="1"/>
          <p:nvPr/>
        </p:nvSpPr>
        <p:spPr>
          <a:xfrm>
            <a:off x="1073618" y="1016533"/>
            <a:ext cx="8637160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①自分のプライベートゾーン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他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人に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見せない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92" name="図 252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5903" y="2545308"/>
            <a:ext cx="3641495" cy="3459617"/>
          </a:xfrm>
          <a:prstGeom prst="rect">
            <a:avLst/>
          </a:prstGeom>
        </p:spPr>
      </p:pic>
      <p:sp>
        <p:nvSpPr>
          <p:cNvPr id="1693" name="テキスト ボックス 542"/>
          <p:cNvSpPr txBox="1"/>
          <p:nvPr/>
        </p:nvSpPr>
        <p:spPr>
          <a:xfrm>
            <a:off x="1073618" y="1016533"/>
            <a:ext cx="8637160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②他の人の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　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01" name="図 259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6740" y="2861615"/>
            <a:ext cx="3215248" cy="3215248"/>
          </a:xfrm>
          <a:prstGeom prst="rect">
            <a:avLst/>
          </a:prstGeom>
        </p:spPr>
      </p:pic>
      <p:sp>
        <p:nvSpPr>
          <p:cNvPr id="1702" name="テキスト ボックス 544"/>
          <p:cNvSpPr txBox="1"/>
          <p:nvPr/>
        </p:nvSpPr>
        <p:spPr>
          <a:xfrm>
            <a:off x="1073618" y="1016533"/>
            <a:ext cx="8637160" cy="138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③自分の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プライベートゾーンを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他の人に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さわらせ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四角形: 角を丸くする 19"/>
          <p:cNvSpPr/>
          <p:nvPr/>
        </p:nvSpPr>
        <p:spPr>
          <a:xfrm>
            <a:off x="489857" y="254736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10" name="図 30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6740" y="2861615"/>
            <a:ext cx="3215248" cy="3215248"/>
          </a:xfrm>
          <a:prstGeom prst="rect">
            <a:avLst/>
          </a:prstGeom>
        </p:spPr>
      </p:pic>
      <p:sp>
        <p:nvSpPr>
          <p:cNvPr id="1711" name="テキスト ボックス 545"/>
          <p:cNvSpPr txBox="1"/>
          <p:nvPr/>
        </p:nvSpPr>
        <p:spPr>
          <a:xfrm>
            <a:off x="1073618" y="1016533"/>
            <a:ext cx="8637160" cy="206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④他の人の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プライベートゾーン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さわら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71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19" name="テキスト ボックス 4"/>
          <p:cNvSpPr txBox="1"/>
          <p:nvPr/>
        </p:nvSpPr>
        <p:spPr>
          <a:xfrm>
            <a:off x="818993" y="2613392"/>
            <a:ext cx="84600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自分の体は自分だけのもの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で一番大切なものだよ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20" name="図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267" y="425588"/>
            <a:ext cx="2017682" cy="2046839"/>
          </a:xfrm>
          <a:prstGeom prst="rect">
            <a:avLst/>
          </a:prstGeom>
        </p:spPr>
      </p:pic>
      <p:pic>
        <p:nvPicPr>
          <p:cNvPr id="1721" name="図 14" descr="アイコン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753" y="4381045"/>
            <a:ext cx="2023514" cy="20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5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四角形: 角を丸くする 7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spc="300" dirty="0"/>
          </a:p>
        </p:txBody>
      </p:sp>
      <p:sp>
        <p:nvSpPr>
          <p:cNvPr id="1728" name="テキスト ボックス 18"/>
          <p:cNvSpPr txBox="1"/>
          <p:nvPr/>
        </p:nvSpPr>
        <p:spPr>
          <a:xfrm>
            <a:off x="764284" y="916629"/>
            <a:ext cx="8377431" cy="1694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他の人の体も、自分の体と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同じように大切なんだよ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29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30" name="図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7997" y="2632552"/>
            <a:ext cx="2904061" cy="2946027"/>
          </a:xfrm>
          <a:prstGeom prst="rect">
            <a:avLst/>
          </a:prstGeom>
        </p:spPr>
      </p:pic>
      <p:pic>
        <p:nvPicPr>
          <p:cNvPr id="1731" name="図 31" descr="アイコン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318" y="2632552"/>
            <a:ext cx="2912455" cy="2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08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9" name="テキスト ボックス 6"/>
          <p:cNvSpPr txBox="1"/>
          <p:nvPr/>
        </p:nvSpPr>
        <p:spPr>
          <a:xfrm>
            <a:off x="1299245" y="715647"/>
            <a:ext cx="7702754" cy="132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相手が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いやだ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と思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ことは絶対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しては</a:t>
            </a:r>
            <a:r>
              <a:rPr kumimoji="1" lang="ja-JP" altLang="en-US" sz="40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いけません。</a:t>
            </a:r>
            <a:endParaRPr kumimoji="1" lang="ja-JP" altLang="en-US" sz="40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40" name="図 28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5604" y="2498586"/>
            <a:ext cx="3254772" cy="3254772"/>
          </a:xfrm>
          <a:prstGeom prst="rect">
            <a:avLst/>
          </a:prstGeom>
        </p:spPr>
      </p:pic>
      <p:pic>
        <p:nvPicPr>
          <p:cNvPr id="1741" name="図 301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69" y="2498586"/>
            <a:ext cx="3444173" cy="3272150"/>
          </a:xfrm>
          <a:prstGeom prst="rect">
            <a:avLst/>
          </a:prstGeom>
        </p:spPr>
      </p:pic>
      <p:sp>
        <p:nvSpPr>
          <p:cNvPr id="1742" name="テキスト ボックス 315"/>
          <p:cNvSpPr txBox="1"/>
          <p:nvPr/>
        </p:nvSpPr>
        <p:spPr>
          <a:xfrm>
            <a:off x="1330224" y="5770736"/>
            <a:ext cx="7702754" cy="7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15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遊びのつもりでもダメ</a:t>
            </a:r>
            <a:endParaRPr kumimoji="1" lang="ja-JP" altLang="en-US" sz="4000" b="1" spc="15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43" name="図形 316"/>
          <p:cNvSpPr/>
          <p:nvPr/>
        </p:nvSpPr>
        <p:spPr>
          <a:xfrm rot="18900000">
            <a:off x="1494231" y="2185902"/>
            <a:ext cx="3897520" cy="3897520"/>
          </a:xfrm>
          <a:prstGeom prst="mathPlus">
            <a:avLst>
              <a:gd name="adj1" fmla="val 28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744" name="図形 317"/>
          <p:cNvSpPr/>
          <p:nvPr/>
        </p:nvSpPr>
        <p:spPr>
          <a:xfrm rot="18900000">
            <a:off x="5190496" y="2185901"/>
            <a:ext cx="3897520" cy="3897520"/>
          </a:xfrm>
          <a:prstGeom prst="mathPlus">
            <a:avLst>
              <a:gd name="adj1" fmla="val 28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5481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四角形: 角を丸くする 19"/>
          <p:cNvSpPr/>
          <p:nvPr/>
        </p:nvSpPr>
        <p:spPr>
          <a:xfrm>
            <a:off x="489857" y="222960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52" name="図 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4651" y="1672000"/>
            <a:ext cx="2019032" cy="1437310"/>
          </a:xfrm>
          <a:prstGeom prst="rect">
            <a:avLst/>
          </a:prstGeom>
        </p:spPr>
      </p:pic>
      <p:pic>
        <p:nvPicPr>
          <p:cNvPr id="1753" name="図 260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07" y="4763176"/>
            <a:ext cx="1507220" cy="1507220"/>
          </a:xfrm>
          <a:prstGeom prst="rect">
            <a:avLst/>
          </a:prstGeom>
        </p:spPr>
      </p:pic>
      <p:pic>
        <p:nvPicPr>
          <p:cNvPr id="1754" name="図 261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258" y="3228345"/>
            <a:ext cx="1615519" cy="1534831"/>
          </a:xfrm>
          <a:prstGeom prst="rect">
            <a:avLst/>
          </a:prstGeom>
        </p:spPr>
      </p:pic>
      <p:sp>
        <p:nvSpPr>
          <p:cNvPr id="1755" name="テキスト ボックス 262"/>
          <p:cNvSpPr txBox="1"/>
          <p:nvPr/>
        </p:nvSpPr>
        <p:spPr>
          <a:xfrm>
            <a:off x="2195703" y="4288308"/>
            <a:ext cx="4244215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56" name="テキスト ボックス 264"/>
          <p:cNvSpPr txBox="1"/>
          <p:nvPr/>
        </p:nvSpPr>
        <p:spPr>
          <a:xfrm>
            <a:off x="2195703" y="2175202"/>
            <a:ext cx="3002260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57" name="テキスト ボックス 265"/>
          <p:cNvSpPr txBox="1"/>
          <p:nvPr/>
        </p:nvSpPr>
        <p:spPr>
          <a:xfrm>
            <a:off x="2195703" y="3228345"/>
            <a:ext cx="2516861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58" name="テキスト ボックス 266"/>
          <p:cNvSpPr txBox="1"/>
          <p:nvPr/>
        </p:nvSpPr>
        <p:spPr>
          <a:xfrm>
            <a:off x="315508" y="180000"/>
            <a:ext cx="1420398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おさらい</a:t>
            </a:r>
            <a:endParaRPr b="1">
              <a:latin typeface="HG丸ｺﾞｼｯｸM-PRO"/>
              <a:ea typeface="HG丸ｺﾞｼｯｸM-PRO"/>
            </a:endParaRPr>
          </a:p>
        </p:txBody>
      </p:sp>
      <p:sp>
        <p:nvSpPr>
          <p:cNvPr id="1759" name="テキスト ボックス 270"/>
          <p:cNvSpPr txBox="1"/>
          <p:nvPr/>
        </p:nvSpPr>
        <p:spPr>
          <a:xfrm>
            <a:off x="1238835" y="580157"/>
            <a:ext cx="7415629" cy="768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300" normalizeH="0" noProof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丸ゴシック体E"/>
                <a:ea typeface="AR丸ゴシック体E"/>
              </a:rPr>
              <a:t>プライベートゾーンの約束</a:t>
            </a:r>
            <a:endParaRPr kumimoji="1" lang="en-US" altLang="ja-JP" sz="4000" b="1" i="0" u="none" strike="noStrike" kern="1200" cap="none" spc="300" normalizeH="0" noProof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AR丸ゴシック体E"/>
              <a:ea typeface="AR丸ゴシック体E"/>
            </a:endParaRPr>
          </a:p>
        </p:txBody>
      </p:sp>
      <p:sp>
        <p:nvSpPr>
          <p:cNvPr id="1760" name="テキスト ボックス 206"/>
          <p:cNvSpPr txBox="1"/>
          <p:nvPr/>
        </p:nvSpPr>
        <p:spPr>
          <a:xfrm>
            <a:off x="2194991" y="5348798"/>
            <a:ext cx="3639977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四角形: 角を丸くする 19"/>
          <p:cNvSpPr/>
          <p:nvPr/>
        </p:nvSpPr>
        <p:spPr>
          <a:xfrm>
            <a:off x="489857" y="222960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68" name="図 7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4651" y="1672000"/>
            <a:ext cx="2019032" cy="1437310"/>
          </a:xfrm>
          <a:prstGeom prst="rect">
            <a:avLst/>
          </a:prstGeom>
        </p:spPr>
      </p:pic>
      <p:pic>
        <p:nvPicPr>
          <p:cNvPr id="1769" name="図 260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07" y="4763176"/>
            <a:ext cx="1507220" cy="1507220"/>
          </a:xfrm>
          <a:prstGeom prst="rect">
            <a:avLst/>
          </a:prstGeom>
        </p:spPr>
      </p:pic>
      <p:pic>
        <p:nvPicPr>
          <p:cNvPr id="1770" name="図 261" descr="挿絵, 時計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258" y="3228345"/>
            <a:ext cx="1615519" cy="1534831"/>
          </a:xfrm>
          <a:prstGeom prst="rect">
            <a:avLst/>
          </a:prstGeom>
        </p:spPr>
      </p:pic>
      <p:sp>
        <p:nvSpPr>
          <p:cNvPr id="1771" name="テキスト ボックス 262"/>
          <p:cNvSpPr txBox="1"/>
          <p:nvPr/>
        </p:nvSpPr>
        <p:spPr>
          <a:xfrm>
            <a:off x="2195703" y="4288308"/>
            <a:ext cx="4244215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③さわらせ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72" name="テキスト ボックス 264"/>
          <p:cNvSpPr txBox="1"/>
          <p:nvPr/>
        </p:nvSpPr>
        <p:spPr>
          <a:xfrm>
            <a:off x="2195703" y="2175202"/>
            <a:ext cx="3002260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①見せない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73" name="テキスト ボックス 265"/>
          <p:cNvSpPr txBox="1"/>
          <p:nvPr/>
        </p:nvSpPr>
        <p:spPr>
          <a:xfrm>
            <a:off x="2195703" y="3228345"/>
            <a:ext cx="2516861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②見ない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74" name="テキスト ボックス 266"/>
          <p:cNvSpPr txBox="1"/>
          <p:nvPr/>
        </p:nvSpPr>
        <p:spPr>
          <a:xfrm>
            <a:off x="315508" y="180000"/>
            <a:ext cx="1420398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おさらい</a:t>
            </a:r>
            <a:endParaRPr b="1">
              <a:latin typeface="HG丸ｺﾞｼｯｸM-PRO"/>
              <a:ea typeface="HG丸ｺﾞｼｯｸM-PRO"/>
            </a:endParaRPr>
          </a:p>
        </p:txBody>
      </p:sp>
      <p:sp>
        <p:nvSpPr>
          <p:cNvPr id="1775" name="テキスト ボックス 270"/>
          <p:cNvSpPr txBox="1"/>
          <p:nvPr/>
        </p:nvSpPr>
        <p:spPr>
          <a:xfrm>
            <a:off x="1238835" y="580157"/>
            <a:ext cx="7415629" cy="768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i="0" u="none" strike="noStrike" kern="1200" cap="none" spc="300" normalizeH="0" noProof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丸ゴシック体E"/>
                <a:ea typeface="AR丸ゴシック体E"/>
              </a:rPr>
              <a:t>プライベートゾーンの約束</a:t>
            </a:r>
            <a:endParaRPr kumimoji="1" lang="en-US" altLang="ja-JP" sz="4000" b="1" i="0" u="none" strike="noStrike" kern="1200" cap="none" spc="300" normalizeH="0" noProof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AR丸ゴシック体E"/>
              <a:ea typeface="AR丸ゴシック体E"/>
            </a:endParaRPr>
          </a:p>
        </p:txBody>
      </p:sp>
      <p:sp>
        <p:nvSpPr>
          <p:cNvPr id="1776" name="テキスト ボックス 206"/>
          <p:cNvSpPr txBox="1"/>
          <p:nvPr/>
        </p:nvSpPr>
        <p:spPr>
          <a:xfrm>
            <a:off x="2194991" y="5348798"/>
            <a:ext cx="3639977" cy="706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④さわら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endParaRPr kumimoji="0" lang="ja-JP" altLang="en-US" sz="4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13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四角形: 角を丸くする 280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26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7" name="テキスト ボックス 4"/>
          <p:cNvSpPr txBox="1"/>
          <p:nvPr/>
        </p:nvSpPr>
        <p:spPr>
          <a:xfrm>
            <a:off x="716650" y="524375"/>
            <a:ext cx="8460000" cy="206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じぶんのからだを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</a:t>
            </a: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にするために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どんなことをしているかな？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268" name="Group 46"/>
          <p:cNvGrpSpPr>
            <a:grpSpLocks noChangeAspect="1"/>
          </p:cNvGrpSpPr>
          <p:nvPr/>
        </p:nvGrpSpPr>
        <p:grpSpPr>
          <a:xfrm>
            <a:off x="761583" y="3232998"/>
            <a:ext cx="5050173" cy="2837357"/>
            <a:chOff x="4662" y="1391"/>
            <a:chExt cx="1204" cy="685"/>
          </a:xfrm>
        </p:grpSpPr>
        <p:sp>
          <p:nvSpPr>
            <p:cNvPr id="1269" name="Freeform 47"/>
            <p:cNvSpPr>
              <a:spLocks noChangeAspect="1"/>
            </p:cNvSpPr>
            <p:nvPr/>
          </p:nvSpPr>
          <p:spPr bwMode="gray">
            <a:xfrm>
              <a:off x="4662" y="1391"/>
              <a:ext cx="1204" cy="685"/>
            </a:xfrm>
            <a:custGeom>
              <a:avLst/>
              <a:gdLst>
                <a:gd name="T0" fmla="*/ 459 w 510"/>
                <a:gd name="T1" fmla="*/ 125 h 290"/>
                <a:gd name="T2" fmla="*/ 480 w 510"/>
                <a:gd name="T3" fmla="*/ 72 h 290"/>
                <a:gd name="T4" fmla="*/ 475 w 510"/>
                <a:gd name="T5" fmla="*/ 57 h 290"/>
                <a:gd name="T6" fmla="*/ 453 w 510"/>
                <a:gd name="T7" fmla="*/ 48 h 290"/>
                <a:gd name="T8" fmla="*/ 406 w 510"/>
                <a:gd name="T9" fmla="*/ 56 h 290"/>
                <a:gd name="T10" fmla="*/ 393 w 510"/>
                <a:gd name="T11" fmla="*/ 54 h 290"/>
                <a:gd name="T12" fmla="*/ 374 w 510"/>
                <a:gd name="T13" fmla="*/ 25 h 290"/>
                <a:gd name="T14" fmla="*/ 334 w 510"/>
                <a:gd name="T15" fmla="*/ 0 h 290"/>
                <a:gd name="T16" fmla="*/ 331 w 510"/>
                <a:gd name="T17" fmla="*/ 0 h 290"/>
                <a:gd name="T18" fmla="*/ 295 w 510"/>
                <a:gd name="T19" fmla="*/ 22 h 290"/>
                <a:gd name="T20" fmla="*/ 257 w 510"/>
                <a:gd name="T21" fmla="*/ 43 h 290"/>
                <a:gd name="T22" fmla="*/ 220 w 510"/>
                <a:gd name="T23" fmla="*/ 22 h 290"/>
                <a:gd name="T24" fmla="*/ 182 w 510"/>
                <a:gd name="T25" fmla="*/ 0 h 290"/>
                <a:gd name="T26" fmla="*/ 177 w 510"/>
                <a:gd name="T27" fmla="*/ 0 h 290"/>
                <a:gd name="T28" fmla="*/ 143 w 510"/>
                <a:gd name="T29" fmla="*/ 25 h 290"/>
                <a:gd name="T30" fmla="*/ 117 w 510"/>
                <a:gd name="T31" fmla="*/ 54 h 290"/>
                <a:gd name="T32" fmla="*/ 105 w 510"/>
                <a:gd name="T33" fmla="*/ 56 h 290"/>
                <a:gd name="T34" fmla="*/ 58 w 510"/>
                <a:gd name="T35" fmla="*/ 46 h 290"/>
                <a:gd name="T36" fmla="*/ 36 w 510"/>
                <a:gd name="T37" fmla="*/ 57 h 290"/>
                <a:gd name="T38" fmla="*/ 30 w 510"/>
                <a:gd name="T39" fmla="*/ 73 h 290"/>
                <a:gd name="T40" fmla="*/ 41 w 510"/>
                <a:gd name="T41" fmla="*/ 101 h 290"/>
                <a:gd name="T42" fmla="*/ 52 w 510"/>
                <a:gd name="T43" fmla="*/ 124 h 290"/>
                <a:gd name="T44" fmla="*/ 51 w 510"/>
                <a:gd name="T45" fmla="*/ 128 h 290"/>
                <a:gd name="T46" fmla="*/ 24 w 510"/>
                <a:gd name="T47" fmla="*/ 149 h 290"/>
                <a:gd name="T48" fmla="*/ 0 w 510"/>
                <a:gd name="T49" fmla="*/ 177 h 290"/>
                <a:gd name="T50" fmla="*/ 0 w 510"/>
                <a:gd name="T51" fmla="*/ 180 h 290"/>
                <a:gd name="T52" fmla="*/ 30 w 510"/>
                <a:gd name="T53" fmla="*/ 205 h 290"/>
                <a:gd name="T54" fmla="*/ 69 w 510"/>
                <a:gd name="T55" fmla="*/ 218 h 290"/>
                <a:gd name="T56" fmla="*/ 79 w 510"/>
                <a:gd name="T57" fmla="*/ 246 h 290"/>
                <a:gd name="T58" fmla="*/ 100 w 510"/>
                <a:gd name="T59" fmla="*/ 273 h 290"/>
                <a:gd name="T60" fmla="*/ 117 w 510"/>
                <a:gd name="T61" fmla="*/ 277 h 290"/>
                <a:gd name="T62" fmla="*/ 183 w 510"/>
                <a:gd name="T63" fmla="*/ 252 h 290"/>
                <a:gd name="T64" fmla="*/ 215 w 510"/>
                <a:gd name="T65" fmla="*/ 270 h 290"/>
                <a:gd name="T66" fmla="*/ 257 w 510"/>
                <a:gd name="T67" fmla="*/ 290 h 290"/>
                <a:gd name="T68" fmla="*/ 257 w 510"/>
                <a:gd name="T69" fmla="*/ 290 h 290"/>
                <a:gd name="T70" fmla="*/ 298 w 510"/>
                <a:gd name="T71" fmla="*/ 270 h 290"/>
                <a:gd name="T72" fmla="*/ 328 w 510"/>
                <a:gd name="T73" fmla="*/ 252 h 290"/>
                <a:gd name="T74" fmla="*/ 394 w 510"/>
                <a:gd name="T75" fmla="*/ 278 h 290"/>
                <a:gd name="T76" fmla="*/ 410 w 510"/>
                <a:gd name="T77" fmla="*/ 274 h 290"/>
                <a:gd name="T78" fmla="*/ 431 w 510"/>
                <a:gd name="T79" fmla="*/ 247 h 290"/>
                <a:gd name="T80" fmla="*/ 442 w 510"/>
                <a:gd name="T81" fmla="*/ 220 h 290"/>
                <a:gd name="T82" fmla="*/ 480 w 510"/>
                <a:gd name="T83" fmla="*/ 207 h 290"/>
                <a:gd name="T84" fmla="*/ 510 w 510"/>
                <a:gd name="T85" fmla="*/ 179 h 290"/>
                <a:gd name="T86" fmla="*/ 510 w 510"/>
                <a:gd name="T87" fmla="*/ 178 h 290"/>
                <a:gd name="T88" fmla="*/ 485 w 510"/>
                <a:gd name="T89" fmla="*/ 151 h 290"/>
                <a:gd name="T90" fmla="*/ 459 w 510"/>
                <a:gd name="T91" fmla="*/ 12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290">
                  <a:moveTo>
                    <a:pt x="459" y="128"/>
                  </a:moveTo>
                  <a:cubicBezTo>
                    <a:pt x="459" y="127"/>
                    <a:pt x="459" y="126"/>
                    <a:pt x="459" y="125"/>
                  </a:cubicBezTo>
                  <a:cubicBezTo>
                    <a:pt x="459" y="125"/>
                    <a:pt x="459" y="125"/>
                    <a:pt x="459" y="125"/>
                  </a:cubicBezTo>
                  <a:cubicBezTo>
                    <a:pt x="459" y="108"/>
                    <a:pt x="480" y="91"/>
                    <a:pt x="480" y="72"/>
                  </a:cubicBezTo>
                  <a:cubicBezTo>
                    <a:pt x="480" y="72"/>
                    <a:pt x="480" y="72"/>
                    <a:pt x="480" y="72"/>
                  </a:cubicBezTo>
                  <a:cubicBezTo>
                    <a:pt x="481" y="67"/>
                    <a:pt x="479" y="62"/>
                    <a:pt x="475" y="57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69" y="50"/>
                    <a:pt x="461" y="48"/>
                    <a:pt x="453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38" y="48"/>
                    <a:pt x="420" y="56"/>
                    <a:pt x="406" y="56"/>
                  </a:cubicBezTo>
                  <a:cubicBezTo>
                    <a:pt x="406" y="56"/>
                    <a:pt x="406" y="56"/>
                    <a:pt x="406" y="56"/>
                  </a:cubicBezTo>
                  <a:cubicBezTo>
                    <a:pt x="401" y="56"/>
                    <a:pt x="397" y="56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84" y="49"/>
                    <a:pt x="380" y="37"/>
                    <a:pt x="374" y="25"/>
                  </a:cubicBezTo>
                  <a:cubicBezTo>
                    <a:pt x="374" y="25"/>
                    <a:pt x="374" y="25"/>
                    <a:pt x="374" y="25"/>
                  </a:cubicBezTo>
                  <a:cubicBezTo>
                    <a:pt x="367" y="13"/>
                    <a:pt x="357" y="2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3" y="0"/>
                    <a:pt x="332" y="0"/>
                    <a:pt x="331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13" y="0"/>
                    <a:pt x="304" y="1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86" y="33"/>
                    <a:pt x="27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37" y="43"/>
                    <a:pt x="229" y="33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1" y="12"/>
                    <a:pt x="201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0" y="0"/>
                    <a:pt x="179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2"/>
                    <a:pt x="149" y="13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36" y="36"/>
                    <a:pt x="131" y="48"/>
                    <a:pt x="117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3" y="55"/>
                    <a:pt x="109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90" y="56"/>
                    <a:pt x="74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0" y="46"/>
                    <a:pt x="43" y="4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2" y="62"/>
                    <a:pt x="30" y="68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83"/>
                    <a:pt x="36" y="93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7" y="110"/>
                    <a:pt x="52" y="118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5"/>
                    <a:pt x="52" y="127"/>
                    <a:pt x="51" y="128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48" y="136"/>
                    <a:pt x="36" y="142"/>
                    <a:pt x="24" y="149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2" y="156"/>
                    <a:pt x="0" y="164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8"/>
                    <a:pt x="0" y="179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" y="198"/>
                    <a:pt x="16" y="203"/>
                    <a:pt x="3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45" y="208"/>
                    <a:pt x="61" y="209"/>
                    <a:pt x="69" y="218"/>
                  </a:cubicBezTo>
                  <a:cubicBezTo>
                    <a:pt x="69" y="218"/>
                    <a:pt x="69" y="218"/>
                    <a:pt x="69" y="218"/>
                  </a:cubicBezTo>
                  <a:cubicBezTo>
                    <a:pt x="78" y="228"/>
                    <a:pt x="78" y="237"/>
                    <a:pt x="79" y="246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6"/>
                    <a:pt x="84" y="266"/>
                    <a:pt x="100" y="273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106" y="276"/>
                    <a:pt x="112" y="277"/>
                    <a:pt x="117" y="277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43" y="277"/>
                    <a:pt x="159" y="251"/>
                    <a:pt x="183" y="252"/>
                  </a:cubicBezTo>
                  <a:cubicBezTo>
                    <a:pt x="183" y="252"/>
                    <a:pt x="183" y="252"/>
                    <a:pt x="183" y="252"/>
                  </a:cubicBezTo>
                  <a:cubicBezTo>
                    <a:pt x="196" y="252"/>
                    <a:pt x="205" y="26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25" y="280"/>
                    <a:pt x="236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57" y="290"/>
                    <a:pt x="257" y="290"/>
                    <a:pt x="257" y="290"/>
                  </a:cubicBezTo>
                  <a:cubicBezTo>
                    <a:pt x="277" y="290"/>
                    <a:pt x="289" y="280"/>
                    <a:pt x="298" y="270"/>
                  </a:cubicBezTo>
                  <a:cubicBezTo>
                    <a:pt x="298" y="270"/>
                    <a:pt x="298" y="270"/>
                    <a:pt x="298" y="270"/>
                  </a:cubicBezTo>
                  <a:cubicBezTo>
                    <a:pt x="308" y="260"/>
                    <a:pt x="316" y="252"/>
                    <a:pt x="328" y="252"/>
                  </a:cubicBezTo>
                  <a:cubicBezTo>
                    <a:pt x="328" y="252"/>
                    <a:pt x="328" y="252"/>
                    <a:pt x="328" y="252"/>
                  </a:cubicBezTo>
                  <a:cubicBezTo>
                    <a:pt x="354" y="251"/>
                    <a:pt x="370" y="277"/>
                    <a:pt x="394" y="278"/>
                  </a:cubicBezTo>
                  <a:cubicBezTo>
                    <a:pt x="394" y="278"/>
                    <a:pt x="394" y="278"/>
                    <a:pt x="394" y="278"/>
                  </a:cubicBezTo>
                  <a:cubicBezTo>
                    <a:pt x="399" y="278"/>
                    <a:pt x="405" y="276"/>
                    <a:pt x="410" y="274"/>
                  </a:cubicBezTo>
                  <a:cubicBezTo>
                    <a:pt x="410" y="274"/>
                    <a:pt x="410" y="274"/>
                    <a:pt x="410" y="274"/>
                  </a:cubicBezTo>
                  <a:cubicBezTo>
                    <a:pt x="425" y="267"/>
                    <a:pt x="429" y="257"/>
                    <a:pt x="431" y="247"/>
                  </a:cubicBezTo>
                  <a:cubicBezTo>
                    <a:pt x="431" y="247"/>
                    <a:pt x="431" y="247"/>
                    <a:pt x="431" y="247"/>
                  </a:cubicBezTo>
                  <a:cubicBezTo>
                    <a:pt x="434" y="237"/>
                    <a:pt x="434" y="228"/>
                    <a:pt x="442" y="220"/>
                  </a:cubicBezTo>
                  <a:cubicBezTo>
                    <a:pt x="442" y="220"/>
                    <a:pt x="442" y="220"/>
                    <a:pt x="442" y="220"/>
                  </a:cubicBezTo>
                  <a:cubicBezTo>
                    <a:pt x="449" y="212"/>
                    <a:pt x="465" y="211"/>
                    <a:pt x="480" y="207"/>
                  </a:cubicBezTo>
                  <a:cubicBezTo>
                    <a:pt x="480" y="207"/>
                    <a:pt x="480" y="207"/>
                    <a:pt x="480" y="207"/>
                  </a:cubicBezTo>
                  <a:cubicBezTo>
                    <a:pt x="495" y="204"/>
                    <a:pt x="509" y="198"/>
                    <a:pt x="510" y="179"/>
                  </a:cubicBezTo>
                  <a:cubicBezTo>
                    <a:pt x="510" y="179"/>
                    <a:pt x="510" y="179"/>
                    <a:pt x="510" y="179"/>
                  </a:cubicBezTo>
                  <a:cubicBezTo>
                    <a:pt x="510" y="179"/>
                    <a:pt x="510" y="178"/>
                    <a:pt x="510" y="178"/>
                  </a:cubicBezTo>
                  <a:cubicBezTo>
                    <a:pt x="510" y="178"/>
                    <a:pt x="510" y="178"/>
                    <a:pt x="510" y="178"/>
                  </a:cubicBezTo>
                  <a:cubicBezTo>
                    <a:pt x="510" y="164"/>
                    <a:pt x="497" y="157"/>
                    <a:pt x="485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73" y="145"/>
                    <a:pt x="461" y="139"/>
                    <a:pt x="459" y="12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1270" name="Freeform 48"/>
            <p:cNvSpPr>
              <a:spLocks noChangeAspect="1"/>
            </p:cNvSpPr>
            <p:nvPr/>
          </p:nvSpPr>
          <p:spPr bwMode="gray">
            <a:xfrm>
              <a:off x="4671" y="1401"/>
              <a:ext cx="1188" cy="666"/>
            </a:xfrm>
            <a:custGeom>
              <a:avLst/>
              <a:gdLst>
                <a:gd name="T0" fmla="*/ 479 w 503"/>
                <a:gd name="T1" fmla="*/ 151 h 282"/>
                <a:gd name="T2" fmla="*/ 502 w 503"/>
                <a:gd name="T3" fmla="*/ 174 h 282"/>
                <a:gd name="T4" fmla="*/ 502 w 503"/>
                <a:gd name="T5" fmla="*/ 175 h 282"/>
                <a:gd name="T6" fmla="*/ 475 w 503"/>
                <a:gd name="T7" fmla="*/ 199 h 282"/>
                <a:gd name="T8" fmla="*/ 435 w 503"/>
                <a:gd name="T9" fmla="*/ 213 h 282"/>
                <a:gd name="T10" fmla="*/ 423 w 503"/>
                <a:gd name="T11" fmla="*/ 242 h 282"/>
                <a:gd name="T12" fmla="*/ 405 w 503"/>
                <a:gd name="T13" fmla="*/ 266 h 282"/>
                <a:gd name="T14" fmla="*/ 390 w 503"/>
                <a:gd name="T15" fmla="*/ 270 h 282"/>
                <a:gd name="T16" fmla="*/ 324 w 503"/>
                <a:gd name="T17" fmla="*/ 244 h 282"/>
                <a:gd name="T18" fmla="*/ 291 w 503"/>
                <a:gd name="T19" fmla="*/ 263 h 282"/>
                <a:gd name="T20" fmla="*/ 253 w 503"/>
                <a:gd name="T21" fmla="*/ 282 h 282"/>
                <a:gd name="T22" fmla="*/ 213 w 503"/>
                <a:gd name="T23" fmla="*/ 263 h 282"/>
                <a:gd name="T24" fmla="*/ 179 w 503"/>
                <a:gd name="T25" fmla="*/ 244 h 282"/>
                <a:gd name="T26" fmla="*/ 113 w 503"/>
                <a:gd name="T27" fmla="*/ 269 h 282"/>
                <a:gd name="T28" fmla="*/ 97 w 503"/>
                <a:gd name="T29" fmla="*/ 265 h 282"/>
                <a:gd name="T30" fmla="*/ 79 w 503"/>
                <a:gd name="T31" fmla="*/ 242 h 282"/>
                <a:gd name="T32" fmla="*/ 68 w 503"/>
                <a:gd name="T33" fmla="*/ 211 h 282"/>
                <a:gd name="T34" fmla="*/ 27 w 503"/>
                <a:gd name="T35" fmla="*/ 197 h 282"/>
                <a:gd name="T36" fmla="*/ 0 w 503"/>
                <a:gd name="T37" fmla="*/ 175 h 282"/>
                <a:gd name="T38" fmla="*/ 0 w 503"/>
                <a:gd name="T39" fmla="*/ 173 h 282"/>
                <a:gd name="T40" fmla="*/ 22 w 503"/>
                <a:gd name="T41" fmla="*/ 149 h 282"/>
                <a:gd name="T42" fmla="*/ 51 w 503"/>
                <a:gd name="T43" fmla="*/ 125 h 282"/>
                <a:gd name="T44" fmla="*/ 52 w 503"/>
                <a:gd name="T45" fmla="*/ 120 h 282"/>
                <a:gd name="T46" fmla="*/ 41 w 503"/>
                <a:gd name="T47" fmla="*/ 95 h 282"/>
                <a:gd name="T48" fmla="*/ 30 w 503"/>
                <a:gd name="T49" fmla="*/ 69 h 282"/>
                <a:gd name="T50" fmla="*/ 35 w 503"/>
                <a:gd name="T51" fmla="*/ 56 h 282"/>
                <a:gd name="T52" fmla="*/ 54 w 503"/>
                <a:gd name="T53" fmla="*/ 46 h 282"/>
                <a:gd name="T54" fmla="*/ 101 w 503"/>
                <a:gd name="T55" fmla="*/ 56 h 282"/>
                <a:gd name="T56" fmla="*/ 115 w 503"/>
                <a:gd name="T57" fmla="*/ 53 h 282"/>
                <a:gd name="T58" fmla="*/ 142 w 503"/>
                <a:gd name="T59" fmla="*/ 23 h 282"/>
                <a:gd name="T60" fmla="*/ 173 w 503"/>
                <a:gd name="T61" fmla="*/ 0 h 282"/>
                <a:gd name="T62" fmla="*/ 178 w 503"/>
                <a:gd name="T63" fmla="*/ 0 h 282"/>
                <a:gd name="T64" fmla="*/ 213 w 503"/>
                <a:gd name="T65" fmla="*/ 21 h 282"/>
                <a:gd name="T66" fmla="*/ 253 w 503"/>
                <a:gd name="T67" fmla="*/ 43 h 282"/>
                <a:gd name="T68" fmla="*/ 294 w 503"/>
                <a:gd name="T69" fmla="*/ 21 h 282"/>
                <a:gd name="T70" fmla="*/ 327 w 503"/>
                <a:gd name="T71" fmla="*/ 0 h 282"/>
                <a:gd name="T72" fmla="*/ 330 w 503"/>
                <a:gd name="T73" fmla="*/ 0 h 282"/>
                <a:gd name="T74" fmla="*/ 366 w 503"/>
                <a:gd name="T75" fmla="*/ 23 h 282"/>
                <a:gd name="T76" fmla="*/ 388 w 503"/>
                <a:gd name="T77" fmla="*/ 53 h 282"/>
                <a:gd name="T78" fmla="*/ 402 w 503"/>
                <a:gd name="T79" fmla="*/ 56 h 282"/>
                <a:gd name="T80" fmla="*/ 449 w 503"/>
                <a:gd name="T81" fmla="*/ 48 h 282"/>
                <a:gd name="T82" fmla="*/ 468 w 503"/>
                <a:gd name="T83" fmla="*/ 56 h 282"/>
                <a:gd name="T84" fmla="*/ 472 w 503"/>
                <a:gd name="T85" fmla="*/ 68 h 282"/>
                <a:gd name="T86" fmla="*/ 451 w 503"/>
                <a:gd name="T87" fmla="*/ 121 h 282"/>
                <a:gd name="T88" fmla="*/ 451 w 503"/>
                <a:gd name="T89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282">
                  <a:moveTo>
                    <a:pt x="451" y="125"/>
                  </a:moveTo>
                  <a:cubicBezTo>
                    <a:pt x="454" y="138"/>
                    <a:pt x="467" y="145"/>
                    <a:pt x="479" y="151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92" y="157"/>
                    <a:pt x="503" y="163"/>
                    <a:pt x="502" y="174"/>
                  </a:cubicBezTo>
                  <a:cubicBezTo>
                    <a:pt x="502" y="174"/>
                    <a:pt x="502" y="174"/>
                    <a:pt x="502" y="174"/>
                  </a:cubicBezTo>
                  <a:cubicBezTo>
                    <a:pt x="502" y="174"/>
                    <a:pt x="502" y="175"/>
                    <a:pt x="502" y="175"/>
                  </a:cubicBezTo>
                  <a:cubicBezTo>
                    <a:pt x="502" y="175"/>
                    <a:pt x="502" y="175"/>
                    <a:pt x="502" y="175"/>
                  </a:cubicBezTo>
                  <a:cubicBezTo>
                    <a:pt x="501" y="191"/>
                    <a:pt x="490" y="196"/>
                    <a:pt x="475" y="199"/>
                  </a:cubicBezTo>
                  <a:cubicBezTo>
                    <a:pt x="475" y="199"/>
                    <a:pt x="475" y="199"/>
                    <a:pt x="475" y="199"/>
                  </a:cubicBezTo>
                  <a:cubicBezTo>
                    <a:pt x="461" y="203"/>
                    <a:pt x="444" y="204"/>
                    <a:pt x="435" y="213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27" y="222"/>
                    <a:pt x="426" y="233"/>
                    <a:pt x="423" y="242"/>
                  </a:cubicBezTo>
                  <a:cubicBezTo>
                    <a:pt x="423" y="242"/>
                    <a:pt x="423" y="242"/>
                    <a:pt x="423" y="242"/>
                  </a:cubicBezTo>
                  <a:cubicBezTo>
                    <a:pt x="421" y="251"/>
                    <a:pt x="418" y="259"/>
                    <a:pt x="405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399" y="269"/>
                    <a:pt x="395" y="270"/>
                    <a:pt x="390" y="270"/>
                  </a:cubicBezTo>
                  <a:cubicBezTo>
                    <a:pt x="390" y="270"/>
                    <a:pt x="390" y="270"/>
                    <a:pt x="390" y="270"/>
                  </a:cubicBezTo>
                  <a:cubicBezTo>
                    <a:pt x="369" y="270"/>
                    <a:pt x="352" y="244"/>
                    <a:pt x="324" y="244"/>
                  </a:cubicBezTo>
                  <a:cubicBezTo>
                    <a:pt x="324" y="244"/>
                    <a:pt x="324" y="244"/>
                    <a:pt x="324" y="244"/>
                  </a:cubicBezTo>
                  <a:cubicBezTo>
                    <a:pt x="309" y="244"/>
                    <a:pt x="301" y="254"/>
                    <a:pt x="291" y="263"/>
                  </a:cubicBezTo>
                  <a:cubicBezTo>
                    <a:pt x="291" y="263"/>
                    <a:pt x="291" y="263"/>
                    <a:pt x="291" y="263"/>
                  </a:cubicBezTo>
                  <a:cubicBezTo>
                    <a:pt x="282" y="273"/>
                    <a:pt x="271" y="282"/>
                    <a:pt x="253" y="282"/>
                  </a:cubicBezTo>
                  <a:cubicBezTo>
                    <a:pt x="253" y="282"/>
                    <a:pt x="253" y="282"/>
                    <a:pt x="253" y="282"/>
                  </a:cubicBezTo>
                  <a:cubicBezTo>
                    <a:pt x="234" y="282"/>
                    <a:pt x="223" y="273"/>
                    <a:pt x="213" y="263"/>
                  </a:cubicBezTo>
                  <a:cubicBezTo>
                    <a:pt x="213" y="263"/>
                    <a:pt x="213" y="263"/>
                    <a:pt x="213" y="263"/>
                  </a:cubicBezTo>
                  <a:cubicBezTo>
                    <a:pt x="204" y="254"/>
                    <a:pt x="194" y="244"/>
                    <a:pt x="179" y="244"/>
                  </a:cubicBezTo>
                  <a:cubicBezTo>
                    <a:pt x="179" y="244"/>
                    <a:pt x="179" y="244"/>
                    <a:pt x="179" y="244"/>
                  </a:cubicBezTo>
                  <a:cubicBezTo>
                    <a:pt x="152" y="244"/>
                    <a:pt x="136" y="270"/>
                    <a:pt x="113" y="269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08" y="269"/>
                    <a:pt x="103" y="268"/>
                    <a:pt x="97" y="265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83" y="258"/>
                    <a:pt x="81" y="251"/>
                    <a:pt x="79" y="242"/>
                  </a:cubicBezTo>
                  <a:cubicBezTo>
                    <a:pt x="79" y="242"/>
                    <a:pt x="79" y="242"/>
                    <a:pt x="79" y="242"/>
                  </a:cubicBezTo>
                  <a:cubicBezTo>
                    <a:pt x="78" y="233"/>
                    <a:pt x="78" y="222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58" y="201"/>
                    <a:pt x="41" y="200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3" y="195"/>
                    <a:pt x="2" y="191"/>
                    <a:pt x="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4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2"/>
                    <a:pt x="10" y="155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34" y="142"/>
                    <a:pt x="47" y="136"/>
                    <a:pt x="51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2" y="124"/>
                    <a:pt x="52" y="122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46" y="103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35" y="86"/>
                    <a:pt x="30" y="7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5"/>
                    <a:pt x="31" y="60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1" y="48"/>
                    <a:pt x="47" y="46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8" y="46"/>
                    <a:pt x="84" y="56"/>
                    <a:pt x="101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6" y="56"/>
                    <a:pt x="110" y="55"/>
                    <a:pt x="115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30" y="47"/>
                    <a:pt x="136" y="34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9" y="11"/>
                    <a:pt x="156" y="2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6" y="0"/>
                    <a:pt x="204" y="10"/>
                    <a:pt x="213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1" y="32"/>
                    <a:pt x="232" y="43"/>
                    <a:pt x="253" y="43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75" y="43"/>
                    <a:pt x="285" y="32"/>
                    <a:pt x="294" y="21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304" y="10"/>
                    <a:pt x="311" y="0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51" y="2"/>
                    <a:pt x="360" y="12"/>
                    <a:pt x="366" y="23"/>
                  </a:cubicBezTo>
                  <a:cubicBezTo>
                    <a:pt x="366" y="23"/>
                    <a:pt x="366" y="23"/>
                    <a:pt x="366" y="23"/>
                  </a:cubicBezTo>
                  <a:cubicBezTo>
                    <a:pt x="373" y="34"/>
                    <a:pt x="376" y="48"/>
                    <a:pt x="388" y="53"/>
                  </a:cubicBezTo>
                  <a:cubicBezTo>
                    <a:pt x="388" y="53"/>
                    <a:pt x="388" y="53"/>
                    <a:pt x="388" y="53"/>
                  </a:cubicBezTo>
                  <a:cubicBezTo>
                    <a:pt x="392" y="55"/>
                    <a:pt x="397" y="56"/>
                    <a:pt x="402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18" y="56"/>
                    <a:pt x="435" y="48"/>
                    <a:pt x="449" y="48"/>
                  </a:cubicBezTo>
                  <a:cubicBezTo>
                    <a:pt x="449" y="48"/>
                    <a:pt x="449" y="48"/>
                    <a:pt x="449" y="48"/>
                  </a:cubicBezTo>
                  <a:cubicBezTo>
                    <a:pt x="456" y="48"/>
                    <a:pt x="462" y="50"/>
                    <a:pt x="468" y="56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1" y="60"/>
                    <a:pt x="472" y="64"/>
                    <a:pt x="472" y="68"/>
                  </a:cubicBezTo>
                  <a:cubicBezTo>
                    <a:pt x="472" y="68"/>
                    <a:pt x="472" y="68"/>
                    <a:pt x="472" y="68"/>
                  </a:cubicBezTo>
                  <a:cubicBezTo>
                    <a:pt x="473" y="84"/>
                    <a:pt x="452" y="102"/>
                    <a:pt x="451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51" y="123"/>
                    <a:pt x="451" y="124"/>
                    <a:pt x="451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1" name="Group 75"/>
          <p:cNvGrpSpPr/>
          <p:nvPr/>
        </p:nvGrpSpPr>
        <p:grpSpPr>
          <a:xfrm>
            <a:off x="6640670" y="3942062"/>
            <a:ext cx="141723" cy="109440"/>
            <a:chOff x="5627" y="1871"/>
            <a:chExt cx="66" cy="62"/>
          </a:xfrm>
        </p:grpSpPr>
        <p:sp>
          <p:nvSpPr>
            <p:cNvPr id="1272" name="Freeform 76"/>
            <p:cNvSpPr>
              <a:spLocks noChangeAspect="1"/>
            </p:cNvSpPr>
            <p:nvPr/>
          </p:nvSpPr>
          <p:spPr bwMode="gray">
            <a:xfrm>
              <a:off x="5627" y="1871"/>
              <a:ext cx="66" cy="62"/>
            </a:xfrm>
            <a:custGeom>
              <a:avLst/>
              <a:gdLst>
                <a:gd name="T0" fmla="*/ 0 w 28"/>
                <a:gd name="T1" fmla="*/ 13 h 26"/>
                <a:gd name="T2" fmla="*/ 14 w 28"/>
                <a:gd name="T3" fmla="*/ 0 h 26"/>
                <a:gd name="T4" fmla="*/ 14 w 28"/>
                <a:gd name="T5" fmla="*/ 0 h 26"/>
                <a:gd name="T6" fmla="*/ 28 w 28"/>
                <a:gd name="T7" fmla="*/ 13 h 26"/>
                <a:gd name="T8" fmla="*/ 28 w 28"/>
                <a:gd name="T9" fmla="*/ 13 h 26"/>
                <a:gd name="T10" fmla="*/ 14 w 28"/>
                <a:gd name="T11" fmla="*/ 26 h 26"/>
                <a:gd name="T12" fmla="*/ 14 w 28"/>
                <a:gd name="T13" fmla="*/ 26 h 26"/>
                <a:gd name="T14" fmla="*/ 0 w 28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0"/>
                    <a:pt x="22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7" y="26"/>
                    <a:pt x="0" y="20"/>
                    <a:pt x="0" y="13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1273" name="Freeform 77"/>
            <p:cNvSpPr>
              <a:spLocks noChangeAspect="1"/>
            </p:cNvSpPr>
            <p:nvPr/>
          </p:nvSpPr>
          <p:spPr bwMode="gray">
            <a:xfrm>
              <a:off x="5636" y="1881"/>
              <a:ext cx="48" cy="42"/>
            </a:xfrm>
            <a:custGeom>
              <a:avLst/>
              <a:gdLst>
                <a:gd name="T0" fmla="*/ 0 w 20"/>
                <a:gd name="T1" fmla="*/ 9 h 18"/>
                <a:gd name="T2" fmla="*/ 10 w 20"/>
                <a:gd name="T3" fmla="*/ 18 h 18"/>
                <a:gd name="T4" fmla="*/ 10 w 20"/>
                <a:gd name="T5" fmla="*/ 18 h 18"/>
                <a:gd name="T6" fmla="*/ 20 w 20"/>
                <a:gd name="T7" fmla="*/ 9 h 18"/>
                <a:gd name="T8" fmla="*/ 20 w 20"/>
                <a:gd name="T9" fmla="*/ 9 h 18"/>
                <a:gd name="T10" fmla="*/ 10 w 20"/>
                <a:gd name="T11" fmla="*/ 0 h 18"/>
                <a:gd name="T12" fmla="*/ 10 w 20"/>
                <a:gd name="T13" fmla="*/ 0 h 18"/>
                <a:gd name="T14" fmla="*/ 0 w 20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0" y="9"/>
                  </a:moveTo>
                  <a:cubicBezTo>
                    <a:pt x="0" y="13"/>
                    <a:pt x="5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8"/>
                    <a:pt x="20" y="13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4" name="Group 78"/>
          <p:cNvGrpSpPr/>
          <p:nvPr/>
        </p:nvGrpSpPr>
        <p:grpSpPr>
          <a:xfrm>
            <a:off x="5624945" y="3734351"/>
            <a:ext cx="312207" cy="317151"/>
            <a:chOff x="5602" y="663"/>
            <a:chExt cx="116" cy="104"/>
          </a:xfrm>
        </p:grpSpPr>
        <p:sp>
          <p:nvSpPr>
            <p:cNvPr id="1275" name="Oval 79"/>
            <p:cNvSpPr>
              <a:spLocks noChangeAspect="1" noChangeArrowheads="1"/>
            </p:cNvSpPr>
            <p:nvPr/>
          </p:nvSpPr>
          <p:spPr bwMode="gray">
            <a:xfrm>
              <a:off x="5602" y="663"/>
              <a:ext cx="116" cy="104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1276" name="Oval 80"/>
            <p:cNvSpPr>
              <a:spLocks noChangeAspect="1" noChangeArrowheads="1"/>
            </p:cNvSpPr>
            <p:nvPr/>
          </p:nvSpPr>
          <p:spPr bwMode="gray">
            <a:xfrm>
              <a:off x="5612" y="672"/>
              <a:ext cx="97" cy="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77" name="Group 81"/>
          <p:cNvGrpSpPr/>
          <p:nvPr/>
        </p:nvGrpSpPr>
        <p:grpSpPr>
          <a:xfrm>
            <a:off x="6130026" y="3776283"/>
            <a:ext cx="255398" cy="233527"/>
            <a:chOff x="5621" y="1253"/>
            <a:chExt cx="78" cy="71"/>
          </a:xfrm>
        </p:grpSpPr>
        <p:sp>
          <p:nvSpPr>
            <p:cNvPr id="1278" name="Oval 82"/>
            <p:cNvSpPr>
              <a:spLocks noChangeAspect="1" noChangeArrowheads="1"/>
            </p:cNvSpPr>
            <p:nvPr/>
          </p:nvSpPr>
          <p:spPr bwMode="gray">
            <a:xfrm>
              <a:off x="5621" y="1253"/>
              <a:ext cx="78" cy="71"/>
            </a:xfrm>
            <a:prstGeom prst="ellipse">
              <a:avLst/>
            </a:prstGeom>
            <a:solidFill>
              <a:srgbClr val="5C5C5C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endParaRPr lang="ja-JP" altLang="en-US"/>
            </a:p>
          </p:txBody>
        </p:sp>
        <p:sp>
          <p:nvSpPr>
            <p:cNvPr id="1279" name="Oval 83"/>
            <p:cNvSpPr>
              <a:spLocks noChangeAspect="1" noChangeArrowheads="1"/>
            </p:cNvSpPr>
            <p:nvPr/>
          </p:nvSpPr>
          <p:spPr bwMode="gray">
            <a:xfrm>
              <a:off x="5631" y="1263"/>
              <a:ext cx="5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280" name="図 28" descr="光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2393" y="3009220"/>
            <a:ext cx="2103304" cy="3496220"/>
          </a:xfrm>
          <a:prstGeom prst="rect">
            <a:avLst/>
          </a:prstGeom>
        </p:spPr>
      </p:pic>
      <p:sp>
        <p:nvSpPr>
          <p:cNvPr id="1281" name="テキスト ボックス 209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273125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4" name="テキスト ボックス 4"/>
          <p:cNvSpPr txBox="1"/>
          <p:nvPr/>
        </p:nvSpPr>
        <p:spPr>
          <a:xfrm>
            <a:off x="844817" y="1688365"/>
            <a:ext cx="8205483" cy="345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　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自分と他の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endParaRPr kumimoji="0" lang="ja-JP" altLang="en-US" sz="7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とのきょり感</a:t>
            </a:r>
            <a:endParaRPr kumimoji="0" lang="ja-JP" altLang="en-US" sz="7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None/>
              <a:tabLst/>
              <a:defRPr/>
            </a:pPr>
            <a:r>
              <a:rPr kumimoji="0" lang="ja-JP" altLang="en-US" sz="70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について</a:t>
            </a:r>
            <a:endParaRPr kumimoji="0" lang="ja-JP" altLang="en-US" sz="7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四角形: 角を丸くする 8"/>
          <p:cNvSpPr/>
          <p:nvPr/>
        </p:nvSpPr>
        <p:spPr>
          <a:xfrm>
            <a:off x="495300" y="251732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79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792" name="テキスト ボックス 4"/>
          <p:cNvSpPr txBox="1"/>
          <p:nvPr/>
        </p:nvSpPr>
        <p:spPr>
          <a:xfrm>
            <a:off x="536256" y="609673"/>
            <a:ext cx="8874550" cy="56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5400" b="1" spc="3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きょり感って何だろう？</a:t>
            </a:r>
            <a:endParaRPr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ja-JP" altLang="en-US" sz="40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algn="l">
              <a:spcBef>
                <a:spcPts val="600"/>
              </a:spcBef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自分の心や体は自分だけのものです。</a:t>
            </a:r>
            <a:endParaRPr lang="ja-JP" altLang="en-US" sz="4000" b="1" spc="300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algn="l">
              <a:spcBef>
                <a:spcPts val="600"/>
              </a:spcBef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人とのきょり感は自分自身で決めることができます。</a:t>
            </a:r>
            <a:endParaRPr lang="ja-JP" altLang="en-US" sz="40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algn="l">
              <a:spcBef>
                <a:spcPts val="600"/>
              </a:spcBef>
            </a:pPr>
            <a:endParaRPr lang="ja-JP" altLang="en-US" sz="40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 algn="ctr">
              <a:spcBef>
                <a:spcPts val="600"/>
              </a:spcBef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</a:rPr>
              <a:t>【体のきょり感】と【心のきょり感】</a:t>
            </a:r>
            <a:endParaRPr lang="ja-JP" altLang="en-US" sz="4000" b="1" dirty="0">
              <a:solidFill>
                <a:schemeClr val="tx1"/>
              </a:solidFill>
              <a:latin typeface="HG丸ｺﾞｼｯｸM-PRO"/>
              <a:ea typeface="HG丸ｺﾞｼｯｸM-PRO"/>
            </a:endParaRPr>
          </a:p>
          <a:p>
            <a:pPr>
              <a:spcAft>
                <a:spcPts val="500"/>
              </a:spcAft>
            </a:pPr>
            <a:endParaRPr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949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四角形: 角を丸くする 8"/>
          <p:cNvSpPr/>
          <p:nvPr/>
        </p:nvSpPr>
        <p:spPr>
          <a:xfrm>
            <a:off x="495300" y="251732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799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00" name="四角形: 角を丸くする 1"/>
          <p:cNvSpPr/>
          <p:nvPr/>
        </p:nvSpPr>
        <p:spPr>
          <a:xfrm>
            <a:off x="726985" y="935787"/>
            <a:ext cx="8439331" cy="54762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801" name="テキスト ボックス 23"/>
          <p:cNvSpPr txBox="1"/>
          <p:nvPr/>
        </p:nvSpPr>
        <p:spPr>
          <a:xfrm>
            <a:off x="2659034" y="520636"/>
            <a:ext cx="4587932" cy="830997"/>
          </a:xfrm>
          <a:prstGeom prst="rect">
            <a:avLst/>
          </a:prstGeom>
          <a:solidFill>
            <a:srgbClr val="FBE5DD"/>
          </a:solidFill>
        </p:spPr>
        <p:txBody>
          <a:bodyPr wrap="none" tIns="0" bIns="0" rtlCol="0">
            <a:spAutoFit/>
          </a:bodyPr>
          <a:lstStyle/>
          <a:p>
            <a:pPr algn="l"/>
            <a:r>
              <a:rPr lang="ja-JP" altLang="en-US" sz="5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体のきょり感</a:t>
            </a:r>
            <a:endParaRPr lang="en-US" altLang="ja-JP" sz="5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02" name="テキスト ボックス 30"/>
          <p:cNvSpPr txBox="1"/>
          <p:nvPr/>
        </p:nvSpPr>
        <p:spPr>
          <a:xfrm>
            <a:off x="1032357" y="1735813"/>
            <a:ext cx="7828588" cy="212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ja-JP" altLang="en-US" sz="4400" b="1" spc="50" dirty="0">
                <a:solidFill>
                  <a:srgbClr val="C00000"/>
                </a:solidFill>
                <a:latin typeface="HG丸ｺﾞｼｯｸM-PRO"/>
                <a:ea typeface="HG丸ｺﾞｼｯｸM-PRO"/>
              </a:rPr>
              <a:t>心地よいきょりは人によってちがいます。</a:t>
            </a:r>
            <a:r>
              <a:rPr lang="ja-JP" altLang="en-US" sz="44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/>
                <a:ea typeface="HG丸ｺﾞｼｯｸM-PRO"/>
              </a:rPr>
              <a:t>近寄られるのをいやがる人もいます。</a:t>
            </a:r>
            <a:endParaRPr lang="en-US" altLang="ja-JP" sz="4000" b="1" spc="300" dirty="0">
              <a:latin typeface="HG丸ｺﾞｼｯｸM-PRO"/>
              <a:ea typeface="HG丸ｺﾞｼｯｸM-PRO"/>
            </a:endParaRPr>
          </a:p>
        </p:txBody>
      </p:sp>
      <p:pic>
        <p:nvPicPr>
          <p:cNvPr id="1803" name="図 6" descr="テキス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8768" y="3685287"/>
            <a:ext cx="2620722" cy="26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9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四角形: 角を丸くする 8"/>
          <p:cNvSpPr/>
          <p:nvPr/>
        </p:nvSpPr>
        <p:spPr>
          <a:xfrm>
            <a:off x="495300" y="251732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81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11" name="四角形: 角を丸くする 1"/>
          <p:cNvSpPr/>
          <p:nvPr/>
        </p:nvSpPr>
        <p:spPr>
          <a:xfrm>
            <a:off x="726985" y="935787"/>
            <a:ext cx="8439331" cy="54762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812" name="テキスト ボックス 23"/>
          <p:cNvSpPr txBox="1"/>
          <p:nvPr/>
        </p:nvSpPr>
        <p:spPr>
          <a:xfrm>
            <a:off x="2659034" y="520636"/>
            <a:ext cx="4587932" cy="830997"/>
          </a:xfrm>
          <a:prstGeom prst="rect">
            <a:avLst/>
          </a:prstGeom>
          <a:solidFill>
            <a:srgbClr val="FBE5DD"/>
          </a:solidFill>
        </p:spPr>
        <p:txBody>
          <a:bodyPr wrap="none" tIns="0" bIns="0" rtlCol="0">
            <a:spAutoFit/>
          </a:bodyPr>
          <a:lstStyle/>
          <a:p>
            <a:pPr algn="l"/>
            <a:r>
              <a:rPr lang="ja-JP" altLang="en-US" sz="5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心のきょり感</a:t>
            </a:r>
            <a:endParaRPr lang="en-US" altLang="ja-JP" sz="5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13" name="テキスト ボックス 30"/>
          <p:cNvSpPr txBox="1"/>
          <p:nvPr/>
        </p:nvSpPr>
        <p:spPr>
          <a:xfrm>
            <a:off x="1032357" y="1735813"/>
            <a:ext cx="7828588" cy="273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400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/>
                <a:ea typeface="HG丸ｺﾞｼｯｸM-PRO"/>
              </a:rPr>
              <a:t>どんなに仲のよい相手でも、</a:t>
            </a:r>
            <a:endParaRPr lang="ja-JP" altLang="en-US" sz="4400" b="1" spc="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/>
              <a:ea typeface="HG丸ｺﾞｼｯｸM-PRO"/>
            </a:endParaRPr>
          </a:p>
          <a:p>
            <a:pPr algn="l"/>
            <a:r>
              <a:rPr lang="ja-JP" altLang="en-US" sz="4400" b="1" spc="50" dirty="0">
                <a:solidFill>
                  <a:srgbClr val="C00000"/>
                </a:solidFill>
                <a:latin typeface="HG丸ｺﾞｼｯｸM-PRO"/>
                <a:ea typeface="HG丸ｺﾞｼｯｸM-PRO"/>
              </a:rPr>
              <a:t>いつも自分と同じ気持ちではありません。</a:t>
            </a:r>
            <a:endParaRPr lang="ja-JP" altLang="en-US" sz="4000" b="1" spc="5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/>
              <a:ea typeface="HG丸ｺﾞｼｯｸM-PRO"/>
            </a:endParaRPr>
          </a:p>
          <a:p>
            <a:pPr algn="l">
              <a:spcAft>
                <a:spcPts val="500"/>
              </a:spcAft>
            </a:pP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14" name="図 916" descr="アプリケーション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3704" y="3864503"/>
            <a:ext cx="3190849" cy="25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9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四角形: 角を丸くする 8"/>
          <p:cNvSpPr/>
          <p:nvPr/>
        </p:nvSpPr>
        <p:spPr>
          <a:xfrm>
            <a:off x="495300" y="251732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82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22" name="テキスト ボックス 4"/>
          <p:cNvSpPr txBox="1"/>
          <p:nvPr/>
        </p:nvSpPr>
        <p:spPr>
          <a:xfrm>
            <a:off x="1467202" y="579217"/>
            <a:ext cx="6971598" cy="1540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ちょうどいいきょりって</a:t>
            </a:r>
            <a:endParaRPr lang="en-US" altLang="ja-JP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4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どこまで？</a:t>
            </a:r>
            <a:endParaRPr lang="ja-JP" altLang="en-US" sz="4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23" name="テキスト ボックス 317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grpSp>
        <p:nvGrpSpPr>
          <p:cNvPr id="1824" name="グループ 331"/>
          <p:cNvGrpSpPr/>
          <p:nvPr/>
        </p:nvGrpSpPr>
        <p:grpSpPr>
          <a:xfrm>
            <a:off x="1870890" y="2079262"/>
            <a:ext cx="7046783" cy="3328024"/>
            <a:chOff x="1870890" y="2079262"/>
            <a:chExt cx="7046783" cy="3328024"/>
          </a:xfrm>
        </p:grpSpPr>
        <p:sp>
          <p:nvSpPr>
            <p:cNvPr id="1825" name="楕円 321"/>
            <p:cNvSpPr/>
            <p:nvPr/>
          </p:nvSpPr>
          <p:spPr>
            <a:xfrm>
              <a:off x="1870890" y="2079262"/>
              <a:ext cx="7046783" cy="3328024"/>
            </a:xfrm>
            <a:prstGeom prst="ellipse">
              <a:avLst/>
            </a:prstGeom>
            <a:solidFill>
              <a:srgbClr val="90D7F0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826" name="楕円 320"/>
            <p:cNvSpPr/>
            <p:nvPr/>
          </p:nvSpPr>
          <p:spPr>
            <a:xfrm>
              <a:off x="2024196" y="2138796"/>
              <a:ext cx="4946565" cy="3115176"/>
            </a:xfrm>
            <a:prstGeom prst="ellipse">
              <a:avLst/>
            </a:prstGeom>
            <a:solidFill>
              <a:srgbClr val="FFE69A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827" name="楕円 319"/>
            <p:cNvSpPr/>
            <p:nvPr/>
          </p:nvSpPr>
          <p:spPr>
            <a:xfrm>
              <a:off x="1871629" y="2373139"/>
              <a:ext cx="3799736" cy="2727510"/>
            </a:xfrm>
            <a:prstGeom prst="ellipse">
              <a:avLst/>
            </a:prstGeom>
            <a:solidFill>
              <a:srgbClr val="FFA6A6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</p:grpSp>
      <p:pic>
        <p:nvPicPr>
          <p:cNvPr id="1828" name="図 318" descr="アイコン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6963" y="2682563"/>
            <a:ext cx="2004535" cy="2027642"/>
          </a:xfrm>
          <a:prstGeom prst="rect">
            <a:avLst/>
          </a:prstGeom>
        </p:spPr>
      </p:pic>
      <p:sp>
        <p:nvSpPr>
          <p:cNvPr id="1829" name="図形 324"/>
          <p:cNvSpPr/>
          <p:nvPr/>
        </p:nvSpPr>
        <p:spPr>
          <a:xfrm>
            <a:off x="3656869" y="3004246"/>
            <a:ext cx="1681220" cy="42475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830" name="図形 325"/>
          <p:cNvSpPr/>
          <p:nvPr/>
        </p:nvSpPr>
        <p:spPr>
          <a:xfrm>
            <a:off x="3656813" y="3484007"/>
            <a:ext cx="3306884" cy="42475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831" name="図形 326"/>
          <p:cNvSpPr/>
          <p:nvPr/>
        </p:nvSpPr>
        <p:spPr>
          <a:xfrm>
            <a:off x="3664759" y="3955651"/>
            <a:ext cx="5252980" cy="424754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832" name="テキスト 327"/>
          <p:cNvSpPr txBox="1"/>
          <p:nvPr/>
        </p:nvSpPr>
        <p:spPr>
          <a:xfrm>
            <a:off x="3368261" y="2682563"/>
            <a:ext cx="2029239" cy="460772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 sz="2400" b="1"/>
              <a:t>50㎝</a:t>
            </a:r>
            <a:endParaRPr lang="ja-JP" altLang="en-US" b="1"/>
          </a:p>
        </p:txBody>
      </p:sp>
      <p:sp>
        <p:nvSpPr>
          <p:cNvPr id="1833" name="テキスト 328"/>
          <p:cNvSpPr txBox="1"/>
          <p:nvPr/>
        </p:nvSpPr>
        <p:spPr>
          <a:xfrm>
            <a:off x="5179008" y="3143335"/>
            <a:ext cx="1844813" cy="4607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400" b="1"/>
              <a:t>１ｍ</a:t>
            </a:r>
            <a:endParaRPr lang="ja-JP" altLang="en-US" b="1"/>
          </a:p>
        </p:txBody>
      </p:sp>
      <p:sp>
        <p:nvSpPr>
          <p:cNvPr id="1834" name="テキスト 329"/>
          <p:cNvSpPr txBox="1"/>
          <p:nvPr/>
        </p:nvSpPr>
        <p:spPr>
          <a:xfrm>
            <a:off x="6970761" y="3678375"/>
            <a:ext cx="1844813" cy="4607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400" b="1"/>
              <a:t>２ｍ</a:t>
            </a:r>
            <a:endParaRPr lang="ja-JP" altLang="en-US" b="1"/>
          </a:p>
        </p:txBody>
      </p:sp>
      <p:sp>
        <p:nvSpPr>
          <p:cNvPr id="1835" name="テキスト 330"/>
          <p:cNvSpPr txBox="1"/>
          <p:nvPr/>
        </p:nvSpPr>
        <p:spPr>
          <a:xfrm>
            <a:off x="521939" y="5895657"/>
            <a:ext cx="8395802" cy="6454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3600"/>
              <a:t>　</a:t>
            </a:r>
            <a:r>
              <a:rPr lang="ja-JP" altLang="en-US" sz="3600" b="1">
                <a:latin typeface="HG丸ｺﾞｼｯｸM-PRO"/>
                <a:ea typeface="HG丸ｺﾞｼｯｸM-PRO"/>
              </a:rPr>
              <a:t>①知らない人　　②家族　　③友達</a:t>
            </a:r>
            <a:endParaRPr lang="ja-JP" altLang="en-US" sz="3600"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131949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四角形: 角を丸くする 8"/>
          <p:cNvSpPr/>
          <p:nvPr/>
        </p:nvSpPr>
        <p:spPr>
          <a:xfrm>
            <a:off x="495300" y="251732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84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43" name="テキスト ボックス 4"/>
          <p:cNvSpPr txBox="1"/>
          <p:nvPr/>
        </p:nvSpPr>
        <p:spPr>
          <a:xfrm>
            <a:off x="1181198" y="757781"/>
            <a:ext cx="7728668" cy="218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仲よしの友達にさそわれたけど行きたくないときは、</a:t>
            </a:r>
            <a:endParaRPr lang="ja-JP" altLang="en-US" sz="6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どう言えばいいだろう？</a:t>
            </a:r>
            <a:endParaRPr lang="ja-JP" altLang="en-US" sz="4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44" name="図 291" descr="アプリケーション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9142" y="3040193"/>
            <a:ext cx="4447850" cy="3551107"/>
          </a:xfrm>
          <a:prstGeom prst="rect">
            <a:avLst/>
          </a:prstGeom>
        </p:spPr>
      </p:pic>
      <p:sp>
        <p:nvSpPr>
          <p:cNvPr id="1845" name="テキスト ボックス 365"/>
          <p:cNvSpPr txBox="1"/>
          <p:nvPr/>
        </p:nvSpPr>
        <p:spPr>
          <a:xfrm>
            <a:off x="317119" y="180000"/>
            <a:ext cx="3330623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かんがえよう（案１）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131949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四角形: 角を丸くする 8"/>
          <p:cNvSpPr/>
          <p:nvPr/>
        </p:nvSpPr>
        <p:spPr>
          <a:xfrm>
            <a:off x="495300" y="251732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85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53" name="テキスト ボックス 4"/>
          <p:cNvSpPr txBox="1"/>
          <p:nvPr/>
        </p:nvSpPr>
        <p:spPr>
          <a:xfrm>
            <a:off x="1726374" y="751776"/>
            <a:ext cx="7259427" cy="2251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友達をさそったけど、</a:t>
            </a:r>
            <a:endParaRPr lang="ja-JP" altLang="en-US" sz="4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ことわられたときは</a:t>
            </a:r>
            <a:endParaRPr lang="ja-JP" altLang="en-US" sz="4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何と言えばいいだろう？</a:t>
            </a:r>
            <a:endParaRPr lang="ja-JP" altLang="en-US" sz="44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54" name="図 291" descr="アプリケーション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6889" y="3040193"/>
            <a:ext cx="4447850" cy="3551107"/>
          </a:xfrm>
          <a:prstGeom prst="rect">
            <a:avLst/>
          </a:prstGeom>
        </p:spPr>
      </p:pic>
      <p:sp>
        <p:nvSpPr>
          <p:cNvPr id="1855" name="図形 415"/>
          <p:cNvSpPr/>
          <p:nvPr/>
        </p:nvSpPr>
        <p:spPr>
          <a:xfrm rot="11760000">
            <a:off x="4878182" y="3649885"/>
            <a:ext cx="675723" cy="978529"/>
          </a:xfrm>
          <a:prstGeom prst="triangle">
            <a:avLst>
              <a:gd name="adj" fmla="val 54054"/>
            </a:avLst>
          </a:prstGeom>
          <a:solidFill>
            <a:srgbClr val="90D7F0"/>
          </a:solidFill>
          <a:ln w="28575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856" name="図形 414"/>
          <p:cNvSpPr/>
          <p:nvPr/>
        </p:nvSpPr>
        <p:spPr>
          <a:xfrm>
            <a:off x="2954130" y="3040042"/>
            <a:ext cx="4803913" cy="807492"/>
          </a:xfrm>
          <a:prstGeom prst="roundRect">
            <a:avLst>
              <a:gd name="adj" fmla="val 50000"/>
            </a:avLst>
          </a:prstGeom>
          <a:solidFill>
            <a:srgbClr val="90D7F0"/>
          </a:solidFill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857" name="テキスト 416"/>
          <p:cNvSpPr txBox="1"/>
          <p:nvPr/>
        </p:nvSpPr>
        <p:spPr>
          <a:xfrm>
            <a:off x="2802283" y="3213402"/>
            <a:ext cx="5342282" cy="4607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400" b="1">
                <a:latin typeface="HG丸ｺﾞｼｯｸM-PRO"/>
                <a:ea typeface="HG丸ｺﾞｼｯｸM-PRO"/>
              </a:rPr>
              <a:t>ごめん。今日は行けないんだ。</a:t>
            </a:r>
            <a:endParaRPr lang="ja-JP" altLang="en-US" sz="2800" b="1">
              <a:latin typeface="HG丸ｺﾞｼｯｸM-PRO"/>
              <a:ea typeface="HG丸ｺﾞｼｯｸM-PRO"/>
            </a:endParaRPr>
          </a:p>
        </p:txBody>
      </p:sp>
      <p:sp>
        <p:nvSpPr>
          <p:cNvPr id="1858" name="四角形 472"/>
          <p:cNvSpPr/>
          <p:nvPr/>
        </p:nvSpPr>
        <p:spPr>
          <a:xfrm>
            <a:off x="2222500" y="5300870"/>
            <a:ext cx="1766956" cy="662609"/>
          </a:xfrm>
          <a:prstGeom prst="rect">
            <a:avLst/>
          </a:prstGeom>
          <a:solidFill>
            <a:srgbClr val="8ABD1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859" name="テキスト ボックス 249"/>
          <p:cNvSpPr txBox="1"/>
          <p:nvPr/>
        </p:nvSpPr>
        <p:spPr>
          <a:xfrm>
            <a:off x="317119" y="180000"/>
            <a:ext cx="3330623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かんがえよう（案２）</a:t>
            </a:r>
            <a:endParaRPr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1319492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67" name="テキスト ボックス 4"/>
          <p:cNvSpPr txBox="1"/>
          <p:nvPr/>
        </p:nvSpPr>
        <p:spPr>
          <a:xfrm>
            <a:off x="629000" y="2259034"/>
            <a:ext cx="8717268" cy="2309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 SNSを使うとき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に</a:t>
            </a: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気を</a:t>
            </a: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つけること</a:t>
            </a:r>
            <a:endParaRPr kumimoji="1" lang="ja-JP" altLang="en-US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四角形: 角を丸くする 18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dirty="0"/>
          </a:p>
        </p:txBody>
      </p:sp>
      <p:sp>
        <p:nvSpPr>
          <p:cNvPr id="1874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75" name="テキスト ボックス 4"/>
          <p:cNvSpPr txBox="1"/>
          <p:nvPr/>
        </p:nvSpPr>
        <p:spPr>
          <a:xfrm>
            <a:off x="894986" y="560893"/>
            <a:ext cx="8103318" cy="1509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ja-JP" sz="6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endParaRPr lang="en-US" altLang="ja-JP" sz="6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en-US" altLang="ja-JP" sz="28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(ソーシャル・ネットワーキング・サービス)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76" name="テキスト 554"/>
          <p:cNvSpPr txBox="1"/>
          <p:nvPr/>
        </p:nvSpPr>
        <p:spPr>
          <a:xfrm>
            <a:off x="1176353" y="4621389"/>
            <a:ext cx="7542408" cy="1322546"/>
          </a:xfrm>
          <a:prstGeom prst="rect">
            <a:avLst/>
          </a:prstGeom>
        </p:spPr>
        <p:txBody>
          <a:bodyPr>
            <a:spAutoFit/>
          </a:bodyPr>
          <a:p>
            <a:pPr algn="l">
              <a:defRPr lang="ja-JP" altLang="en-US"/>
            </a:pPr>
            <a:r>
              <a:rPr lang="ja-JP" altLang="en-US" sz="4000" b="1">
                <a:latin typeface="HG丸ｺﾞｼｯｸM-PRO"/>
                <a:ea typeface="HG丸ｺﾞｼｯｸM-PRO"/>
              </a:rPr>
              <a:t>これらを使ったことがある人はいますか？</a:t>
            </a:r>
            <a:endParaRPr lang="ja-JP" altLang="en-US" sz="4400" b="1">
              <a:latin typeface="HG丸ｺﾞｼｯｸM-PRO"/>
              <a:ea typeface="HG丸ｺﾞｼｯｸM-PRO"/>
            </a:endParaRPr>
          </a:p>
        </p:txBody>
      </p:sp>
      <p:pic>
        <p:nvPicPr>
          <p:cNvPr id="1877" name="図 555"/>
          <p:cNvPicPr>
            <a:picLocks noChangeAspect="1"/>
          </p:cNvPicPr>
          <p:nvPr/>
        </p:nvPicPr>
        <p:blipFill>
          <a:blip r:embed="rId1"/>
          <a:srcRect t="3705"/>
          <a:stretch>
            <a:fillRect/>
          </a:stretch>
        </p:blipFill>
        <p:spPr>
          <a:xfrm>
            <a:off x="1118286" y="2778513"/>
            <a:ext cx="1375672" cy="1414631"/>
          </a:xfrm>
          <a:prstGeom prst="rect">
            <a:avLst/>
          </a:prstGeom>
        </p:spPr>
      </p:pic>
      <p:pic>
        <p:nvPicPr>
          <p:cNvPr id="1878" name="図 5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35" y="2759544"/>
            <a:ext cx="1404186" cy="1433600"/>
          </a:xfrm>
          <a:prstGeom prst="rect">
            <a:avLst/>
          </a:prstGeom>
        </p:spPr>
      </p:pic>
      <p:pic>
        <p:nvPicPr>
          <p:cNvPr id="1879" name="図 5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16" y="2732691"/>
            <a:ext cx="1476088" cy="1487306"/>
          </a:xfrm>
          <a:prstGeom prst="rect">
            <a:avLst/>
          </a:prstGeom>
        </p:spPr>
      </p:pic>
      <p:pic>
        <p:nvPicPr>
          <p:cNvPr id="1880" name="図 5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957" y="2759544"/>
            <a:ext cx="1415200" cy="1386314"/>
          </a:xfrm>
          <a:prstGeom prst="rect">
            <a:avLst/>
          </a:prstGeom>
        </p:spPr>
      </p:pic>
      <p:pic>
        <p:nvPicPr>
          <p:cNvPr id="1881" name="図 5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63" y="2766997"/>
            <a:ext cx="1425241" cy="14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10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四角形: 角を丸くする 18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dirty="0"/>
          </a:p>
        </p:txBody>
      </p:sp>
      <p:sp>
        <p:nvSpPr>
          <p:cNvPr id="188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89" name="テキスト ボックス 4"/>
          <p:cNvSpPr txBox="1"/>
          <p:nvPr/>
        </p:nvSpPr>
        <p:spPr>
          <a:xfrm>
            <a:off x="894986" y="560893"/>
            <a:ext cx="8103318" cy="1509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ja-JP" sz="6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endParaRPr lang="en-US" altLang="ja-JP" sz="6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en-US" altLang="ja-JP" sz="28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(ソーシャル・ネットワーキング・サービス)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90" name="図 398"/>
          <p:cNvPicPr>
            <a:picLocks noChangeAspect="1"/>
          </p:cNvPicPr>
          <p:nvPr/>
        </p:nvPicPr>
        <p:blipFill>
          <a:blip r:embed="rId1"/>
          <a:srcRect t="3705"/>
          <a:stretch>
            <a:fillRect/>
          </a:stretch>
        </p:blipFill>
        <p:spPr>
          <a:xfrm>
            <a:off x="1118286" y="2778513"/>
            <a:ext cx="1375672" cy="1414631"/>
          </a:xfrm>
          <a:prstGeom prst="rect">
            <a:avLst/>
          </a:prstGeom>
        </p:spPr>
      </p:pic>
      <p:pic>
        <p:nvPicPr>
          <p:cNvPr id="1891" name="図 3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35" y="2759544"/>
            <a:ext cx="1404186" cy="1433600"/>
          </a:xfrm>
          <a:prstGeom prst="rect">
            <a:avLst/>
          </a:prstGeom>
        </p:spPr>
      </p:pic>
      <p:pic>
        <p:nvPicPr>
          <p:cNvPr id="1892" name="図 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16" y="2732691"/>
            <a:ext cx="1476088" cy="1487306"/>
          </a:xfrm>
          <a:prstGeom prst="rect">
            <a:avLst/>
          </a:prstGeom>
        </p:spPr>
      </p:pic>
      <p:pic>
        <p:nvPicPr>
          <p:cNvPr id="1893" name="図 4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957" y="2759544"/>
            <a:ext cx="1415200" cy="1386314"/>
          </a:xfrm>
          <a:prstGeom prst="rect">
            <a:avLst/>
          </a:prstGeom>
        </p:spPr>
      </p:pic>
      <p:pic>
        <p:nvPicPr>
          <p:cNvPr id="1894" name="図 4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63" y="2766997"/>
            <a:ext cx="1425241" cy="1453000"/>
          </a:xfrm>
          <a:prstGeom prst="rect">
            <a:avLst/>
          </a:prstGeom>
        </p:spPr>
      </p:pic>
      <p:sp>
        <p:nvSpPr>
          <p:cNvPr id="1895" name="テキスト 393"/>
          <p:cNvSpPr txBox="1"/>
          <p:nvPr/>
        </p:nvSpPr>
        <p:spPr>
          <a:xfrm>
            <a:off x="1118152" y="4610652"/>
            <a:ext cx="7880018" cy="1199436"/>
          </a:xfrm>
          <a:prstGeom prst="rect">
            <a:avLst/>
          </a:prstGeom>
        </p:spPr>
        <p:txBody>
          <a:bodyPr>
            <a:spAutoFit/>
          </a:bodyPr>
          <a:p>
            <a:pPr algn="l">
              <a:defRPr lang="ja-JP" altLang="en-US"/>
            </a:pP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13才未満（小学生）は使用できない</a:t>
            </a: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ものがあることは知っていますか？</a:t>
            </a:r>
            <a:endParaRPr lang="ja-JP" altLang="en-US" sz="3600" b="1">
              <a:solidFill>
                <a:srgbClr val="FF0000"/>
              </a:solidFill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80605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288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9" name="テキスト ボックス 4"/>
          <p:cNvSpPr txBox="1"/>
          <p:nvPr/>
        </p:nvSpPr>
        <p:spPr>
          <a:xfrm>
            <a:off x="1097771" y="692517"/>
            <a:ext cx="7697758" cy="116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じぶんのからだは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90" name="図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945" y="1941018"/>
            <a:ext cx="2904061" cy="2946027"/>
          </a:xfrm>
          <a:prstGeom prst="rect">
            <a:avLst/>
          </a:prstGeom>
        </p:spPr>
      </p:pic>
      <p:pic>
        <p:nvPicPr>
          <p:cNvPr id="1291" name="図 18" descr="アイコン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996" y="1941018"/>
            <a:ext cx="2912455" cy="2946028"/>
          </a:xfrm>
          <a:prstGeom prst="rect">
            <a:avLst/>
          </a:prstGeom>
        </p:spPr>
      </p:pic>
      <p:sp>
        <p:nvSpPr>
          <p:cNvPr id="1292" name="テキスト ボックス 186"/>
          <p:cNvSpPr txBox="1"/>
          <p:nvPr/>
        </p:nvSpPr>
        <p:spPr>
          <a:xfrm>
            <a:off x="1568359" y="4836973"/>
            <a:ext cx="6758398" cy="1168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たいせつなもの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9056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四角形: 角を丸くする 18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dirty="0"/>
          </a:p>
        </p:txBody>
      </p:sp>
      <p:sp>
        <p:nvSpPr>
          <p:cNvPr id="1902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903" name="テキスト ボックス 4"/>
          <p:cNvSpPr txBox="1"/>
          <p:nvPr/>
        </p:nvSpPr>
        <p:spPr>
          <a:xfrm>
            <a:off x="894986" y="560893"/>
            <a:ext cx="8103318" cy="1509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ja-JP" sz="6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endParaRPr lang="en-US" altLang="ja-JP" sz="6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en-US" altLang="ja-JP" sz="28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(ソーシャル・ネットワーキング・サービス)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04" name="図 398"/>
          <p:cNvPicPr>
            <a:picLocks noChangeAspect="1"/>
          </p:cNvPicPr>
          <p:nvPr/>
        </p:nvPicPr>
        <p:blipFill>
          <a:blip r:embed="rId1"/>
          <a:srcRect t="4631"/>
          <a:stretch>
            <a:fillRect/>
          </a:stretch>
        </p:blipFill>
        <p:spPr>
          <a:xfrm>
            <a:off x="1118286" y="2792120"/>
            <a:ext cx="1375672" cy="1401024"/>
          </a:xfrm>
          <a:prstGeom prst="rect">
            <a:avLst/>
          </a:prstGeom>
        </p:spPr>
      </p:pic>
      <p:pic>
        <p:nvPicPr>
          <p:cNvPr id="1905" name="図 3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35" y="2759544"/>
            <a:ext cx="1404186" cy="1433600"/>
          </a:xfrm>
          <a:prstGeom prst="rect">
            <a:avLst/>
          </a:prstGeom>
        </p:spPr>
      </p:pic>
      <p:pic>
        <p:nvPicPr>
          <p:cNvPr id="1906" name="図 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16" y="2732691"/>
            <a:ext cx="1476088" cy="1487306"/>
          </a:xfrm>
          <a:prstGeom prst="rect">
            <a:avLst/>
          </a:prstGeom>
        </p:spPr>
      </p:pic>
      <p:pic>
        <p:nvPicPr>
          <p:cNvPr id="1907" name="図 4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957" y="2759544"/>
            <a:ext cx="1415200" cy="1386314"/>
          </a:xfrm>
          <a:prstGeom prst="rect">
            <a:avLst/>
          </a:prstGeom>
        </p:spPr>
      </p:pic>
      <p:pic>
        <p:nvPicPr>
          <p:cNvPr id="1908" name="図 4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63" y="2766997"/>
            <a:ext cx="1425241" cy="1453000"/>
          </a:xfrm>
          <a:prstGeom prst="rect">
            <a:avLst/>
          </a:prstGeom>
        </p:spPr>
      </p:pic>
      <p:sp>
        <p:nvSpPr>
          <p:cNvPr id="1909" name="テキスト 393"/>
          <p:cNvSpPr txBox="1"/>
          <p:nvPr/>
        </p:nvSpPr>
        <p:spPr>
          <a:xfrm>
            <a:off x="1118816" y="4219997"/>
            <a:ext cx="8638051" cy="1753433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defRPr lang="ja-JP" altLang="en-US"/>
            </a:pP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△１２才以上が推奨</a:t>
            </a:r>
            <a:endParaRPr lang="ja-JP" altLang="en-US" sz="3600" b="1">
              <a:solidFill>
                <a:srgbClr val="FF0000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×</a:t>
            </a: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１３才以上</a:t>
            </a: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（</a:t>
            </a: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小学生は使用不可）</a:t>
            </a:r>
            <a:endParaRPr lang="ja-JP" altLang="en-US" sz="3600" b="1">
              <a:solidFill>
                <a:srgbClr val="FF0000"/>
              </a:solidFill>
              <a:latin typeface="HG丸ｺﾞｼｯｸM-PRO"/>
              <a:ea typeface="HG丸ｺﾞｼｯｸM-PRO"/>
            </a:endParaRPr>
          </a:p>
          <a:p>
            <a:pPr algn="l">
              <a:defRPr lang="ja-JP" altLang="en-US"/>
            </a:pP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※</a:t>
            </a: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Twitterは</a:t>
            </a: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１７才以上</a:t>
            </a:r>
            <a:endParaRPr lang="ja-JP" altLang="en-US" sz="3600" b="1">
              <a:solidFill>
                <a:srgbClr val="FF0000"/>
              </a:solidFill>
              <a:latin typeface="HG丸ｺﾞｼｯｸM-PRO"/>
              <a:ea typeface="HG丸ｺﾞｼｯｸM-PRO"/>
            </a:endParaRPr>
          </a:p>
        </p:txBody>
      </p:sp>
      <p:sp>
        <p:nvSpPr>
          <p:cNvPr id="1910" name="図形 493"/>
          <p:cNvSpPr/>
          <p:nvPr/>
        </p:nvSpPr>
        <p:spPr>
          <a:xfrm rot="18900000">
            <a:off x="918296" y="2526205"/>
            <a:ext cx="1775653" cy="1775653"/>
          </a:xfrm>
          <a:prstGeom prst="mathPlus">
            <a:avLst>
              <a:gd name="adj1" fmla="val 85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911" name="図形 499"/>
          <p:cNvSpPr/>
          <p:nvPr/>
        </p:nvSpPr>
        <p:spPr>
          <a:xfrm>
            <a:off x="2903130" y="3090574"/>
            <a:ext cx="1004397" cy="771540"/>
          </a:xfrm>
          <a:prstGeom prst="triangle">
            <a:avLst>
              <a:gd name="adj" fmla="val 50000"/>
            </a:avLst>
          </a:prstGeom>
          <a:noFill/>
          <a:ln w="1270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912" name="図形 500"/>
          <p:cNvSpPr/>
          <p:nvPr/>
        </p:nvSpPr>
        <p:spPr>
          <a:xfrm rot="18900000">
            <a:off x="4058819" y="2570788"/>
            <a:ext cx="1775653" cy="1775653"/>
          </a:xfrm>
          <a:prstGeom prst="mathPlus">
            <a:avLst>
              <a:gd name="adj1" fmla="val 85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913" name="図形 501"/>
          <p:cNvSpPr/>
          <p:nvPr/>
        </p:nvSpPr>
        <p:spPr>
          <a:xfrm rot="18900000">
            <a:off x="5706534" y="2588518"/>
            <a:ext cx="1775653" cy="1775653"/>
          </a:xfrm>
          <a:prstGeom prst="mathPlus">
            <a:avLst>
              <a:gd name="adj1" fmla="val 85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914" name="テキスト 562"/>
          <p:cNvSpPr txBox="1"/>
          <p:nvPr/>
        </p:nvSpPr>
        <p:spPr>
          <a:xfrm>
            <a:off x="7659503" y="2630700"/>
            <a:ext cx="1252361" cy="1568768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 sz="9600">
                <a:solidFill>
                  <a:srgbClr val="FF0000"/>
                </a:solidFill>
                <a:latin typeface="HGSｺﾞｼｯｸE"/>
                <a:ea typeface="HGSｺﾞｼｯｸE"/>
              </a:rPr>
              <a:t>※</a:t>
            </a:r>
            <a:endParaRPr lang="ja-JP" altLang="en-US" sz="9600">
              <a:solidFill>
                <a:srgbClr val="FF0000"/>
              </a:solidFill>
              <a:latin typeface="HGSｺﾞｼｯｸE"/>
              <a:ea typeface="HGS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val="1806051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四角形: 角を丸くする 18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dirty="0"/>
          </a:p>
        </p:txBody>
      </p:sp>
      <p:sp>
        <p:nvSpPr>
          <p:cNvPr id="192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922" name="テキスト ボックス 4"/>
          <p:cNvSpPr txBox="1"/>
          <p:nvPr/>
        </p:nvSpPr>
        <p:spPr>
          <a:xfrm>
            <a:off x="1610727" y="878393"/>
            <a:ext cx="6671836" cy="1014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6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オンラインゲーム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23" name="図 3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4514" y="2201083"/>
            <a:ext cx="1901125" cy="1901125"/>
          </a:xfrm>
          <a:prstGeom prst="rect">
            <a:avLst/>
          </a:prstGeom>
        </p:spPr>
      </p:pic>
      <p:pic>
        <p:nvPicPr>
          <p:cNvPr id="1924" name="図 3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90" y="2913255"/>
            <a:ext cx="2260343" cy="961902"/>
          </a:xfrm>
          <a:prstGeom prst="rect">
            <a:avLst/>
          </a:prstGeom>
        </p:spPr>
      </p:pic>
      <p:sp>
        <p:nvSpPr>
          <p:cNvPr id="1925" name="テキスト 394"/>
          <p:cNvSpPr txBox="1"/>
          <p:nvPr/>
        </p:nvSpPr>
        <p:spPr>
          <a:xfrm>
            <a:off x="943791" y="4610652"/>
            <a:ext cx="8181266" cy="119943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13才未満（小学生）が利用できない</a:t>
            </a:r>
            <a:endParaRPr lang="ja-JP" altLang="en-US" sz="3600" b="1">
              <a:solidFill>
                <a:srgbClr val="FF0000"/>
              </a:solidFill>
              <a:latin typeface="HG丸ｺﾞｼｯｸM-PRO"/>
              <a:ea typeface="HG丸ｺﾞｼｯｸM-PRO"/>
            </a:endParaRPr>
          </a:p>
          <a:p>
            <a:pPr>
              <a:defRPr lang="ja-JP" altLang="en-US"/>
            </a:pPr>
            <a:r>
              <a:rPr lang="ja-JP" altLang="en-US" sz="3600" b="1">
                <a:solidFill>
                  <a:srgbClr val="FF0000"/>
                </a:solidFill>
                <a:latin typeface="HG丸ｺﾞｼｯｸM-PRO"/>
                <a:ea typeface="HG丸ｺﾞｼｯｸM-PRO"/>
              </a:rPr>
              <a:t>ゲームがあることを知っていますか？</a:t>
            </a:r>
            <a:endParaRPr lang="ja-JP" altLang="en-US" sz="3600" b="1">
              <a:solidFill>
                <a:srgbClr val="FF0000"/>
              </a:solidFill>
              <a:latin typeface="HG丸ｺﾞｼｯｸM-PRO"/>
              <a:ea typeface="HG丸ｺﾞｼｯｸM-PRO"/>
            </a:endParaRPr>
          </a:p>
        </p:txBody>
      </p:sp>
      <p:pic>
        <p:nvPicPr>
          <p:cNvPr id="1926" name="図 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64" y="2416940"/>
            <a:ext cx="1908613" cy="19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10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四角形: 角を丸くする 18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dirty="0"/>
          </a:p>
        </p:txBody>
      </p:sp>
      <p:sp>
        <p:nvSpPr>
          <p:cNvPr id="193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934" name="テキスト ボックス 4"/>
          <p:cNvSpPr txBox="1"/>
          <p:nvPr/>
        </p:nvSpPr>
        <p:spPr>
          <a:xfrm>
            <a:off x="1072344" y="855958"/>
            <a:ext cx="8011905" cy="212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ja-JP" altLang="en-US" sz="44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SNSやオンラインゲームは，なぜ利用できる年れいを制限しているのだと思いますか？</a:t>
            </a:r>
            <a:endParaRPr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35" name="テキスト ボックス 399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pic>
        <p:nvPicPr>
          <p:cNvPr id="1936" name="図 395" descr="アイコン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905" y="3274775"/>
            <a:ext cx="4205490" cy="29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10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四角形: 角を丸くする 18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 dirty="0"/>
          </a:p>
        </p:txBody>
      </p:sp>
      <p:sp>
        <p:nvSpPr>
          <p:cNvPr id="194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944" name="テキスト ボックス 3"/>
          <p:cNvSpPr txBox="1"/>
          <p:nvPr/>
        </p:nvSpPr>
        <p:spPr>
          <a:xfrm>
            <a:off x="1975262" y="1283652"/>
            <a:ext cx="5955476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kumimoji="1" lang="en-US" altLang="ja-JP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でやりとりしている相手は</a:t>
            </a:r>
            <a:endParaRPr kumimoji="1" lang="en-US" altLang="ja-JP" sz="2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kumimoji="1" lang="ja-JP" altLang="en-US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本当に信らいしていい人</a:t>
            </a:r>
            <a:r>
              <a:rPr lang="ja-JP" altLang="en-US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kumimoji="1" lang="ja-JP" altLang="en-US" sz="2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のかな？</a:t>
            </a:r>
            <a:endParaRPr kumimoji="1" lang="en-US" altLang="ja-JP" sz="2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45" name="テキスト ボックス 4"/>
          <p:cNvSpPr txBox="1"/>
          <p:nvPr/>
        </p:nvSpPr>
        <p:spPr>
          <a:xfrm>
            <a:off x="622390" y="560893"/>
            <a:ext cx="8648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ja-JP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を使うときに気をつけること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46" name="正方形/長方形 7"/>
          <p:cNvSpPr/>
          <p:nvPr/>
        </p:nvSpPr>
        <p:spPr>
          <a:xfrm>
            <a:off x="1330325" y="2299716"/>
            <a:ext cx="7245350" cy="4218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cxnSp>
        <p:nvCxnSpPr>
          <p:cNvPr id="1947" name="直線コネクタ 8"/>
          <p:cNvCxnSpPr>
            <a:cxnSpLocks/>
          </p:cNvCxnSpPr>
          <p:nvPr/>
        </p:nvCxnSpPr>
        <p:spPr>
          <a:xfrm flipH="1">
            <a:off x="1330325" y="4323588"/>
            <a:ext cx="7245350" cy="0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8" name="直線コネクタ 9"/>
          <p:cNvCxnSpPr>
            <a:cxnSpLocks/>
            <a:stCxn id="1946" idx="0"/>
            <a:endCxn id="1946" idx="2"/>
          </p:cNvCxnSpPr>
          <p:nvPr/>
        </p:nvCxnSpPr>
        <p:spPr>
          <a:xfrm>
            <a:off x="4953000" y="2299716"/>
            <a:ext cx="0" cy="4218431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" name="テキスト ボックス 14"/>
          <p:cNvSpPr txBox="1"/>
          <p:nvPr/>
        </p:nvSpPr>
        <p:spPr>
          <a:xfrm>
            <a:off x="1537496" y="2362656"/>
            <a:ext cx="3230373" cy="495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pPr>
              <a:spcAft>
                <a:spcPts val="500"/>
              </a:spcAft>
            </a:pPr>
            <a:r>
              <a:rPr lang="en-US" altLang="ja-JP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で同い年の人だと思いこんで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やりとりしていて、仲良くなってきたから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50" name="テキスト ボックス 15"/>
          <p:cNvSpPr txBox="1"/>
          <p:nvPr/>
        </p:nvSpPr>
        <p:spPr>
          <a:xfrm>
            <a:off x="5151557" y="2362656"/>
            <a:ext cx="3230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その人と実際に会ってみることになった！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51" name="テキスト ボックス 16"/>
          <p:cNvSpPr txBox="1"/>
          <p:nvPr/>
        </p:nvSpPr>
        <p:spPr>
          <a:xfrm>
            <a:off x="2075375" y="4469907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車に連れ込まれそうに・・・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52" name="テキスト ボックス 17"/>
          <p:cNvSpPr txBox="1"/>
          <p:nvPr/>
        </p:nvSpPr>
        <p:spPr>
          <a:xfrm>
            <a:off x="5319675" y="4548282"/>
            <a:ext cx="2909771" cy="495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待ち合わせ場所に行ってみたら、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11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思っていた人とまったくちがっていて</a:t>
            </a:r>
            <a:endParaRPr lang="en-US" altLang="ja-JP" sz="11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53" name="図 5" descr="アイコン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8843" y="2916085"/>
            <a:ext cx="1929124" cy="1356766"/>
          </a:xfrm>
          <a:prstGeom prst="rect">
            <a:avLst/>
          </a:prstGeom>
        </p:spPr>
      </p:pic>
      <p:sp>
        <p:nvSpPr>
          <p:cNvPr id="1954" name="正方形/長方形 28"/>
          <p:cNvSpPr/>
          <p:nvPr/>
        </p:nvSpPr>
        <p:spPr>
          <a:xfrm>
            <a:off x="4423958" y="3986202"/>
            <a:ext cx="1027236" cy="6747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5" name="テキスト ボックス 29"/>
          <p:cNvSpPr txBox="1"/>
          <p:nvPr/>
        </p:nvSpPr>
        <p:spPr>
          <a:xfrm>
            <a:off x="4505177" y="400161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1956" name="テキスト ボックス 30"/>
          <p:cNvSpPr txBox="1"/>
          <p:nvPr/>
        </p:nvSpPr>
        <p:spPr>
          <a:xfrm>
            <a:off x="5012458" y="4001614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57" name="テキスト ボックス 31"/>
          <p:cNvSpPr txBox="1"/>
          <p:nvPr/>
        </p:nvSpPr>
        <p:spPr>
          <a:xfrm>
            <a:off x="4505177" y="4338606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58" name="テキスト ボックス 32"/>
          <p:cNvSpPr txBox="1"/>
          <p:nvPr/>
        </p:nvSpPr>
        <p:spPr>
          <a:xfrm>
            <a:off x="5018699" y="4338606"/>
            <a:ext cx="40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59" name="図 6" descr="光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690" y="2639655"/>
            <a:ext cx="878685" cy="1580441"/>
          </a:xfrm>
          <a:prstGeom prst="rect">
            <a:avLst/>
          </a:prstGeom>
        </p:spPr>
      </p:pic>
      <p:pic>
        <p:nvPicPr>
          <p:cNvPr id="1960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387" y="5071166"/>
            <a:ext cx="1375902" cy="1413503"/>
          </a:xfrm>
          <a:prstGeom prst="rect">
            <a:avLst/>
          </a:prstGeom>
        </p:spPr>
      </p:pic>
      <p:pic>
        <p:nvPicPr>
          <p:cNvPr id="1961" name="図 23" descr="時計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881" y="4774550"/>
            <a:ext cx="1944236" cy="1710742"/>
          </a:xfrm>
          <a:prstGeom prst="rect">
            <a:avLst/>
          </a:prstGeom>
        </p:spPr>
      </p:pic>
      <p:sp>
        <p:nvSpPr>
          <p:cNvPr id="1962" name="矢印: 右 1"/>
          <p:cNvSpPr/>
          <p:nvPr/>
        </p:nvSpPr>
        <p:spPr>
          <a:xfrm>
            <a:off x="4763475" y="3104267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63" name="矢印: 右 24"/>
          <p:cNvSpPr/>
          <p:nvPr/>
        </p:nvSpPr>
        <p:spPr>
          <a:xfrm rot="10800000">
            <a:off x="4726833" y="5359156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64" name="矢印: 右 25"/>
          <p:cNvSpPr/>
          <p:nvPr/>
        </p:nvSpPr>
        <p:spPr>
          <a:xfrm rot="5400000">
            <a:off x="6518881" y="4194594"/>
            <a:ext cx="388713" cy="3402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51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四角形: 角を丸くする 17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Aft>
                <a:spcPts val="500"/>
              </a:spcAft>
            </a:pPr>
            <a:endParaRPr lang="ja-JP" altLang="en-US" sz="1800" spc="300" dirty="0"/>
          </a:p>
        </p:txBody>
      </p:sp>
      <p:sp>
        <p:nvSpPr>
          <p:cNvPr id="1971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972" name="テキスト ボックス 4"/>
          <p:cNvSpPr txBox="1"/>
          <p:nvPr/>
        </p:nvSpPr>
        <p:spPr>
          <a:xfrm>
            <a:off x="980972" y="910697"/>
            <a:ext cx="7931357" cy="183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人とのきょり感が守られないとき、</a:t>
            </a:r>
            <a:endParaRPr lang="ja-JP" altLang="en-US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lang="en-US" altLang="ja-JP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でこわい思いをしそうな</a:t>
            </a: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</a:t>
            </a:r>
            <a:endParaRPr lang="ja-JP" altLang="en-US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Aft>
                <a:spcPts val="500"/>
              </a:spcAft>
            </a:pP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はどうしたらいいかな？</a:t>
            </a:r>
            <a:endParaRPr lang="ja-JP" altLang="en-US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973" name="グループ化 3"/>
          <p:cNvGrpSpPr/>
          <p:nvPr/>
        </p:nvGrpSpPr>
        <p:grpSpPr>
          <a:xfrm>
            <a:off x="649238" y="3147199"/>
            <a:ext cx="3544156" cy="1760618"/>
            <a:chOff x="2371863" y="3081054"/>
            <a:chExt cx="3544156" cy="1760618"/>
          </a:xfrm>
        </p:grpSpPr>
        <p:grpSp>
          <p:nvGrpSpPr>
            <p:cNvPr id="1974" name="Group 75"/>
            <p:cNvGrpSpPr/>
            <p:nvPr/>
          </p:nvGrpSpPr>
          <p:grpSpPr>
            <a:xfrm>
              <a:off x="5795429" y="4631693"/>
              <a:ext cx="120590" cy="109440"/>
              <a:chOff x="5627" y="1871"/>
              <a:chExt cx="66" cy="62"/>
            </a:xfrm>
          </p:grpSpPr>
          <p:sp>
            <p:nvSpPr>
              <p:cNvPr id="1975" name="Freeform 76"/>
              <p:cNvSpPr>
                <a:spLocks noChangeAspect="1"/>
              </p:cNvSpPr>
              <p:nvPr/>
            </p:nvSpPr>
            <p:spPr bwMode="gray">
              <a:xfrm>
                <a:off x="5627" y="1871"/>
                <a:ext cx="66" cy="62"/>
              </a:xfrm>
              <a:custGeom>
                <a:avLst/>
                <a:gdLst>
                  <a:gd name="T0" fmla="*/ 0 w 28"/>
                  <a:gd name="T1" fmla="*/ 13 h 26"/>
                  <a:gd name="T2" fmla="*/ 14 w 28"/>
                  <a:gd name="T3" fmla="*/ 0 h 26"/>
                  <a:gd name="T4" fmla="*/ 14 w 28"/>
                  <a:gd name="T5" fmla="*/ 0 h 26"/>
                  <a:gd name="T6" fmla="*/ 28 w 28"/>
                  <a:gd name="T7" fmla="*/ 13 h 26"/>
                  <a:gd name="T8" fmla="*/ 28 w 28"/>
                  <a:gd name="T9" fmla="*/ 13 h 26"/>
                  <a:gd name="T10" fmla="*/ 14 w 28"/>
                  <a:gd name="T11" fmla="*/ 26 h 26"/>
                  <a:gd name="T12" fmla="*/ 14 w 28"/>
                  <a:gd name="T13" fmla="*/ 26 h 26"/>
                  <a:gd name="T14" fmla="*/ 0 w 28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0" y="13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20"/>
                      <a:pt x="22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7" y="26"/>
                      <a:pt x="0" y="20"/>
                      <a:pt x="0" y="13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976" name="Freeform 77"/>
              <p:cNvSpPr>
                <a:spLocks noChangeAspect="1"/>
              </p:cNvSpPr>
              <p:nvPr/>
            </p:nvSpPr>
            <p:spPr bwMode="gray">
              <a:xfrm>
                <a:off x="5636" y="1881"/>
                <a:ext cx="48" cy="42"/>
              </a:xfrm>
              <a:custGeom>
                <a:avLst/>
                <a:gdLst>
                  <a:gd name="T0" fmla="*/ 0 w 20"/>
                  <a:gd name="T1" fmla="*/ 9 h 18"/>
                  <a:gd name="T2" fmla="*/ 10 w 20"/>
                  <a:gd name="T3" fmla="*/ 18 h 18"/>
                  <a:gd name="T4" fmla="*/ 10 w 20"/>
                  <a:gd name="T5" fmla="*/ 18 h 18"/>
                  <a:gd name="T6" fmla="*/ 20 w 20"/>
                  <a:gd name="T7" fmla="*/ 9 h 18"/>
                  <a:gd name="T8" fmla="*/ 20 w 20"/>
                  <a:gd name="T9" fmla="*/ 9 h 18"/>
                  <a:gd name="T10" fmla="*/ 10 w 20"/>
                  <a:gd name="T11" fmla="*/ 0 h 18"/>
                  <a:gd name="T12" fmla="*/ 10 w 20"/>
                  <a:gd name="T13" fmla="*/ 0 h 18"/>
                  <a:gd name="T14" fmla="*/ 0 w 20"/>
                  <a:gd name="T1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8">
                    <a:moveTo>
                      <a:pt x="0" y="9"/>
                    </a:moveTo>
                    <a:cubicBezTo>
                      <a:pt x="0" y="13"/>
                      <a:pt x="5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6" y="18"/>
                      <a:pt x="20" y="13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77" name="Group 78"/>
            <p:cNvGrpSpPr/>
            <p:nvPr/>
          </p:nvGrpSpPr>
          <p:grpSpPr>
            <a:xfrm>
              <a:off x="5375694" y="4373773"/>
              <a:ext cx="200032" cy="203200"/>
              <a:chOff x="5602" y="663"/>
              <a:chExt cx="116" cy="104"/>
            </a:xfrm>
          </p:grpSpPr>
          <p:sp>
            <p:nvSpPr>
              <p:cNvPr id="1978" name="Oval 79"/>
              <p:cNvSpPr>
                <a:spLocks noChangeAspect="1" noChangeArrowheads="1"/>
              </p:cNvSpPr>
              <p:nvPr/>
            </p:nvSpPr>
            <p:spPr bwMode="gray">
              <a:xfrm>
                <a:off x="5602" y="663"/>
                <a:ext cx="116" cy="104"/>
              </a:xfrm>
              <a:prstGeom prst="ellipse">
                <a:avLst/>
              </a:prstGeom>
              <a:solidFill>
                <a:srgbClr val="5C5C5C"/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979" name="Oval 80"/>
              <p:cNvSpPr>
                <a:spLocks noChangeAspect="1" noChangeArrowheads="1"/>
              </p:cNvSpPr>
              <p:nvPr/>
            </p:nvSpPr>
            <p:spPr bwMode="gray">
              <a:xfrm>
                <a:off x="5612" y="672"/>
                <a:ext cx="97" cy="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80" name="Group 81"/>
            <p:cNvGrpSpPr/>
            <p:nvPr/>
          </p:nvGrpSpPr>
          <p:grpSpPr>
            <a:xfrm>
              <a:off x="5600326" y="4529605"/>
              <a:ext cx="172932" cy="142744"/>
              <a:chOff x="5621" y="1253"/>
              <a:chExt cx="78" cy="71"/>
            </a:xfrm>
          </p:grpSpPr>
          <p:sp>
            <p:nvSpPr>
              <p:cNvPr id="1981" name="Oval 82"/>
              <p:cNvSpPr>
                <a:spLocks noChangeAspect="1" noChangeArrowheads="1"/>
              </p:cNvSpPr>
              <p:nvPr/>
            </p:nvSpPr>
            <p:spPr bwMode="gray">
              <a:xfrm>
                <a:off x="5621" y="1253"/>
                <a:ext cx="78" cy="71"/>
              </a:xfrm>
              <a:prstGeom prst="ellipse">
                <a:avLst/>
              </a:prstGeom>
              <a:solidFill>
                <a:srgbClr val="5C5C5C"/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982" name="Oval 83"/>
              <p:cNvSpPr>
                <a:spLocks noChangeAspect="1" noChangeArrowheads="1"/>
              </p:cNvSpPr>
              <p:nvPr/>
            </p:nvSpPr>
            <p:spPr bwMode="gray">
              <a:xfrm>
                <a:off x="5631" y="1263"/>
                <a:ext cx="59" cy="5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83" name="Group 46"/>
            <p:cNvGrpSpPr>
              <a:grpSpLocks noChangeAspect="1"/>
            </p:cNvGrpSpPr>
            <p:nvPr/>
          </p:nvGrpSpPr>
          <p:grpSpPr>
            <a:xfrm>
              <a:off x="2371863" y="3081054"/>
              <a:ext cx="3133700" cy="1760618"/>
              <a:chOff x="4662" y="1391"/>
              <a:chExt cx="1204" cy="685"/>
            </a:xfrm>
          </p:grpSpPr>
          <p:sp>
            <p:nvSpPr>
              <p:cNvPr id="1984" name="Freeform 47"/>
              <p:cNvSpPr>
                <a:spLocks noChangeAspect="1"/>
              </p:cNvSpPr>
              <p:nvPr/>
            </p:nvSpPr>
            <p:spPr bwMode="gray">
              <a:xfrm>
                <a:off x="4662" y="1391"/>
                <a:ext cx="1204" cy="685"/>
              </a:xfrm>
              <a:custGeom>
                <a:avLst/>
                <a:gdLst>
                  <a:gd name="T0" fmla="*/ 459 w 510"/>
                  <a:gd name="T1" fmla="*/ 125 h 290"/>
                  <a:gd name="T2" fmla="*/ 480 w 510"/>
                  <a:gd name="T3" fmla="*/ 72 h 290"/>
                  <a:gd name="T4" fmla="*/ 475 w 510"/>
                  <a:gd name="T5" fmla="*/ 57 h 290"/>
                  <a:gd name="T6" fmla="*/ 453 w 510"/>
                  <a:gd name="T7" fmla="*/ 48 h 290"/>
                  <a:gd name="T8" fmla="*/ 406 w 510"/>
                  <a:gd name="T9" fmla="*/ 56 h 290"/>
                  <a:gd name="T10" fmla="*/ 393 w 510"/>
                  <a:gd name="T11" fmla="*/ 54 h 290"/>
                  <a:gd name="T12" fmla="*/ 374 w 510"/>
                  <a:gd name="T13" fmla="*/ 25 h 290"/>
                  <a:gd name="T14" fmla="*/ 334 w 510"/>
                  <a:gd name="T15" fmla="*/ 0 h 290"/>
                  <a:gd name="T16" fmla="*/ 331 w 510"/>
                  <a:gd name="T17" fmla="*/ 0 h 290"/>
                  <a:gd name="T18" fmla="*/ 295 w 510"/>
                  <a:gd name="T19" fmla="*/ 22 h 290"/>
                  <a:gd name="T20" fmla="*/ 257 w 510"/>
                  <a:gd name="T21" fmla="*/ 43 h 290"/>
                  <a:gd name="T22" fmla="*/ 220 w 510"/>
                  <a:gd name="T23" fmla="*/ 22 h 290"/>
                  <a:gd name="T24" fmla="*/ 182 w 510"/>
                  <a:gd name="T25" fmla="*/ 0 h 290"/>
                  <a:gd name="T26" fmla="*/ 177 w 510"/>
                  <a:gd name="T27" fmla="*/ 0 h 290"/>
                  <a:gd name="T28" fmla="*/ 143 w 510"/>
                  <a:gd name="T29" fmla="*/ 25 h 290"/>
                  <a:gd name="T30" fmla="*/ 117 w 510"/>
                  <a:gd name="T31" fmla="*/ 54 h 290"/>
                  <a:gd name="T32" fmla="*/ 105 w 510"/>
                  <a:gd name="T33" fmla="*/ 56 h 290"/>
                  <a:gd name="T34" fmla="*/ 58 w 510"/>
                  <a:gd name="T35" fmla="*/ 46 h 290"/>
                  <a:gd name="T36" fmla="*/ 36 w 510"/>
                  <a:gd name="T37" fmla="*/ 57 h 290"/>
                  <a:gd name="T38" fmla="*/ 30 w 510"/>
                  <a:gd name="T39" fmla="*/ 73 h 290"/>
                  <a:gd name="T40" fmla="*/ 41 w 510"/>
                  <a:gd name="T41" fmla="*/ 101 h 290"/>
                  <a:gd name="T42" fmla="*/ 52 w 510"/>
                  <a:gd name="T43" fmla="*/ 124 h 290"/>
                  <a:gd name="T44" fmla="*/ 51 w 510"/>
                  <a:gd name="T45" fmla="*/ 128 h 290"/>
                  <a:gd name="T46" fmla="*/ 24 w 510"/>
                  <a:gd name="T47" fmla="*/ 149 h 290"/>
                  <a:gd name="T48" fmla="*/ 0 w 510"/>
                  <a:gd name="T49" fmla="*/ 177 h 290"/>
                  <a:gd name="T50" fmla="*/ 0 w 510"/>
                  <a:gd name="T51" fmla="*/ 180 h 290"/>
                  <a:gd name="T52" fmla="*/ 30 w 510"/>
                  <a:gd name="T53" fmla="*/ 205 h 290"/>
                  <a:gd name="T54" fmla="*/ 69 w 510"/>
                  <a:gd name="T55" fmla="*/ 218 h 290"/>
                  <a:gd name="T56" fmla="*/ 79 w 510"/>
                  <a:gd name="T57" fmla="*/ 246 h 290"/>
                  <a:gd name="T58" fmla="*/ 100 w 510"/>
                  <a:gd name="T59" fmla="*/ 273 h 290"/>
                  <a:gd name="T60" fmla="*/ 117 w 510"/>
                  <a:gd name="T61" fmla="*/ 277 h 290"/>
                  <a:gd name="T62" fmla="*/ 183 w 510"/>
                  <a:gd name="T63" fmla="*/ 252 h 290"/>
                  <a:gd name="T64" fmla="*/ 215 w 510"/>
                  <a:gd name="T65" fmla="*/ 270 h 290"/>
                  <a:gd name="T66" fmla="*/ 257 w 510"/>
                  <a:gd name="T67" fmla="*/ 290 h 290"/>
                  <a:gd name="T68" fmla="*/ 257 w 510"/>
                  <a:gd name="T69" fmla="*/ 290 h 290"/>
                  <a:gd name="T70" fmla="*/ 298 w 510"/>
                  <a:gd name="T71" fmla="*/ 270 h 290"/>
                  <a:gd name="T72" fmla="*/ 328 w 510"/>
                  <a:gd name="T73" fmla="*/ 252 h 290"/>
                  <a:gd name="T74" fmla="*/ 394 w 510"/>
                  <a:gd name="T75" fmla="*/ 278 h 290"/>
                  <a:gd name="T76" fmla="*/ 410 w 510"/>
                  <a:gd name="T77" fmla="*/ 274 h 290"/>
                  <a:gd name="T78" fmla="*/ 431 w 510"/>
                  <a:gd name="T79" fmla="*/ 247 h 290"/>
                  <a:gd name="T80" fmla="*/ 442 w 510"/>
                  <a:gd name="T81" fmla="*/ 220 h 290"/>
                  <a:gd name="T82" fmla="*/ 480 w 510"/>
                  <a:gd name="T83" fmla="*/ 207 h 290"/>
                  <a:gd name="T84" fmla="*/ 510 w 510"/>
                  <a:gd name="T85" fmla="*/ 179 h 290"/>
                  <a:gd name="T86" fmla="*/ 510 w 510"/>
                  <a:gd name="T87" fmla="*/ 178 h 290"/>
                  <a:gd name="T88" fmla="*/ 485 w 510"/>
                  <a:gd name="T89" fmla="*/ 151 h 290"/>
                  <a:gd name="T90" fmla="*/ 459 w 510"/>
                  <a:gd name="T91" fmla="*/ 128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0" h="290">
                    <a:moveTo>
                      <a:pt x="459" y="128"/>
                    </a:moveTo>
                    <a:cubicBezTo>
                      <a:pt x="459" y="127"/>
                      <a:pt x="459" y="126"/>
                      <a:pt x="459" y="125"/>
                    </a:cubicBezTo>
                    <a:cubicBezTo>
                      <a:pt x="459" y="125"/>
                      <a:pt x="459" y="125"/>
                      <a:pt x="459" y="125"/>
                    </a:cubicBezTo>
                    <a:cubicBezTo>
                      <a:pt x="459" y="108"/>
                      <a:pt x="480" y="91"/>
                      <a:pt x="480" y="72"/>
                    </a:cubicBezTo>
                    <a:cubicBezTo>
                      <a:pt x="480" y="72"/>
                      <a:pt x="480" y="72"/>
                      <a:pt x="480" y="72"/>
                    </a:cubicBezTo>
                    <a:cubicBezTo>
                      <a:pt x="481" y="67"/>
                      <a:pt x="479" y="62"/>
                      <a:pt x="475" y="57"/>
                    </a:cubicBezTo>
                    <a:cubicBezTo>
                      <a:pt x="475" y="57"/>
                      <a:pt x="475" y="57"/>
                      <a:pt x="475" y="57"/>
                    </a:cubicBezTo>
                    <a:cubicBezTo>
                      <a:pt x="469" y="50"/>
                      <a:pt x="461" y="48"/>
                      <a:pt x="453" y="48"/>
                    </a:cubicBezTo>
                    <a:cubicBezTo>
                      <a:pt x="453" y="48"/>
                      <a:pt x="453" y="48"/>
                      <a:pt x="453" y="48"/>
                    </a:cubicBezTo>
                    <a:cubicBezTo>
                      <a:pt x="438" y="48"/>
                      <a:pt x="420" y="56"/>
                      <a:pt x="406" y="56"/>
                    </a:cubicBezTo>
                    <a:cubicBezTo>
                      <a:pt x="406" y="56"/>
                      <a:pt x="406" y="56"/>
                      <a:pt x="406" y="56"/>
                    </a:cubicBezTo>
                    <a:cubicBezTo>
                      <a:pt x="401" y="56"/>
                      <a:pt x="397" y="56"/>
                      <a:pt x="393" y="54"/>
                    </a:cubicBezTo>
                    <a:cubicBezTo>
                      <a:pt x="393" y="54"/>
                      <a:pt x="393" y="54"/>
                      <a:pt x="393" y="54"/>
                    </a:cubicBezTo>
                    <a:cubicBezTo>
                      <a:pt x="384" y="49"/>
                      <a:pt x="380" y="37"/>
                      <a:pt x="374" y="25"/>
                    </a:cubicBezTo>
                    <a:cubicBezTo>
                      <a:pt x="374" y="25"/>
                      <a:pt x="374" y="25"/>
                      <a:pt x="374" y="25"/>
                    </a:cubicBezTo>
                    <a:cubicBezTo>
                      <a:pt x="367" y="13"/>
                      <a:pt x="357" y="2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3" y="0"/>
                      <a:pt x="332" y="0"/>
                      <a:pt x="331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13" y="0"/>
                      <a:pt x="304" y="12"/>
                      <a:pt x="295" y="22"/>
                    </a:cubicBezTo>
                    <a:cubicBezTo>
                      <a:pt x="295" y="22"/>
                      <a:pt x="295" y="22"/>
                      <a:pt x="295" y="22"/>
                    </a:cubicBezTo>
                    <a:cubicBezTo>
                      <a:pt x="286" y="33"/>
                      <a:pt x="277" y="43"/>
                      <a:pt x="257" y="43"/>
                    </a:cubicBezTo>
                    <a:cubicBezTo>
                      <a:pt x="257" y="43"/>
                      <a:pt x="257" y="43"/>
                      <a:pt x="257" y="43"/>
                    </a:cubicBezTo>
                    <a:cubicBezTo>
                      <a:pt x="237" y="43"/>
                      <a:pt x="229" y="33"/>
                      <a:pt x="220" y="22"/>
                    </a:cubicBezTo>
                    <a:cubicBezTo>
                      <a:pt x="220" y="22"/>
                      <a:pt x="220" y="22"/>
                      <a:pt x="220" y="22"/>
                    </a:cubicBezTo>
                    <a:cubicBezTo>
                      <a:pt x="211" y="12"/>
                      <a:pt x="201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0" y="0"/>
                      <a:pt x="179" y="0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8" y="2"/>
                      <a:pt x="149" y="13"/>
                      <a:pt x="143" y="25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36" y="36"/>
                      <a:pt x="131" y="48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3" y="55"/>
                      <a:pt x="109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90" y="56"/>
                      <a:pt x="74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0" y="46"/>
                      <a:pt x="43" y="49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2" y="62"/>
                      <a:pt x="30" y="68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83"/>
                      <a:pt x="36" y="93"/>
                      <a:pt x="4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7" y="110"/>
                      <a:pt x="52" y="118"/>
                      <a:pt x="52" y="124"/>
                    </a:cubicBezTo>
                    <a:cubicBezTo>
                      <a:pt x="52" y="124"/>
                      <a:pt x="52" y="124"/>
                      <a:pt x="52" y="124"/>
                    </a:cubicBezTo>
                    <a:cubicBezTo>
                      <a:pt x="52" y="125"/>
                      <a:pt x="52" y="127"/>
                      <a:pt x="51" y="128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48" y="136"/>
                      <a:pt x="36" y="142"/>
                      <a:pt x="24" y="149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12" y="156"/>
                      <a:pt x="0" y="164"/>
                      <a:pt x="0" y="177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78"/>
                      <a:pt x="0" y="179"/>
                      <a:pt x="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2" y="198"/>
                      <a:pt x="16" y="203"/>
                      <a:pt x="30" y="205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45" y="208"/>
                      <a:pt x="61" y="209"/>
                      <a:pt x="69" y="218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78" y="228"/>
                      <a:pt x="78" y="237"/>
                      <a:pt x="79" y="246"/>
                    </a:cubicBezTo>
                    <a:cubicBezTo>
                      <a:pt x="79" y="246"/>
                      <a:pt x="79" y="246"/>
                      <a:pt x="79" y="246"/>
                    </a:cubicBezTo>
                    <a:cubicBezTo>
                      <a:pt x="81" y="256"/>
                      <a:pt x="84" y="266"/>
                      <a:pt x="100" y="273"/>
                    </a:cubicBezTo>
                    <a:cubicBezTo>
                      <a:pt x="100" y="273"/>
                      <a:pt x="100" y="273"/>
                      <a:pt x="100" y="273"/>
                    </a:cubicBezTo>
                    <a:cubicBezTo>
                      <a:pt x="106" y="276"/>
                      <a:pt x="112" y="277"/>
                      <a:pt x="117" y="277"/>
                    </a:cubicBezTo>
                    <a:cubicBezTo>
                      <a:pt x="117" y="277"/>
                      <a:pt x="117" y="277"/>
                      <a:pt x="117" y="277"/>
                    </a:cubicBezTo>
                    <a:cubicBezTo>
                      <a:pt x="143" y="277"/>
                      <a:pt x="159" y="251"/>
                      <a:pt x="183" y="252"/>
                    </a:cubicBezTo>
                    <a:cubicBezTo>
                      <a:pt x="183" y="252"/>
                      <a:pt x="183" y="252"/>
                      <a:pt x="183" y="252"/>
                    </a:cubicBezTo>
                    <a:cubicBezTo>
                      <a:pt x="196" y="252"/>
                      <a:pt x="205" y="26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25" y="280"/>
                      <a:pt x="236" y="290"/>
                      <a:pt x="257" y="290"/>
                    </a:cubicBezTo>
                    <a:cubicBezTo>
                      <a:pt x="257" y="290"/>
                      <a:pt x="257" y="290"/>
                      <a:pt x="257" y="290"/>
                    </a:cubicBezTo>
                    <a:cubicBezTo>
                      <a:pt x="257" y="290"/>
                      <a:pt x="257" y="290"/>
                      <a:pt x="257" y="290"/>
                    </a:cubicBezTo>
                    <a:cubicBezTo>
                      <a:pt x="257" y="290"/>
                      <a:pt x="257" y="290"/>
                      <a:pt x="257" y="290"/>
                    </a:cubicBezTo>
                    <a:cubicBezTo>
                      <a:pt x="277" y="290"/>
                      <a:pt x="289" y="280"/>
                      <a:pt x="298" y="270"/>
                    </a:cubicBezTo>
                    <a:cubicBezTo>
                      <a:pt x="298" y="270"/>
                      <a:pt x="298" y="270"/>
                      <a:pt x="298" y="270"/>
                    </a:cubicBezTo>
                    <a:cubicBezTo>
                      <a:pt x="308" y="260"/>
                      <a:pt x="316" y="252"/>
                      <a:pt x="328" y="252"/>
                    </a:cubicBezTo>
                    <a:cubicBezTo>
                      <a:pt x="328" y="252"/>
                      <a:pt x="328" y="252"/>
                      <a:pt x="328" y="252"/>
                    </a:cubicBezTo>
                    <a:cubicBezTo>
                      <a:pt x="354" y="251"/>
                      <a:pt x="370" y="277"/>
                      <a:pt x="394" y="278"/>
                    </a:cubicBezTo>
                    <a:cubicBezTo>
                      <a:pt x="394" y="278"/>
                      <a:pt x="394" y="278"/>
                      <a:pt x="394" y="278"/>
                    </a:cubicBezTo>
                    <a:cubicBezTo>
                      <a:pt x="399" y="278"/>
                      <a:pt x="405" y="276"/>
                      <a:pt x="410" y="274"/>
                    </a:cubicBezTo>
                    <a:cubicBezTo>
                      <a:pt x="410" y="274"/>
                      <a:pt x="410" y="274"/>
                      <a:pt x="410" y="274"/>
                    </a:cubicBezTo>
                    <a:cubicBezTo>
                      <a:pt x="425" y="267"/>
                      <a:pt x="429" y="257"/>
                      <a:pt x="431" y="247"/>
                    </a:cubicBezTo>
                    <a:cubicBezTo>
                      <a:pt x="431" y="247"/>
                      <a:pt x="431" y="247"/>
                      <a:pt x="431" y="247"/>
                    </a:cubicBezTo>
                    <a:cubicBezTo>
                      <a:pt x="434" y="237"/>
                      <a:pt x="434" y="228"/>
                      <a:pt x="442" y="220"/>
                    </a:cubicBezTo>
                    <a:cubicBezTo>
                      <a:pt x="442" y="220"/>
                      <a:pt x="442" y="220"/>
                      <a:pt x="442" y="220"/>
                    </a:cubicBezTo>
                    <a:cubicBezTo>
                      <a:pt x="449" y="212"/>
                      <a:pt x="465" y="211"/>
                      <a:pt x="480" y="207"/>
                    </a:cubicBezTo>
                    <a:cubicBezTo>
                      <a:pt x="480" y="207"/>
                      <a:pt x="480" y="207"/>
                      <a:pt x="480" y="207"/>
                    </a:cubicBezTo>
                    <a:cubicBezTo>
                      <a:pt x="495" y="204"/>
                      <a:pt x="509" y="198"/>
                      <a:pt x="510" y="179"/>
                    </a:cubicBezTo>
                    <a:cubicBezTo>
                      <a:pt x="510" y="179"/>
                      <a:pt x="510" y="179"/>
                      <a:pt x="510" y="179"/>
                    </a:cubicBezTo>
                    <a:cubicBezTo>
                      <a:pt x="510" y="179"/>
                      <a:pt x="510" y="178"/>
                      <a:pt x="510" y="178"/>
                    </a:cubicBezTo>
                    <a:cubicBezTo>
                      <a:pt x="510" y="178"/>
                      <a:pt x="510" y="178"/>
                      <a:pt x="510" y="178"/>
                    </a:cubicBezTo>
                    <a:cubicBezTo>
                      <a:pt x="510" y="164"/>
                      <a:pt x="497" y="157"/>
                      <a:pt x="485" y="151"/>
                    </a:cubicBezTo>
                    <a:cubicBezTo>
                      <a:pt x="485" y="151"/>
                      <a:pt x="485" y="151"/>
                      <a:pt x="485" y="151"/>
                    </a:cubicBezTo>
                    <a:cubicBezTo>
                      <a:pt x="473" y="145"/>
                      <a:pt x="461" y="139"/>
                      <a:pt x="459" y="128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985" name="Freeform 48"/>
              <p:cNvSpPr>
                <a:spLocks noChangeAspect="1"/>
              </p:cNvSpPr>
              <p:nvPr/>
            </p:nvSpPr>
            <p:spPr bwMode="gray">
              <a:xfrm>
                <a:off x="4671" y="1401"/>
                <a:ext cx="1188" cy="666"/>
              </a:xfrm>
              <a:custGeom>
                <a:avLst/>
                <a:gdLst>
                  <a:gd name="T0" fmla="*/ 479 w 503"/>
                  <a:gd name="T1" fmla="*/ 151 h 282"/>
                  <a:gd name="T2" fmla="*/ 502 w 503"/>
                  <a:gd name="T3" fmla="*/ 174 h 282"/>
                  <a:gd name="T4" fmla="*/ 502 w 503"/>
                  <a:gd name="T5" fmla="*/ 175 h 282"/>
                  <a:gd name="T6" fmla="*/ 475 w 503"/>
                  <a:gd name="T7" fmla="*/ 199 h 282"/>
                  <a:gd name="T8" fmla="*/ 435 w 503"/>
                  <a:gd name="T9" fmla="*/ 213 h 282"/>
                  <a:gd name="T10" fmla="*/ 423 w 503"/>
                  <a:gd name="T11" fmla="*/ 242 h 282"/>
                  <a:gd name="T12" fmla="*/ 405 w 503"/>
                  <a:gd name="T13" fmla="*/ 266 h 282"/>
                  <a:gd name="T14" fmla="*/ 390 w 503"/>
                  <a:gd name="T15" fmla="*/ 270 h 282"/>
                  <a:gd name="T16" fmla="*/ 324 w 503"/>
                  <a:gd name="T17" fmla="*/ 244 h 282"/>
                  <a:gd name="T18" fmla="*/ 291 w 503"/>
                  <a:gd name="T19" fmla="*/ 263 h 282"/>
                  <a:gd name="T20" fmla="*/ 253 w 503"/>
                  <a:gd name="T21" fmla="*/ 282 h 282"/>
                  <a:gd name="T22" fmla="*/ 213 w 503"/>
                  <a:gd name="T23" fmla="*/ 263 h 282"/>
                  <a:gd name="T24" fmla="*/ 179 w 503"/>
                  <a:gd name="T25" fmla="*/ 244 h 282"/>
                  <a:gd name="T26" fmla="*/ 113 w 503"/>
                  <a:gd name="T27" fmla="*/ 269 h 282"/>
                  <a:gd name="T28" fmla="*/ 97 w 503"/>
                  <a:gd name="T29" fmla="*/ 265 h 282"/>
                  <a:gd name="T30" fmla="*/ 79 w 503"/>
                  <a:gd name="T31" fmla="*/ 242 h 282"/>
                  <a:gd name="T32" fmla="*/ 68 w 503"/>
                  <a:gd name="T33" fmla="*/ 211 h 282"/>
                  <a:gd name="T34" fmla="*/ 27 w 503"/>
                  <a:gd name="T35" fmla="*/ 197 h 282"/>
                  <a:gd name="T36" fmla="*/ 0 w 503"/>
                  <a:gd name="T37" fmla="*/ 175 h 282"/>
                  <a:gd name="T38" fmla="*/ 0 w 503"/>
                  <a:gd name="T39" fmla="*/ 173 h 282"/>
                  <a:gd name="T40" fmla="*/ 22 w 503"/>
                  <a:gd name="T41" fmla="*/ 149 h 282"/>
                  <a:gd name="T42" fmla="*/ 51 w 503"/>
                  <a:gd name="T43" fmla="*/ 125 h 282"/>
                  <a:gd name="T44" fmla="*/ 52 w 503"/>
                  <a:gd name="T45" fmla="*/ 120 h 282"/>
                  <a:gd name="T46" fmla="*/ 41 w 503"/>
                  <a:gd name="T47" fmla="*/ 95 h 282"/>
                  <a:gd name="T48" fmla="*/ 30 w 503"/>
                  <a:gd name="T49" fmla="*/ 69 h 282"/>
                  <a:gd name="T50" fmla="*/ 35 w 503"/>
                  <a:gd name="T51" fmla="*/ 56 h 282"/>
                  <a:gd name="T52" fmla="*/ 54 w 503"/>
                  <a:gd name="T53" fmla="*/ 46 h 282"/>
                  <a:gd name="T54" fmla="*/ 101 w 503"/>
                  <a:gd name="T55" fmla="*/ 56 h 282"/>
                  <a:gd name="T56" fmla="*/ 115 w 503"/>
                  <a:gd name="T57" fmla="*/ 53 h 282"/>
                  <a:gd name="T58" fmla="*/ 142 w 503"/>
                  <a:gd name="T59" fmla="*/ 23 h 282"/>
                  <a:gd name="T60" fmla="*/ 173 w 503"/>
                  <a:gd name="T61" fmla="*/ 0 h 282"/>
                  <a:gd name="T62" fmla="*/ 178 w 503"/>
                  <a:gd name="T63" fmla="*/ 0 h 282"/>
                  <a:gd name="T64" fmla="*/ 213 w 503"/>
                  <a:gd name="T65" fmla="*/ 21 h 282"/>
                  <a:gd name="T66" fmla="*/ 253 w 503"/>
                  <a:gd name="T67" fmla="*/ 43 h 282"/>
                  <a:gd name="T68" fmla="*/ 294 w 503"/>
                  <a:gd name="T69" fmla="*/ 21 h 282"/>
                  <a:gd name="T70" fmla="*/ 327 w 503"/>
                  <a:gd name="T71" fmla="*/ 0 h 282"/>
                  <a:gd name="T72" fmla="*/ 330 w 503"/>
                  <a:gd name="T73" fmla="*/ 0 h 282"/>
                  <a:gd name="T74" fmla="*/ 366 w 503"/>
                  <a:gd name="T75" fmla="*/ 23 h 282"/>
                  <a:gd name="T76" fmla="*/ 388 w 503"/>
                  <a:gd name="T77" fmla="*/ 53 h 282"/>
                  <a:gd name="T78" fmla="*/ 402 w 503"/>
                  <a:gd name="T79" fmla="*/ 56 h 282"/>
                  <a:gd name="T80" fmla="*/ 449 w 503"/>
                  <a:gd name="T81" fmla="*/ 48 h 282"/>
                  <a:gd name="T82" fmla="*/ 468 w 503"/>
                  <a:gd name="T83" fmla="*/ 56 h 282"/>
                  <a:gd name="T84" fmla="*/ 472 w 503"/>
                  <a:gd name="T85" fmla="*/ 68 h 282"/>
                  <a:gd name="T86" fmla="*/ 451 w 503"/>
                  <a:gd name="T87" fmla="*/ 121 h 282"/>
                  <a:gd name="T88" fmla="*/ 451 w 503"/>
                  <a:gd name="T89" fmla="*/ 12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3" h="282">
                    <a:moveTo>
                      <a:pt x="451" y="125"/>
                    </a:moveTo>
                    <a:cubicBezTo>
                      <a:pt x="454" y="138"/>
                      <a:pt x="467" y="145"/>
                      <a:pt x="479" y="151"/>
                    </a:cubicBezTo>
                    <a:cubicBezTo>
                      <a:pt x="479" y="151"/>
                      <a:pt x="479" y="151"/>
                      <a:pt x="479" y="151"/>
                    </a:cubicBezTo>
                    <a:cubicBezTo>
                      <a:pt x="492" y="157"/>
                      <a:pt x="503" y="163"/>
                      <a:pt x="502" y="174"/>
                    </a:cubicBezTo>
                    <a:cubicBezTo>
                      <a:pt x="502" y="174"/>
                      <a:pt x="502" y="174"/>
                      <a:pt x="502" y="174"/>
                    </a:cubicBezTo>
                    <a:cubicBezTo>
                      <a:pt x="502" y="174"/>
                      <a:pt x="502" y="175"/>
                      <a:pt x="502" y="175"/>
                    </a:cubicBezTo>
                    <a:cubicBezTo>
                      <a:pt x="502" y="175"/>
                      <a:pt x="502" y="175"/>
                      <a:pt x="502" y="175"/>
                    </a:cubicBezTo>
                    <a:cubicBezTo>
                      <a:pt x="501" y="191"/>
                      <a:pt x="490" y="196"/>
                      <a:pt x="475" y="199"/>
                    </a:cubicBezTo>
                    <a:cubicBezTo>
                      <a:pt x="475" y="199"/>
                      <a:pt x="475" y="199"/>
                      <a:pt x="475" y="199"/>
                    </a:cubicBezTo>
                    <a:cubicBezTo>
                      <a:pt x="461" y="203"/>
                      <a:pt x="444" y="204"/>
                      <a:pt x="435" y="213"/>
                    </a:cubicBezTo>
                    <a:cubicBezTo>
                      <a:pt x="435" y="213"/>
                      <a:pt x="435" y="213"/>
                      <a:pt x="435" y="213"/>
                    </a:cubicBezTo>
                    <a:cubicBezTo>
                      <a:pt x="427" y="222"/>
                      <a:pt x="426" y="233"/>
                      <a:pt x="423" y="242"/>
                    </a:cubicBezTo>
                    <a:cubicBezTo>
                      <a:pt x="423" y="242"/>
                      <a:pt x="423" y="242"/>
                      <a:pt x="423" y="242"/>
                    </a:cubicBezTo>
                    <a:cubicBezTo>
                      <a:pt x="421" y="251"/>
                      <a:pt x="418" y="259"/>
                      <a:pt x="405" y="266"/>
                    </a:cubicBezTo>
                    <a:cubicBezTo>
                      <a:pt x="405" y="266"/>
                      <a:pt x="405" y="266"/>
                      <a:pt x="405" y="266"/>
                    </a:cubicBezTo>
                    <a:cubicBezTo>
                      <a:pt x="399" y="269"/>
                      <a:pt x="395" y="270"/>
                      <a:pt x="390" y="270"/>
                    </a:cubicBezTo>
                    <a:cubicBezTo>
                      <a:pt x="390" y="270"/>
                      <a:pt x="390" y="270"/>
                      <a:pt x="390" y="270"/>
                    </a:cubicBezTo>
                    <a:cubicBezTo>
                      <a:pt x="369" y="270"/>
                      <a:pt x="352" y="244"/>
                      <a:pt x="324" y="244"/>
                    </a:cubicBezTo>
                    <a:cubicBezTo>
                      <a:pt x="324" y="244"/>
                      <a:pt x="324" y="244"/>
                      <a:pt x="324" y="244"/>
                    </a:cubicBezTo>
                    <a:cubicBezTo>
                      <a:pt x="309" y="244"/>
                      <a:pt x="301" y="254"/>
                      <a:pt x="291" y="263"/>
                    </a:cubicBezTo>
                    <a:cubicBezTo>
                      <a:pt x="291" y="263"/>
                      <a:pt x="291" y="263"/>
                      <a:pt x="291" y="263"/>
                    </a:cubicBezTo>
                    <a:cubicBezTo>
                      <a:pt x="282" y="273"/>
                      <a:pt x="271" y="282"/>
                      <a:pt x="253" y="282"/>
                    </a:cubicBezTo>
                    <a:cubicBezTo>
                      <a:pt x="253" y="282"/>
                      <a:pt x="253" y="282"/>
                      <a:pt x="253" y="282"/>
                    </a:cubicBezTo>
                    <a:cubicBezTo>
                      <a:pt x="234" y="282"/>
                      <a:pt x="223" y="273"/>
                      <a:pt x="213" y="263"/>
                    </a:cubicBezTo>
                    <a:cubicBezTo>
                      <a:pt x="213" y="263"/>
                      <a:pt x="213" y="263"/>
                      <a:pt x="213" y="263"/>
                    </a:cubicBezTo>
                    <a:cubicBezTo>
                      <a:pt x="204" y="254"/>
                      <a:pt x="194" y="244"/>
                      <a:pt x="179" y="244"/>
                    </a:cubicBezTo>
                    <a:cubicBezTo>
                      <a:pt x="179" y="244"/>
                      <a:pt x="179" y="244"/>
                      <a:pt x="179" y="244"/>
                    </a:cubicBezTo>
                    <a:cubicBezTo>
                      <a:pt x="152" y="244"/>
                      <a:pt x="136" y="270"/>
                      <a:pt x="113" y="269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108" y="269"/>
                      <a:pt x="103" y="268"/>
                      <a:pt x="97" y="265"/>
                    </a:cubicBezTo>
                    <a:cubicBezTo>
                      <a:pt x="97" y="265"/>
                      <a:pt x="97" y="265"/>
                      <a:pt x="97" y="265"/>
                    </a:cubicBezTo>
                    <a:cubicBezTo>
                      <a:pt x="83" y="258"/>
                      <a:pt x="81" y="251"/>
                      <a:pt x="79" y="242"/>
                    </a:cubicBezTo>
                    <a:cubicBezTo>
                      <a:pt x="79" y="242"/>
                      <a:pt x="79" y="242"/>
                      <a:pt x="79" y="242"/>
                    </a:cubicBezTo>
                    <a:cubicBezTo>
                      <a:pt x="78" y="233"/>
                      <a:pt x="78" y="222"/>
                      <a:pt x="68" y="211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58" y="201"/>
                      <a:pt x="41" y="200"/>
                      <a:pt x="27" y="197"/>
                    </a:cubicBezTo>
                    <a:cubicBezTo>
                      <a:pt x="27" y="197"/>
                      <a:pt x="27" y="197"/>
                      <a:pt x="27" y="197"/>
                    </a:cubicBezTo>
                    <a:cubicBezTo>
                      <a:pt x="13" y="195"/>
                      <a:pt x="2" y="191"/>
                      <a:pt x="0" y="17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5"/>
                      <a:pt x="0" y="174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62"/>
                      <a:pt x="10" y="155"/>
                      <a:pt x="22" y="149"/>
                    </a:cubicBezTo>
                    <a:cubicBezTo>
                      <a:pt x="22" y="149"/>
                      <a:pt x="22" y="149"/>
                      <a:pt x="22" y="149"/>
                    </a:cubicBezTo>
                    <a:cubicBezTo>
                      <a:pt x="34" y="142"/>
                      <a:pt x="47" y="136"/>
                      <a:pt x="51" y="125"/>
                    </a:cubicBezTo>
                    <a:cubicBezTo>
                      <a:pt x="51" y="125"/>
                      <a:pt x="51" y="125"/>
                      <a:pt x="51" y="125"/>
                    </a:cubicBezTo>
                    <a:cubicBezTo>
                      <a:pt x="52" y="124"/>
                      <a:pt x="52" y="122"/>
                      <a:pt x="52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11"/>
                      <a:pt x="46" y="103"/>
                      <a:pt x="41" y="95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35" y="86"/>
                      <a:pt x="30" y="78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65"/>
                      <a:pt x="31" y="60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41" y="48"/>
                      <a:pt x="47" y="46"/>
                      <a:pt x="54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68" y="46"/>
                      <a:pt x="84" y="56"/>
                      <a:pt x="101" y="56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6" y="56"/>
                      <a:pt x="110" y="55"/>
                      <a:pt x="115" y="53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30" y="47"/>
                      <a:pt x="136" y="34"/>
                      <a:pt x="142" y="23"/>
                    </a:cubicBezTo>
                    <a:cubicBezTo>
                      <a:pt x="142" y="23"/>
                      <a:pt x="142" y="23"/>
                      <a:pt x="142" y="23"/>
                    </a:cubicBezTo>
                    <a:cubicBezTo>
                      <a:pt x="149" y="11"/>
                      <a:pt x="156" y="2"/>
                      <a:pt x="173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5" y="0"/>
                      <a:pt x="176" y="0"/>
                      <a:pt x="178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96" y="0"/>
                      <a:pt x="204" y="10"/>
                      <a:pt x="213" y="21"/>
                    </a:cubicBezTo>
                    <a:cubicBezTo>
                      <a:pt x="213" y="21"/>
                      <a:pt x="213" y="21"/>
                      <a:pt x="213" y="21"/>
                    </a:cubicBezTo>
                    <a:cubicBezTo>
                      <a:pt x="221" y="32"/>
                      <a:pt x="232" y="43"/>
                      <a:pt x="253" y="43"/>
                    </a:cubicBezTo>
                    <a:cubicBezTo>
                      <a:pt x="253" y="43"/>
                      <a:pt x="253" y="43"/>
                      <a:pt x="253" y="43"/>
                    </a:cubicBezTo>
                    <a:cubicBezTo>
                      <a:pt x="275" y="43"/>
                      <a:pt x="285" y="32"/>
                      <a:pt x="294" y="21"/>
                    </a:cubicBezTo>
                    <a:cubicBezTo>
                      <a:pt x="294" y="21"/>
                      <a:pt x="294" y="21"/>
                      <a:pt x="294" y="21"/>
                    </a:cubicBezTo>
                    <a:cubicBezTo>
                      <a:pt x="304" y="10"/>
                      <a:pt x="311" y="0"/>
                      <a:pt x="327" y="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328" y="0"/>
                      <a:pt x="329" y="0"/>
                      <a:pt x="33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51" y="2"/>
                      <a:pt x="360" y="12"/>
                      <a:pt x="366" y="23"/>
                    </a:cubicBezTo>
                    <a:cubicBezTo>
                      <a:pt x="366" y="23"/>
                      <a:pt x="366" y="23"/>
                      <a:pt x="366" y="23"/>
                    </a:cubicBezTo>
                    <a:cubicBezTo>
                      <a:pt x="373" y="34"/>
                      <a:pt x="376" y="48"/>
                      <a:pt x="388" y="53"/>
                    </a:cubicBezTo>
                    <a:cubicBezTo>
                      <a:pt x="388" y="53"/>
                      <a:pt x="388" y="53"/>
                      <a:pt x="388" y="53"/>
                    </a:cubicBezTo>
                    <a:cubicBezTo>
                      <a:pt x="392" y="55"/>
                      <a:pt x="397" y="56"/>
                      <a:pt x="402" y="56"/>
                    </a:cubicBezTo>
                    <a:cubicBezTo>
                      <a:pt x="402" y="56"/>
                      <a:pt x="402" y="56"/>
                      <a:pt x="402" y="56"/>
                    </a:cubicBezTo>
                    <a:cubicBezTo>
                      <a:pt x="418" y="56"/>
                      <a:pt x="435" y="48"/>
                      <a:pt x="449" y="48"/>
                    </a:cubicBezTo>
                    <a:cubicBezTo>
                      <a:pt x="449" y="48"/>
                      <a:pt x="449" y="48"/>
                      <a:pt x="449" y="48"/>
                    </a:cubicBezTo>
                    <a:cubicBezTo>
                      <a:pt x="456" y="48"/>
                      <a:pt x="462" y="50"/>
                      <a:pt x="468" y="56"/>
                    </a:cubicBezTo>
                    <a:cubicBezTo>
                      <a:pt x="468" y="56"/>
                      <a:pt x="468" y="56"/>
                      <a:pt x="468" y="56"/>
                    </a:cubicBezTo>
                    <a:cubicBezTo>
                      <a:pt x="471" y="60"/>
                      <a:pt x="472" y="64"/>
                      <a:pt x="472" y="68"/>
                    </a:cubicBezTo>
                    <a:cubicBezTo>
                      <a:pt x="472" y="68"/>
                      <a:pt x="472" y="68"/>
                      <a:pt x="472" y="68"/>
                    </a:cubicBezTo>
                    <a:cubicBezTo>
                      <a:pt x="473" y="84"/>
                      <a:pt x="452" y="102"/>
                      <a:pt x="451" y="121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51" y="123"/>
                      <a:pt x="451" y="124"/>
                      <a:pt x="451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pic>
        <p:nvPicPr>
          <p:cNvPr id="1986" name="図 29" descr="光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5214" y="3307558"/>
            <a:ext cx="1484685" cy="2467920"/>
          </a:xfrm>
          <a:prstGeom prst="rect">
            <a:avLst/>
          </a:prstGeom>
        </p:spPr>
      </p:pic>
      <p:sp>
        <p:nvSpPr>
          <p:cNvPr id="1987" name="テキスト ボックス 396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grpSp>
        <p:nvGrpSpPr>
          <p:cNvPr id="1988" name="グループ化 464"/>
          <p:cNvGrpSpPr/>
          <p:nvPr/>
        </p:nvGrpSpPr>
        <p:grpSpPr>
          <a:xfrm flipH="1">
            <a:off x="5689899" y="3069792"/>
            <a:ext cx="3544156" cy="1760618"/>
            <a:chOff x="2371863" y="3081054"/>
            <a:chExt cx="3544156" cy="1760618"/>
          </a:xfrm>
        </p:grpSpPr>
        <p:grpSp>
          <p:nvGrpSpPr>
            <p:cNvPr id="1989" name="Group 75"/>
            <p:cNvGrpSpPr/>
            <p:nvPr/>
          </p:nvGrpSpPr>
          <p:grpSpPr>
            <a:xfrm>
              <a:off x="5795429" y="4631693"/>
              <a:ext cx="120590" cy="109440"/>
              <a:chOff x="5627" y="1871"/>
              <a:chExt cx="66" cy="62"/>
            </a:xfrm>
          </p:grpSpPr>
          <p:sp>
            <p:nvSpPr>
              <p:cNvPr id="1990" name="Freeform 76"/>
              <p:cNvSpPr>
                <a:spLocks noChangeAspect="1"/>
              </p:cNvSpPr>
              <p:nvPr/>
            </p:nvSpPr>
            <p:spPr bwMode="gray">
              <a:xfrm>
                <a:off x="5627" y="1871"/>
                <a:ext cx="66" cy="62"/>
              </a:xfrm>
              <a:custGeom>
                <a:avLst/>
                <a:gdLst>
                  <a:gd name="T0" fmla="*/ 0 w 28"/>
                  <a:gd name="T1" fmla="*/ 13 h 26"/>
                  <a:gd name="T2" fmla="*/ 14 w 28"/>
                  <a:gd name="T3" fmla="*/ 0 h 26"/>
                  <a:gd name="T4" fmla="*/ 14 w 28"/>
                  <a:gd name="T5" fmla="*/ 0 h 26"/>
                  <a:gd name="T6" fmla="*/ 28 w 28"/>
                  <a:gd name="T7" fmla="*/ 13 h 26"/>
                  <a:gd name="T8" fmla="*/ 28 w 28"/>
                  <a:gd name="T9" fmla="*/ 13 h 26"/>
                  <a:gd name="T10" fmla="*/ 14 w 28"/>
                  <a:gd name="T11" fmla="*/ 26 h 26"/>
                  <a:gd name="T12" fmla="*/ 14 w 28"/>
                  <a:gd name="T13" fmla="*/ 26 h 26"/>
                  <a:gd name="T14" fmla="*/ 0 w 28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0" y="13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20"/>
                      <a:pt x="22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7" y="26"/>
                      <a:pt x="0" y="20"/>
                      <a:pt x="0" y="13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991" name="Freeform 77"/>
              <p:cNvSpPr>
                <a:spLocks noChangeAspect="1"/>
              </p:cNvSpPr>
              <p:nvPr/>
            </p:nvSpPr>
            <p:spPr bwMode="gray">
              <a:xfrm>
                <a:off x="5636" y="1881"/>
                <a:ext cx="48" cy="42"/>
              </a:xfrm>
              <a:custGeom>
                <a:avLst/>
                <a:gdLst>
                  <a:gd name="T0" fmla="*/ 0 w 20"/>
                  <a:gd name="T1" fmla="*/ 9 h 18"/>
                  <a:gd name="T2" fmla="*/ 10 w 20"/>
                  <a:gd name="T3" fmla="*/ 18 h 18"/>
                  <a:gd name="T4" fmla="*/ 10 w 20"/>
                  <a:gd name="T5" fmla="*/ 18 h 18"/>
                  <a:gd name="T6" fmla="*/ 20 w 20"/>
                  <a:gd name="T7" fmla="*/ 9 h 18"/>
                  <a:gd name="T8" fmla="*/ 20 w 20"/>
                  <a:gd name="T9" fmla="*/ 9 h 18"/>
                  <a:gd name="T10" fmla="*/ 10 w 20"/>
                  <a:gd name="T11" fmla="*/ 0 h 18"/>
                  <a:gd name="T12" fmla="*/ 10 w 20"/>
                  <a:gd name="T13" fmla="*/ 0 h 18"/>
                  <a:gd name="T14" fmla="*/ 0 w 20"/>
                  <a:gd name="T1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8">
                    <a:moveTo>
                      <a:pt x="0" y="9"/>
                    </a:moveTo>
                    <a:cubicBezTo>
                      <a:pt x="0" y="13"/>
                      <a:pt x="5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6" y="18"/>
                      <a:pt x="20" y="13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92" name="Group 78"/>
            <p:cNvGrpSpPr/>
            <p:nvPr/>
          </p:nvGrpSpPr>
          <p:grpSpPr>
            <a:xfrm>
              <a:off x="5375694" y="4373773"/>
              <a:ext cx="200032" cy="203200"/>
              <a:chOff x="5602" y="663"/>
              <a:chExt cx="116" cy="104"/>
            </a:xfrm>
          </p:grpSpPr>
          <p:sp>
            <p:nvSpPr>
              <p:cNvPr id="1993" name="Oval 79"/>
              <p:cNvSpPr>
                <a:spLocks noChangeAspect="1" noChangeArrowheads="1"/>
              </p:cNvSpPr>
              <p:nvPr/>
            </p:nvSpPr>
            <p:spPr bwMode="gray">
              <a:xfrm>
                <a:off x="5602" y="663"/>
                <a:ext cx="116" cy="104"/>
              </a:xfrm>
              <a:prstGeom prst="ellipse">
                <a:avLst/>
              </a:prstGeom>
              <a:solidFill>
                <a:srgbClr val="5C5C5C"/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994" name="Oval 80"/>
              <p:cNvSpPr>
                <a:spLocks noChangeAspect="1" noChangeArrowheads="1"/>
              </p:cNvSpPr>
              <p:nvPr/>
            </p:nvSpPr>
            <p:spPr bwMode="gray">
              <a:xfrm>
                <a:off x="5612" y="672"/>
                <a:ext cx="97" cy="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95" name="Group 81"/>
            <p:cNvGrpSpPr/>
            <p:nvPr/>
          </p:nvGrpSpPr>
          <p:grpSpPr>
            <a:xfrm>
              <a:off x="5600326" y="4529605"/>
              <a:ext cx="172932" cy="142744"/>
              <a:chOff x="5621" y="1253"/>
              <a:chExt cx="78" cy="71"/>
            </a:xfrm>
          </p:grpSpPr>
          <p:sp>
            <p:nvSpPr>
              <p:cNvPr id="1996" name="Oval 82"/>
              <p:cNvSpPr>
                <a:spLocks noChangeAspect="1" noChangeArrowheads="1"/>
              </p:cNvSpPr>
              <p:nvPr/>
            </p:nvSpPr>
            <p:spPr bwMode="gray">
              <a:xfrm>
                <a:off x="5621" y="1253"/>
                <a:ext cx="78" cy="71"/>
              </a:xfrm>
              <a:prstGeom prst="ellipse">
                <a:avLst/>
              </a:prstGeom>
              <a:solidFill>
                <a:srgbClr val="5C5C5C"/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997" name="Oval 83"/>
              <p:cNvSpPr>
                <a:spLocks noChangeAspect="1" noChangeArrowheads="1"/>
              </p:cNvSpPr>
              <p:nvPr/>
            </p:nvSpPr>
            <p:spPr bwMode="gray">
              <a:xfrm>
                <a:off x="5631" y="1263"/>
                <a:ext cx="59" cy="5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98" name="Group 46"/>
            <p:cNvGrpSpPr>
              <a:grpSpLocks noChangeAspect="1"/>
            </p:cNvGrpSpPr>
            <p:nvPr/>
          </p:nvGrpSpPr>
          <p:grpSpPr>
            <a:xfrm>
              <a:off x="2371863" y="3081054"/>
              <a:ext cx="3133700" cy="1760618"/>
              <a:chOff x="4662" y="1391"/>
              <a:chExt cx="1204" cy="685"/>
            </a:xfrm>
          </p:grpSpPr>
          <p:sp>
            <p:nvSpPr>
              <p:cNvPr id="1999" name="Freeform 47"/>
              <p:cNvSpPr>
                <a:spLocks noChangeAspect="1"/>
              </p:cNvSpPr>
              <p:nvPr/>
            </p:nvSpPr>
            <p:spPr bwMode="gray">
              <a:xfrm>
                <a:off x="4662" y="1391"/>
                <a:ext cx="1204" cy="685"/>
              </a:xfrm>
              <a:custGeom>
                <a:avLst/>
                <a:gdLst>
                  <a:gd name="T0" fmla="*/ 459 w 510"/>
                  <a:gd name="T1" fmla="*/ 125 h 290"/>
                  <a:gd name="T2" fmla="*/ 480 w 510"/>
                  <a:gd name="T3" fmla="*/ 72 h 290"/>
                  <a:gd name="T4" fmla="*/ 475 w 510"/>
                  <a:gd name="T5" fmla="*/ 57 h 290"/>
                  <a:gd name="T6" fmla="*/ 453 w 510"/>
                  <a:gd name="T7" fmla="*/ 48 h 290"/>
                  <a:gd name="T8" fmla="*/ 406 w 510"/>
                  <a:gd name="T9" fmla="*/ 56 h 290"/>
                  <a:gd name="T10" fmla="*/ 393 w 510"/>
                  <a:gd name="T11" fmla="*/ 54 h 290"/>
                  <a:gd name="T12" fmla="*/ 374 w 510"/>
                  <a:gd name="T13" fmla="*/ 25 h 290"/>
                  <a:gd name="T14" fmla="*/ 334 w 510"/>
                  <a:gd name="T15" fmla="*/ 0 h 290"/>
                  <a:gd name="T16" fmla="*/ 331 w 510"/>
                  <a:gd name="T17" fmla="*/ 0 h 290"/>
                  <a:gd name="T18" fmla="*/ 295 w 510"/>
                  <a:gd name="T19" fmla="*/ 22 h 290"/>
                  <a:gd name="T20" fmla="*/ 257 w 510"/>
                  <a:gd name="T21" fmla="*/ 43 h 290"/>
                  <a:gd name="T22" fmla="*/ 220 w 510"/>
                  <a:gd name="T23" fmla="*/ 22 h 290"/>
                  <a:gd name="T24" fmla="*/ 182 w 510"/>
                  <a:gd name="T25" fmla="*/ 0 h 290"/>
                  <a:gd name="T26" fmla="*/ 177 w 510"/>
                  <a:gd name="T27" fmla="*/ 0 h 290"/>
                  <a:gd name="T28" fmla="*/ 143 w 510"/>
                  <a:gd name="T29" fmla="*/ 25 h 290"/>
                  <a:gd name="T30" fmla="*/ 117 w 510"/>
                  <a:gd name="T31" fmla="*/ 54 h 290"/>
                  <a:gd name="T32" fmla="*/ 105 w 510"/>
                  <a:gd name="T33" fmla="*/ 56 h 290"/>
                  <a:gd name="T34" fmla="*/ 58 w 510"/>
                  <a:gd name="T35" fmla="*/ 46 h 290"/>
                  <a:gd name="T36" fmla="*/ 36 w 510"/>
                  <a:gd name="T37" fmla="*/ 57 h 290"/>
                  <a:gd name="T38" fmla="*/ 30 w 510"/>
                  <a:gd name="T39" fmla="*/ 73 h 290"/>
                  <a:gd name="T40" fmla="*/ 41 w 510"/>
                  <a:gd name="T41" fmla="*/ 101 h 290"/>
                  <a:gd name="T42" fmla="*/ 52 w 510"/>
                  <a:gd name="T43" fmla="*/ 124 h 290"/>
                  <a:gd name="T44" fmla="*/ 51 w 510"/>
                  <a:gd name="T45" fmla="*/ 128 h 290"/>
                  <a:gd name="T46" fmla="*/ 24 w 510"/>
                  <a:gd name="T47" fmla="*/ 149 h 290"/>
                  <a:gd name="T48" fmla="*/ 0 w 510"/>
                  <a:gd name="T49" fmla="*/ 177 h 290"/>
                  <a:gd name="T50" fmla="*/ 0 w 510"/>
                  <a:gd name="T51" fmla="*/ 180 h 290"/>
                  <a:gd name="T52" fmla="*/ 30 w 510"/>
                  <a:gd name="T53" fmla="*/ 205 h 290"/>
                  <a:gd name="T54" fmla="*/ 69 w 510"/>
                  <a:gd name="T55" fmla="*/ 218 h 290"/>
                  <a:gd name="T56" fmla="*/ 79 w 510"/>
                  <a:gd name="T57" fmla="*/ 246 h 290"/>
                  <a:gd name="T58" fmla="*/ 100 w 510"/>
                  <a:gd name="T59" fmla="*/ 273 h 290"/>
                  <a:gd name="T60" fmla="*/ 117 w 510"/>
                  <a:gd name="T61" fmla="*/ 277 h 290"/>
                  <a:gd name="T62" fmla="*/ 183 w 510"/>
                  <a:gd name="T63" fmla="*/ 252 h 290"/>
                  <a:gd name="T64" fmla="*/ 215 w 510"/>
                  <a:gd name="T65" fmla="*/ 270 h 290"/>
                  <a:gd name="T66" fmla="*/ 257 w 510"/>
                  <a:gd name="T67" fmla="*/ 290 h 290"/>
                  <a:gd name="T68" fmla="*/ 257 w 510"/>
                  <a:gd name="T69" fmla="*/ 290 h 290"/>
                  <a:gd name="T70" fmla="*/ 298 w 510"/>
                  <a:gd name="T71" fmla="*/ 270 h 290"/>
                  <a:gd name="T72" fmla="*/ 328 w 510"/>
                  <a:gd name="T73" fmla="*/ 252 h 290"/>
                  <a:gd name="T74" fmla="*/ 394 w 510"/>
                  <a:gd name="T75" fmla="*/ 278 h 290"/>
                  <a:gd name="T76" fmla="*/ 410 w 510"/>
                  <a:gd name="T77" fmla="*/ 274 h 290"/>
                  <a:gd name="T78" fmla="*/ 431 w 510"/>
                  <a:gd name="T79" fmla="*/ 247 h 290"/>
                  <a:gd name="T80" fmla="*/ 442 w 510"/>
                  <a:gd name="T81" fmla="*/ 220 h 290"/>
                  <a:gd name="T82" fmla="*/ 480 w 510"/>
                  <a:gd name="T83" fmla="*/ 207 h 290"/>
                  <a:gd name="T84" fmla="*/ 510 w 510"/>
                  <a:gd name="T85" fmla="*/ 179 h 290"/>
                  <a:gd name="T86" fmla="*/ 510 w 510"/>
                  <a:gd name="T87" fmla="*/ 178 h 290"/>
                  <a:gd name="T88" fmla="*/ 485 w 510"/>
                  <a:gd name="T89" fmla="*/ 151 h 290"/>
                  <a:gd name="T90" fmla="*/ 459 w 510"/>
                  <a:gd name="T91" fmla="*/ 128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0" h="290">
                    <a:moveTo>
                      <a:pt x="459" y="128"/>
                    </a:moveTo>
                    <a:cubicBezTo>
                      <a:pt x="459" y="127"/>
                      <a:pt x="459" y="126"/>
                      <a:pt x="459" y="125"/>
                    </a:cubicBezTo>
                    <a:cubicBezTo>
                      <a:pt x="459" y="125"/>
                      <a:pt x="459" y="125"/>
                      <a:pt x="459" y="125"/>
                    </a:cubicBezTo>
                    <a:cubicBezTo>
                      <a:pt x="459" y="108"/>
                      <a:pt x="480" y="91"/>
                      <a:pt x="480" y="72"/>
                    </a:cubicBezTo>
                    <a:cubicBezTo>
                      <a:pt x="480" y="72"/>
                      <a:pt x="480" y="72"/>
                      <a:pt x="480" y="72"/>
                    </a:cubicBezTo>
                    <a:cubicBezTo>
                      <a:pt x="481" y="67"/>
                      <a:pt x="479" y="62"/>
                      <a:pt x="475" y="57"/>
                    </a:cubicBezTo>
                    <a:cubicBezTo>
                      <a:pt x="475" y="57"/>
                      <a:pt x="475" y="57"/>
                      <a:pt x="475" y="57"/>
                    </a:cubicBezTo>
                    <a:cubicBezTo>
                      <a:pt x="469" y="50"/>
                      <a:pt x="461" y="48"/>
                      <a:pt x="453" y="48"/>
                    </a:cubicBezTo>
                    <a:cubicBezTo>
                      <a:pt x="453" y="48"/>
                      <a:pt x="453" y="48"/>
                      <a:pt x="453" y="48"/>
                    </a:cubicBezTo>
                    <a:cubicBezTo>
                      <a:pt x="438" y="48"/>
                      <a:pt x="420" y="56"/>
                      <a:pt x="406" y="56"/>
                    </a:cubicBezTo>
                    <a:cubicBezTo>
                      <a:pt x="406" y="56"/>
                      <a:pt x="406" y="56"/>
                      <a:pt x="406" y="56"/>
                    </a:cubicBezTo>
                    <a:cubicBezTo>
                      <a:pt x="401" y="56"/>
                      <a:pt x="397" y="56"/>
                      <a:pt x="393" y="54"/>
                    </a:cubicBezTo>
                    <a:cubicBezTo>
                      <a:pt x="393" y="54"/>
                      <a:pt x="393" y="54"/>
                      <a:pt x="393" y="54"/>
                    </a:cubicBezTo>
                    <a:cubicBezTo>
                      <a:pt x="384" y="49"/>
                      <a:pt x="380" y="37"/>
                      <a:pt x="374" y="25"/>
                    </a:cubicBezTo>
                    <a:cubicBezTo>
                      <a:pt x="374" y="25"/>
                      <a:pt x="374" y="25"/>
                      <a:pt x="374" y="25"/>
                    </a:cubicBezTo>
                    <a:cubicBezTo>
                      <a:pt x="367" y="13"/>
                      <a:pt x="357" y="2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3" y="0"/>
                      <a:pt x="332" y="0"/>
                      <a:pt x="331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13" y="0"/>
                      <a:pt x="304" y="12"/>
                      <a:pt x="295" y="22"/>
                    </a:cubicBezTo>
                    <a:cubicBezTo>
                      <a:pt x="295" y="22"/>
                      <a:pt x="295" y="22"/>
                      <a:pt x="295" y="22"/>
                    </a:cubicBezTo>
                    <a:cubicBezTo>
                      <a:pt x="286" y="33"/>
                      <a:pt x="277" y="43"/>
                      <a:pt x="257" y="43"/>
                    </a:cubicBezTo>
                    <a:cubicBezTo>
                      <a:pt x="257" y="43"/>
                      <a:pt x="257" y="43"/>
                      <a:pt x="257" y="43"/>
                    </a:cubicBezTo>
                    <a:cubicBezTo>
                      <a:pt x="237" y="43"/>
                      <a:pt x="229" y="33"/>
                      <a:pt x="220" y="22"/>
                    </a:cubicBezTo>
                    <a:cubicBezTo>
                      <a:pt x="220" y="22"/>
                      <a:pt x="220" y="22"/>
                      <a:pt x="220" y="22"/>
                    </a:cubicBezTo>
                    <a:cubicBezTo>
                      <a:pt x="211" y="12"/>
                      <a:pt x="201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0" y="0"/>
                      <a:pt x="179" y="0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8" y="2"/>
                      <a:pt x="149" y="13"/>
                      <a:pt x="143" y="25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36" y="36"/>
                      <a:pt x="131" y="48"/>
                      <a:pt x="117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3" y="55"/>
                      <a:pt x="109" y="56"/>
                      <a:pt x="105" y="56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90" y="56"/>
                      <a:pt x="74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0" y="46"/>
                      <a:pt x="43" y="49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2" y="62"/>
                      <a:pt x="30" y="68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83"/>
                      <a:pt x="36" y="93"/>
                      <a:pt x="4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7" y="110"/>
                      <a:pt x="52" y="118"/>
                      <a:pt x="52" y="124"/>
                    </a:cubicBezTo>
                    <a:cubicBezTo>
                      <a:pt x="52" y="124"/>
                      <a:pt x="52" y="124"/>
                      <a:pt x="52" y="124"/>
                    </a:cubicBezTo>
                    <a:cubicBezTo>
                      <a:pt x="52" y="125"/>
                      <a:pt x="52" y="127"/>
                      <a:pt x="51" y="128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48" y="136"/>
                      <a:pt x="36" y="142"/>
                      <a:pt x="24" y="149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12" y="156"/>
                      <a:pt x="0" y="164"/>
                      <a:pt x="0" y="177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78"/>
                      <a:pt x="0" y="179"/>
                      <a:pt x="0" y="180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2" y="198"/>
                      <a:pt x="16" y="203"/>
                      <a:pt x="30" y="205"/>
                    </a:cubicBezTo>
                    <a:cubicBezTo>
                      <a:pt x="30" y="205"/>
                      <a:pt x="30" y="205"/>
                      <a:pt x="30" y="205"/>
                    </a:cubicBezTo>
                    <a:cubicBezTo>
                      <a:pt x="45" y="208"/>
                      <a:pt x="61" y="209"/>
                      <a:pt x="69" y="218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78" y="228"/>
                      <a:pt x="78" y="237"/>
                      <a:pt x="79" y="246"/>
                    </a:cubicBezTo>
                    <a:cubicBezTo>
                      <a:pt x="79" y="246"/>
                      <a:pt x="79" y="246"/>
                      <a:pt x="79" y="246"/>
                    </a:cubicBezTo>
                    <a:cubicBezTo>
                      <a:pt x="81" y="256"/>
                      <a:pt x="84" y="266"/>
                      <a:pt x="100" y="273"/>
                    </a:cubicBezTo>
                    <a:cubicBezTo>
                      <a:pt x="100" y="273"/>
                      <a:pt x="100" y="273"/>
                      <a:pt x="100" y="273"/>
                    </a:cubicBezTo>
                    <a:cubicBezTo>
                      <a:pt x="106" y="276"/>
                      <a:pt x="112" y="277"/>
                      <a:pt x="117" y="277"/>
                    </a:cubicBezTo>
                    <a:cubicBezTo>
                      <a:pt x="117" y="277"/>
                      <a:pt x="117" y="277"/>
                      <a:pt x="117" y="277"/>
                    </a:cubicBezTo>
                    <a:cubicBezTo>
                      <a:pt x="143" y="277"/>
                      <a:pt x="159" y="251"/>
                      <a:pt x="183" y="252"/>
                    </a:cubicBezTo>
                    <a:cubicBezTo>
                      <a:pt x="183" y="252"/>
                      <a:pt x="183" y="252"/>
                      <a:pt x="183" y="252"/>
                    </a:cubicBezTo>
                    <a:cubicBezTo>
                      <a:pt x="196" y="252"/>
                      <a:pt x="205" y="260"/>
                      <a:pt x="215" y="270"/>
                    </a:cubicBezTo>
                    <a:cubicBezTo>
                      <a:pt x="215" y="270"/>
                      <a:pt x="215" y="270"/>
                      <a:pt x="215" y="270"/>
                    </a:cubicBezTo>
                    <a:cubicBezTo>
                      <a:pt x="225" y="280"/>
                      <a:pt x="236" y="290"/>
                      <a:pt x="257" y="290"/>
                    </a:cubicBezTo>
                    <a:cubicBezTo>
                      <a:pt x="257" y="290"/>
                      <a:pt x="257" y="290"/>
                      <a:pt x="257" y="290"/>
                    </a:cubicBezTo>
                    <a:cubicBezTo>
                      <a:pt x="257" y="290"/>
                      <a:pt x="257" y="290"/>
                      <a:pt x="257" y="290"/>
                    </a:cubicBezTo>
                    <a:cubicBezTo>
                      <a:pt x="257" y="290"/>
                      <a:pt x="257" y="290"/>
                      <a:pt x="257" y="290"/>
                    </a:cubicBezTo>
                    <a:cubicBezTo>
                      <a:pt x="277" y="290"/>
                      <a:pt x="289" y="280"/>
                      <a:pt x="298" y="270"/>
                    </a:cubicBezTo>
                    <a:cubicBezTo>
                      <a:pt x="298" y="270"/>
                      <a:pt x="298" y="270"/>
                      <a:pt x="298" y="270"/>
                    </a:cubicBezTo>
                    <a:cubicBezTo>
                      <a:pt x="308" y="260"/>
                      <a:pt x="316" y="252"/>
                      <a:pt x="328" y="252"/>
                    </a:cubicBezTo>
                    <a:cubicBezTo>
                      <a:pt x="328" y="252"/>
                      <a:pt x="328" y="252"/>
                      <a:pt x="328" y="252"/>
                    </a:cubicBezTo>
                    <a:cubicBezTo>
                      <a:pt x="354" y="251"/>
                      <a:pt x="370" y="277"/>
                      <a:pt x="394" y="278"/>
                    </a:cubicBezTo>
                    <a:cubicBezTo>
                      <a:pt x="394" y="278"/>
                      <a:pt x="394" y="278"/>
                      <a:pt x="394" y="278"/>
                    </a:cubicBezTo>
                    <a:cubicBezTo>
                      <a:pt x="399" y="278"/>
                      <a:pt x="405" y="276"/>
                      <a:pt x="410" y="274"/>
                    </a:cubicBezTo>
                    <a:cubicBezTo>
                      <a:pt x="410" y="274"/>
                      <a:pt x="410" y="274"/>
                      <a:pt x="410" y="274"/>
                    </a:cubicBezTo>
                    <a:cubicBezTo>
                      <a:pt x="425" y="267"/>
                      <a:pt x="429" y="257"/>
                      <a:pt x="431" y="247"/>
                    </a:cubicBezTo>
                    <a:cubicBezTo>
                      <a:pt x="431" y="247"/>
                      <a:pt x="431" y="247"/>
                      <a:pt x="431" y="247"/>
                    </a:cubicBezTo>
                    <a:cubicBezTo>
                      <a:pt x="434" y="237"/>
                      <a:pt x="434" y="228"/>
                      <a:pt x="442" y="220"/>
                    </a:cubicBezTo>
                    <a:cubicBezTo>
                      <a:pt x="442" y="220"/>
                      <a:pt x="442" y="220"/>
                      <a:pt x="442" y="220"/>
                    </a:cubicBezTo>
                    <a:cubicBezTo>
                      <a:pt x="449" y="212"/>
                      <a:pt x="465" y="211"/>
                      <a:pt x="480" y="207"/>
                    </a:cubicBezTo>
                    <a:cubicBezTo>
                      <a:pt x="480" y="207"/>
                      <a:pt x="480" y="207"/>
                      <a:pt x="480" y="207"/>
                    </a:cubicBezTo>
                    <a:cubicBezTo>
                      <a:pt x="495" y="204"/>
                      <a:pt x="509" y="198"/>
                      <a:pt x="510" y="179"/>
                    </a:cubicBezTo>
                    <a:cubicBezTo>
                      <a:pt x="510" y="179"/>
                      <a:pt x="510" y="179"/>
                      <a:pt x="510" y="179"/>
                    </a:cubicBezTo>
                    <a:cubicBezTo>
                      <a:pt x="510" y="179"/>
                      <a:pt x="510" y="178"/>
                      <a:pt x="510" y="178"/>
                    </a:cubicBezTo>
                    <a:cubicBezTo>
                      <a:pt x="510" y="178"/>
                      <a:pt x="510" y="178"/>
                      <a:pt x="510" y="178"/>
                    </a:cubicBezTo>
                    <a:cubicBezTo>
                      <a:pt x="510" y="164"/>
                      <a:pt x="497" y="157"/>
                      <a:pt x="485" y="151"/>
                    </a:cubicBezTo>
                    <a:cubicBezTo>
                      <a:pt x="485" y="151"/>
                      <a:pt x="485" y="151"/>
                      <a:pt x="485" y="151"/>
                    </a:cubicBezTo>
                    <a:cubicBezTo>
                      <a:pt x="473" y="145"/>
                      <a:pt x="461" y="139"/>
                      <a:pt x="459" y="128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2000" name="Freeform 48"/>
              <p:cNvSpPr>
                <a:spLocks noChangeAspect="1"/>
              </p:cNvSpPr>
              <p:nvPr/>
            </p:nvSpPr>
            <p:spPr bwMode="gray">
              <a:xfrm>
                <a:off x="4671" y="1401"/>
                <a:ext cx="1188" cy="666"/>
              </a:xfrm>
              <a:custGeom>
                <a:avLst/>
                <a:gdLst>
                  <a:gd name="T0" fmla="*/ 479 w 503"/>
                  <a:gd name="T1" fmla="*/ 151 h 282"/>
                  <a:gd name="T2" fmla="*/ 502 w 503"/>
                  <a:gd name="T3" fmla="*/ 174 h 282"/>
                  <a:gd name="T4" fmla="*/ 502 w 503"/>
                  <a:gd name="T5" fmla="*/ 175 h 282"/>
                  <a:gd name="T6" fmla="*/ 475 w 503"/>
                  <a:gd name="T7" fmla="*/ 199 h 282"/>
                  <a:gd name="T8" fmla="*/ 435 w 503"/>
                  <a:gd name="T9" fmla="*/ 213 h 282"/>
                  <a:gd name="T10" fmla="*/ 423 w 503"/>
                  <a:gd name="T11" fmla="*/ 242 h 282"/>
                  <a:gd name="T12" fmla="*/ 405 w 503"/>
                  <a:gd name="T13" fmla="*/ 266 h 282"/>
                  <a:gd name="T14" fmla="*/ 390 w 503"/>
                  <a:gd name="T15" fmla="*/ 270 h 282"/>
                  <a:gd name="T16" fmla="*/ 324 w 503"/>
                  <a:gd name="T17" fmla="*/ 244 h 282"/>
                  <a:gd name="T18" fmla="*/ 291 w 503"/>
                  <a:gd name="T19" fmla="*/ 263 h 282"/>
                  <a:gd name="T20" fmla="*/ 253 w 503"/>
                  <a:gd name="T21" fmla="*/ 282 h 282"/>
                  <a:gd name="T22" fmla="*/ 213 w 503"/>
                  <a:gd name="T23" fmla="*/ 263 h 282"/>
                  <a:gd name="T24" fmla="*/ 179 w 503"/>
                  <a:gd name="T25" fmla="*/ 244 h 282"/>
                  <a:gd name="T26" fmla="*/ 113 w 503"/>
                  <a:gd name="T27" fmla="*/ 269 h 282"/>
                  <a:gd name="T28" fmla="*/ 97 w 503"/>
                  <a:gd name="T29" fmla="*/ 265 h 282"/>
                  <a:gd name="T30" fmla="*/ 79 w 503"/>
                  <a:gd name="T31" fmla="*/ 242 h 282"/>
                  <a:gd name="T32" fmla="*/ 68 w 503"/>
                  <a:gd name="T33" fmla="*/ 211 h 282"/>
                  <a:gd name="T34" fmla="*/ 27 w 503"/>
                  <a:gd name="T35" fmla="*/ 197 h 282"/>
                  <a:gd name="T36" fmla="*/ 0 w 503"/>
                  <a:gd name="T37" fmla="*/ 175 h 282"/>
                  <a:gd name="T38" fmla="*/ 0 w 503"/>
                  <a:gd name="T39" fmla="*/ 173 h 282"/>
                  <a:gd name="T40" fmla="*/ 22 w 503"/>
                  <a:gd name="T41" fmla="*/ 149 h 282"/>
                  <a:gd name="T42" fmla="*/ 51 w 503"/>
                  <a:gd name="T43" fmla="*/ 125 h 282"/>
                  <a:gd name="T44" fmla="*/ 52 w 503"/>
                  <a:gd name="T45" fmla="*/ 120 h 282"/>
                  <a:gd name="T46" fmla="*/ 41 w 503"/>
                  <a:gd name="T47" fmla="*/ 95 h 282"/>
                  <a:gd name="T48" fmla="*/ 30 w 503"/>
                  <a:gd name="T49" fmla="*/ 69 h 282"/>
                  <a:gd name="T50" fmla="*/ 35 w 503"/>
                  <a:gd name="T51" fmla="*/ 56 h 282"/>
                  <a:gd name="T52" fmla="*/ 54 w 503"/>
                  <a:gd name="T53" fmla="*/ 46 h 282"/>
                  <a:gd name="T54" fmla="*/ 101 w 503"/>
                  <a:gd name="T55" fmla="*/ 56 h 282"/>
                  <a:gd name="T56" fmla="*/ 115 w 503"/>
                  <a:gd name="T57" fmla="*/ 53 h 282"/>
                  <a:gd name="T58" fmla="*/ 142 w 503"/>
                  <a:gd name="T59" fmla="*/ 23 h 282"/>
                  <a:gd name="T60" fmla="*/ 173 w 503"/>
                  <a:gd name="T61" fmla="*/ 0 h 282"/>
                  <a:gd name="T62" fmla="*/ 178 w 503"/>
                  <a:gd name="T63" fmla="*/ 0 h 282"/>
                  <a:gd name="T64" fmla="*/ 213 w 503"/>
                  <a:gd name="T65" fmla="*/ 21 h 282"/>
                  <a:gd name="T66" fmla="*/ 253 w 503"/>
                  <a:gd name="T67" fmla="*/ 43 h 282"/>
                  <a:gd name="T68" fmla="*/ 294 w 503"/>
                  <a:gd name="T69" fmla="*/ 21 h 282"/>
                  <a:gd name="T70" fmla="*/ 327 w 503"/>
                  <a:gd name="T71" fmla="*/ 0 h 282"/>
                  <a:gd name="T72" fmla="*/ 330 w 503"/>
                  <a:gd name="T73" fmla="*/ 0 h 282"/>
                  <a:gd name="T74" fmla="*/ 366 w 503"/>
                  <a:gd name="T75" fmla="*/ 23 h 282"/>
                  <a:gd name="T76" fmla="*/ 388 w 503"/>
                  <a:gd name="T77" fmla="*/ 53 h 282"/>
                  <a:gd name="T78" fmla="*/ 402 w 503"/>
                  <a:gd name="T79" fmla="*/ 56 h 282"/>
                  <a:gd name="T80" fmla="*/ 449 w 503"/>
                  <a:gd name="T81" fmla="*/ 48 h 282"/>
                  <a:gd name="T82" fmla="*/ 468 w 503"/>
                  <a:gd name="T83" fmla="*/ 56 h 282"/>
                  <a:gd name="T84" fmla="*/ 472 w 503"/>
                  <a:gd name="T85" fmla="*/ 68 h 282"/>
                  <a:gd name="T86" fmla="*/ 451 w 503"/>
                  <a:gd name="T87" fmla="*/ 121 h 282"/>
                  <a:gd name="T88" fmla="*/ 451 w 503"/>
                  <a:gd name="T89" fmla="*/ 12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3" h="282">
                    <a:moveTo>
                      <a:pt x="451" y="125"/>
                    </a:moveTo>
                    <a:cubicBezTo>
                      <a:pt x="454" y="138"/>
                      <a:pt x="467" y="145"/>
                      <a:pt x="479" y="151"/>
                    </a:cubicBezTo>
                    <a:cubicBezTo>
                      <a:pt x="479" y="151"/>
                      <a:pt x="479" y="151"/>
                      <a:pt x="479" y="151"/>
                    </a:cubicBezTo>
                    <a:cubicBezTo>
                      <a:pt x="492" y="157"/>
                      <a:pt x="503" y="163"/>
                      <a:pt x="502" y="174"/>
                    </a:cubicBezTo>
                    <a:cubicBezTo>
                      <a:pt x="502" y="174"/>
                      <a:pt x="502" y="174"/>
                      <a:pt x="502" y="174"/>
                    </a:cubicBezTo>
                    <a:cubicBezTo>
                      <a:pt x="502" y="174"/>
                      <a:pt x="502" y="175"/>
                      <a:pt x="502" y="175"/>
                    </a:cubicBezTo>
                    <a:cubicBezTo>
                      <a:pt x="502" y="175"/>
                      <a:pt x="502" y="175"/>
                      <a:pt x="502" y="175"/>
                    </a:cubicBezTo>
                    <a:cubicBezTo>
                      <a:pt x="501" y="191"/>
                      <a:pt x="490" y="196"/>
                      <a:pt x="475" y="199"/>
                    </a:cubicBezTo>
                    <a:cubicBezTo>
                      <a:pt x="475" y="199"/>
                      <a:pt x="475" y="199"/>
                      <a:pt x="475" y="199"/>
                    </a:cubicBezTo>
                    <a:cubicBezTo>
                      <a:pt x="461" y="203"/>
                      <a:pt x="444" y="204"/>
                      <a:pt x="435" y="213"/>
                    </a:cubicBezTo>
                    <a:cubicBezTo>
                      <a:pt x="435" y="213"/>
                      <a:pt x="435" y="213"/>
                      <a:pt x="435" y="213"/>
                    </a:cubicBezTo>
                    <a:cubicBezTo>
                      <a:pt x="427" y="222"/>
                      <a:pt x="426" y="233"/>
                      <a:pt x="423" y="242"/>
                    </a:cubicBezTo>
                    <a:cubicBezTo>
                      <a:pt x="423" y="242"/>
                      <a:pt x="423" y="242"/>
                      <a:pt x="423" y="242"/>
                    </a:cubicBezTo>
                    <a:cubicBezTo>
                      <a:pt x="421" y="251"/>
                      <a:pt x="418" y="259"/>
                      <a:pt x="405" y="266"/>
                    </a:cubicBezTo>
                    <a:cubicBezTo>
                      <a:pt x="405" y="266"/>
                      <a:pt x="405" y="266"/>
                      <a:pt x="405" y="266"/>
                    </a:cubicBezTo>
                    <a:cubicBezTo>
                      <a:pt x="399" y="269"/>
                      <a:pt x="395" y="270"/>
                      <a:pt x="390" y="270"/>
                    </a:cubicBezTo>
                    <a:cubicBezTo>
                      <a:pt x="390" y="270"/>
                      <a:pt x="390" y="270"/>
                      <a:pt x="390" y="270"/>
                    </a:cubicBezTo>
                    <a:cubicBezTo>
                      <a:pt x="369" y="270"/>
                      <a:pt x="352" y="244"/>
                      <a:pt x="324" y="244"/>
                    </a:cubicBezTo>
                    <a:cubicBezTo>
                      <a:pt x="324" y="244"/>
                      <a:pt x="324" y="244"/>
                      <a:pt x="324" y="244"/>
                    </a:cubicBezTo>
                    <a:cubicBezTo>
                      <a:pt x="309" y="244"/>
                      <a:pt x="301" y="254"/>
                      <a:pt x="291" y="263"/>
                    </a:cubicBezTo>
                    <a:cubicBezTo>
                      <a:pt x="291" y="263"/>
                      <a:pt x="291" y="263"/>
                      <a:pt x="291" y="263"/>
                    </a:cubicBezTo>
                    <a:cubicBezTo>
                      <a:pt x="282" y="273"/>
                      <a:pt x="271" y="282"/>
                      <a:pt x="253" y="282"/>
                    </a:cubicBezTo>
                    <a:cubicBezTo>
                      <a:pt x="253" y="282"/>
                      <a:pt x="253" y="282"/>
                      <a:pt x="253" y="282"/>
                    </a:cubicBezTo>
                    <a:cubicBezTo>
                      <a:pt x="234" y="282"/>
                      <a:pt x="223" y="273"/>
                      <a:pt x="213" y="263"/>
                    </a:cubicBezTo>
                    <a:cubicBezTo>
                      <a:pt x="213" y="263"/>
                      <a:pt x="213" y="263"/>
                      <a:pt x="213" y="263"/>
                    </a:cubicBezTo>
                    <a:cubicBezTo>
                      <a:pt x="204" y="254"/>
                      <a:pt x="194" y="244"/>
                      <a:pt x="179" y="244"/>
                    </a:cubicBezTo>
                    <a:cubicBezTo>
                      <a:pt x="179" y="244"/>
                      <a:pt x="179" y="244"/>
                      <a:pt x="179" y="244"/>
                    </a:cubicBezTo>
                    <a:cubicBezTo>
                      <a:pt x="152" y="244"/>
                      <a:pt x="136" y="270"/>
                      <a:pt x="113" y="269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108" y="269"/>
                      <a:pt x="103" y="268"/>
                      <a:pt x="97" y="265"/>
                    </a:cubicBezTo>
                    <a:cubicBezTo>
                      <a:pt x="97" y="265"/>
                      <a:pt x="97" y="265"/>
                      <a:pt x="97" y="265"/>
                    </a:cubicBezTo>
                    <a:cubicBezTo>
                      <a:pt x="83" y="258"/>
                      <a:pt x="81" y="251"/>
                      <a:pt x="79" y="242"/>
                    </a:cubicBezTo>
                    <a:cubicBezTo>
                      <a:pt x="79" y="242"/>
                      <a:pt x="79" y="242"/>
                      <a:pt x="79" y="242"/>
                    </a:cubicBezTo>
                    <a:cubicBezTo>
                      <a:pt x="78" y="233"/>
                      <a:pt x="78" y="222"/>
                      <a:pt x="68" y="211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58" y="201"/>
                      <a:pt x="41" y="200"/>
                      <a:pt x="27" y="197"/>
                    </a:cubicBezTo>
                    <a:cubicBezTo>
                      <a:pt x="27" y="197"/>
                      <a:pt x="27" y="197"/>
                      <a:pt x="27" y="197"/>
                    </a:cubicBezTo>
                    <a:cubicBezTo>
                      <a:pt x="13" y="195"/>
                      <a:pt x="2" y="191"/>
                      <a:pt x="0" y="17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5"/>
                      <a:pt x="0" y="174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62"/>
                      <a:pt x="10" y="155"/>
                      <a:pt x="22" y="149"/>
                    </a:cubicBezTo>
                    <a:cubicBezTo>
                      <a:pt x="22" y="149"/>
                      <a:pt x="22" y="149"/>
                      <a:pt x="22" y="149"/>
                    </a:cubicBezTo>
                    <a:cubicBezTo>
                      <a:pt x="34" y="142"/>
                      <a:pt x="47" y="136"/>
                      <a:pt x="51" y="125"/>
                    </a:cubicBezTo>
                    <a:cubicBezTo>
                      <a:pt x="51" y="125"/>
                      <a:pt x="51" y="125"/>
                      <a:pt x="51" y="125"/>
                    </a:cubicBezTo>
                    <a:cubicBezTo>
                      <a:pt x="52" y="124"/>
                      <a:pt x="52" y="122"/>
                      <a:pt x="52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11"/>
                      <a:pt x="46" y="103"/>
                      <a:pt x="41" y="95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35" y="86"/>
                      <a:pt x="30" y="78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65"/>
                      <a:pt x="31" y="60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41" y="48"/>
                      <a:pt x="47" y="46"/>
                      <a:pt x="54" y="46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68" y="46"/>
                      <a:pt x="84" y="56"/>
                      <a:pt x="101" y="56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6" y="56"/>
                      <a:pt x="110" y="55"/>
                      <a:pt x="115" y="53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30" y="47"/>
                      <a:pt x="136" y="34"/>
                      <a:pt x="142" y="23"/>
                    </a:cubicBezTo>
                    <a:cubicBezTo>
                      <a:pt x="142" y="23"/>
                      <a:pt x="142" y="23"/>
                      <a:pt x="142" y="23"/>
                    </a:cubicBezTo>
                    <a:cubicBezTo>
                      <a:pt x="149" y="11"/>
                      <a:pt x="156" y="2"/>
                      <a:pt x="173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5" y="0"/>
                      <a:pt x="176" y="0"/>
                      <a:pt x="178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96" y="0"/>
                      <a:pt x="204" y="10"/>
                      <a:pt x="213" y="21"/>
                    </a:cubicBezTo>
                    <a:cubicBezTo>
                      <a:pt x="213" y="21"/>
                      <a:pt x="213" y="21"/>
                      <a:pt x="213" y="21"/>
                    </a:cubicBezTo>
                    <a:cubicBezTo>
                      <a:pt x="221" y="32"/>
                      <a:pt x="232" y="43"/>
                      <a:pt x="253" y="43"/>
                    </a:cubicBezTo>
                    <a:cubicBezTo>
                      <a:pt x="253" y="43"/>
                      <a:pt x="253" y="43"/>
                      <a:pt x="253" y="43"/>
                    </a:cubicBezTo>
                    <a:cubicBezTo>
                      <a:pt x="275" y="43"/>
                      <a:pt x="285" y="32"/>
                      <a:pt x="294" y="21"/>
                    </a:cubicBezTo>
                    <a:cubicBezTo>
                      <a:pt x="294" y="21"/>
                      <a:pt x="294" y="21"/>
                      <a:pt x="294" y="21"/>
                    </a:cubicBezTo>
                    <a:cubicBezTo>
                      <a:pt x="304" y="10"/>
                      <a:pt x="311" y="0"/>
                      <a:pt x="327" y="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328" y="0"/>
                      <a:pt x="329" y="0"/>
                      <a:pt x="33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51" y="2"/>
                      <a:pt x="360" y="12"/>
                      <a:pt x="366" y="23"/>
                    </a:cubicBezTo>
                    <a:cubicBezTo>
                      <a:pt x="366" y="23"/>
                      <a:pt x="366" y="23"/>
                      <a:pt x="366" y="23"/>
                    </a:cubicBezTo>
                    <a:cubicBezTo>
                      <a:pt x="373" y="34"/>
                      <a:pt x="376" y="48"/>
                      <a:pt x="388" y="53"/>
                    </a:cubicBezTo>
                    <a:cubicBezTo>
                      <a:pt x="388" y="53"/>
                      <a:pt x="388" y="53"/>
                      <a:pt x="388" y="53"/>
                    </a:cubicBezTo>
                    <a:cubicBezTo>
                      <a:pt x="392" y="55"/>
                      <a:pt x="397" y="56"/>
                      <a:pt x="402" y="56"/>
                    </a:cubicBezTo>
                    <a:cubicBezTo>
                      <a:pt x="402" y="56"/>
                      <a:pt x="402" y="56"/>
                      <a:pt x="402" y="56"/>
                    </a:cubicBezTo>
                    <a:cubicBezTo>
                      <a:pt x="418" y="56"/>
                      <a:pt x="435" y="48"/>
                      <a:pt x="449" y="48"/>
                    </a:cubicBezTo>
                    <a:cubicBezTo>
                      <a:pt x="449" y="48"/>
                      <a:pt x="449" y="48"/>
                      <a:pt x="449" y="48"/>
                    </a:cubicBezTo>
                    <a:cubicBezTo>
                      <a:pt x="456" y="48"/>
                      <a:pt x="462" y="50"/>
                      <a:pt x="468" y="56"/>
                    </a:cubicBezTo>
                    <a:cubicBezTo>
                      <a:pt x="468" y="56"/>
                      <a:pt x="468" y="56"/>
                      <a:pt x="468" y="56"/>
                    </a:cubicBezTo>
                    <a:cubicBezTo>
                      <a:pt x="471" y="60"/>
                      <a:pt x="472" y="64"/>
                      <a:pt x="472" y="68"/>
                    </a:cubicBezTo>
                    <a:cubicBezTo>
                      <a:pt x="472" y="68"/>
                      <a:pt x="472" y="68"/>
                      <a:pt x="472" y="68"/>
                    </a:cubicBezTo>
                    <a:cubicBezTo>
                      <a:pt x="473" y="84"/>
                      <a:pt x="452" y="102"/>
                      <a:pt x="451" y="121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51" y="123"/>
                      <a:pt x="451" y="124"/>
                      <a:pt x="451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001" name="テキスト 477"/>
          <p:cNvSpPr txBox="1"/>
          <p:nvPr/>
        </p:nvSpPr>
        <p:spPr>
          <a:xfrm>
            <a:off x="1059997" y="3782786"/>
            <a:ext cx="2317388" cy="3992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000" b="1">
                <a:latin typeface="HG丸ｺﾞｼｯｸM-PRO"/>
                <a:ea typeface="HG丸ｺﾞｼｯｸM-PRO"/>
              </a:rPr>
              <a:t>人とのきょり感</a:t>
            </a:r>
            <a:endParaRPr lang="ja-JP" altLang="en-US" b="1">
              <a:latin typeface="HG丸ｺﾞｼｯｸM-PRO"/>
              <a:ea typeface="HG丸ｺﾞｼｯｸM-PRO"/>
            </a:endParaRPr>
          </a:p>
        </p:txBody>
      </p:sp>
      <p:sp>
        <p:nvSpPr>
          <p:cNvPr id="2002" name="テキスト 478"/>
          <p:cNvSpPr txBox="1"/>
          <p:nvPr/>
        </p:nvSpPr>
        <p:spPr>
          <a:xfrm>
            <a:off x="6594941" y="3782786"/>
            <a:ext cx="2317388" cy="3992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000" b="1">
                <a:latin typeface="HG丸ｺﾞｼｯｸM-PRO"/>
                <a:ea typeface="HG丸ｺﾞｼｯｸM-PRO"/>
              </a:rPr>
              <a:t>SNSでこわい思い</a:t>
            </a:r>
            <a:endParaRPr lang="ja-JP" altLang="en-US"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0672332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四角形: 角を丸くする 17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2009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10" name="テキスト ボックス 3"/>
          <p:cNvSpPr txBox="1"/>
          <p:nvPr/>
        </p:nvSpPr>
        <p:spPr>
          <a:xfrm>
            <a:off x="699424" y="442199"/>
            <a:ext cx="8494451" cy="2438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人とのきょり感が</a:t>
            </a: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守られない</a:t>
            </a: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ときは、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Bef>
                <a:spcPts val="500"/>
              </a:spcBef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①「いやだ」と相手に言おう</a:t>
            </a:r>
            <a:r>
              <a:rPr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Bef>
                <a:spcPts val="500"/>
              </a:spcBef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②その場をはなれよう。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Bef>
                <a:spcPts val="500"/>
              </a:spcBef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③安心できる大人に相談しよう。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011" name="グループ 397"/>
          <p:cNvGrpSpPr/>
          <p:nvPr/>
        </p:nvGrpSpPr>
        <p:grpSpPr>
          <a:xfrm>
            <a:off x="589527" y="3091313"/>
            <a:ext cx="8833870" cy="2880530"/>
            <a:chOff x="466120" y="2884564"/>
            <a:chExt cx="8833870" cy="2880530"/>
          </a:xfrm>
        </p:grpSpPr>
        <p:pic>
          <p:nvPicPr>
            <p:cNvPr id="2012" name="図 34" descr="アイコン_x000a__x000a_自動的に生成された説明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6120" y="2884564"/>
              <a:ext cx="2092017" cy="2717975"/>
            </a:xfrm>
            <a:prstGeom prst="rect">
              <a:avLst/>
            </a:prstGeom>
          </p:spPr>
        </p:pic>
        <p:sp>
          <p:nvSpPr>
            <p:cNvPr id="2013" name="矢印: 右 44"/>
            <p:cNvSpPr/>
            <p:nvPr/>
          </p:nvSpPr>
          <p:spPr>
            <a:xfrm>
              <a:off x="2529560" y="3806880"/>
              <a:ext cx="839328" cy="918014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2014" name="矢印: 右 45"/>
            <p:cNvSpPr/>
            <p:nvPr/>
          </p:nvSpPr>
          <p:spPr>
            <a:xfrm>
              <a:off x="5379578" y="3806880"/>
              <a:ext cx="839328" cy="918014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/>
            </a:p>
          </p:txBody>
        </p:sp>
        <p:pic>
          <p:nvPicPr>
            <p:cNvPr id="2015" name="図 4" descr="アイコン_x000a__x000a_自動的に生成された説明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514" y="2884564"/>
              <a:ext cx="2118506" cy="2880530"/>
            </a:xfrm>
            <a:prstGeom prst="rect">
              <a:avLst/>
            </a:prstGeom>
          </p:spPr>
        </p:pic>
        <p:pic>
          <p:nvPicPr>
            <p:cNvPr id="2016" name="図 6" descr="アイコン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5712" y="2911974"/>
              <a:ext cx="3104278" cy="2539108"/>
            </a:xfrm>
            <a:prstGeom prst="rect">
              <a:avLst/>
            </a:prstGeom>
          </p:spPr>
        </p:pic>
      </p:grpSp>
      <p:grpSp>
        <p:nvGrpSpPr>
          <p:cNvPr id="2017" name="グループ 446"/>
          <p:cNvGrpSpPr/>
          <p:nvPr/>
        </p:nvGrpSpPr>
        <p:grpSpPr>
          <a:xfrm>
            <a:off x="2791809" y="5728608"/>
            <a:ext cx="4311497" cy="760997"/>
            <a:chOff x="2262331" y="5808881"/>
            <a:chExt cx="4311497" cy="760997"/>
          </a:xfrm>
        </p:grpSpPr>
        <p:sp>
          <p:nvSpPr>
            <p:cNvPr id="2018" name="テキスト 439"/>
            <p:cNvSpPr txBox="1"/>
            <p:nvPr/>
          </p:nvSpPr>
          <p:spPr>
            <a:xfrm>
              <a:off x="2262331" y="6109106"/>
              <a:ext cx="4011451" cy="46077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2400" b="1">
                  <a:solidFill>
                    <a:srgbClr val="FF0000"/>
                  </a:solidFill>
                  <a:latin typeface="HG丸ｺﾞｼｯｸM-PRO"/>
                  <a:ea typeface="HG丸ｺﾞｼｯｸM-PRO"/>
                </a:rPr>
                <a:t>された人は悪くないんだよ</a:t>
              </a:r>
              <a:endParaRPr lang="ja-JP" altLang="en-US" sz="2400" b="1">
                <a:solidFill>
                  <a:srgbClr val="FF0000"/>
                </a:solidFill>
                <a:latin typeface="HG丸ｺﾞｼｯｸM-PRO"/>
                <a:ea typeface="HG丸ｺﾞｼｯｸM-PRO"/>
              </a:endParaRPr>
            </a:p>
          </p:txBody>
        </p:sp>
        <p:pic>
          <p:nvPicPr>
            <p:cNvPr id="2019" name="図 4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0799" y="5808881"/>
              <a:ext cx="463029" cy="760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6408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四角形: 角を丸くする 17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2026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27" name="テキスト ボックス 3"/>
          <p:cNvSpPr txBox="1"/>
          <p:nvPr/>
        </p:nvSpPr>
        <p:spPr>
          <a:xfrm>
            <a:off x="925226" y="442199"/>
            <a:ext cx="8512749" cy="2438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500"/>
              </a:spcBef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SNSでこわい思いをしそうな</a:t>
            </a: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ときは、</a:t>
            </a:r>
            <a:endParaRPr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Bef>
                <a:spcPts val="500"/>
              </a:spcBef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①見ないようにしよう。</a:t>
            </a:r>
            <a:endParaRPr kumimoji="1" lang="ja-JP" altLang="en-US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Bef>
                <a:spcPts val="500"/>
              </a:spcBef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②証拠を保存しておこう。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Bef>
                <a:spcPts val="500"/>
              </a:spcBef>
            </a:pPr>
            <a:r>
              <a:rPr kumimoji="1" lang="ja-JP" altLang="en-US" sz="35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③安心できる大人に相談しよう。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28" name="矢印: 右 44"/>
          <p:cNvSpPr/>
          <p:nvPr/>
        </p:nvSpPr>
        <p:spPr>
          <a:xfrm>
            <a:off x="2652967" y="4013629"/>
            <a:ext cx="839328" cy="9180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2029" name="矢印: 右 45"/>
          <p:cNvSpPr/>
          <p:nvPr/>
        </p:nvSpPr>
        <p:spPr>
          <a:xfrm>
            <a:off x="5502985" y="4013629"/>
            <a:ext cx="839328" cy="91801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/>
          </a:p>
        </p:txBody>
      </p:sp>
      <p:pic>
        <p:nvPicPr>
          <p:cNvPr id="2030" name="図 6" descr="アイコン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9119" y="3118723"/>
            <a:ext cx="3104278" cy="2539108"/>
          </a:xfrm>
          <a:prstGeom prst="rect">
            <a:avLst/>
          </a:prstGeom>
        </p:spPr>
      </p:pic>
      <p:pic>
        <p:nvPicPr>
          <p:cNvPr id="2031" name="図 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438" y="3650073"/>
            <a:ext cx="1131025" cy="1645127"/>
          </a:xfrm>
          <a:prstGeom prst="rect">
            <a:avLst/>
          </a:prstGeom>
        </p:spPr>
      </p:pic>
      <p:pic>
        <p:nvPicPr>
          <p:cNvPr id="2032" name="図 418" descr="光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rcRect l="19821" b="58522"/>
          <a:stretch>
            <a:fillRect/>
          </a:stretch>
        </p:blipFill>
        <p:spPr>
          <a:xfrm>
            <a:off x="612354" y="3436234"/>
            <a:ext cx="2046364" cy="1904086"/>
          </a:xfrm>
          <a:prstGeom prst="rect">
            <a:avLst/>
          </a:prstGeom>
        </p:spPr>
      </p:pic>
      <p:sp>
        <p:nvSpPr>
          <p:cNvPr id="2033" name="図形 419"/>
          <p:cNvSpPr/>
          <p:nvPr/>
        </p:nvSpPr>
        <p:spPr>
          <a:xfrm rot="18900000">
            <a:off x="1819563" y="4267735"/>
            <a:ext cx="888559" cy="888559"/>
          </a:xfrm>
          <a:prstGeom prst="mathPlus">
            <a:avLst>
              <a:gd name="adj1" fmla="val 85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2034" name="グループ 441"/>
          <p:cNvGrpSpPr/>
          <p:nvPr/>
        </p:nvGrpSpPr>
        <p:grpSpPr>
          <a:xfrm>
            <a:off x="2791809" y="5728608"/>
            <a:ext cx="4311497" cy="760997"/>
            <a:chOff x="2262331" y="5808881"/>
            <a:chExt cx="4311497" cy="760997"/>
          </a:xfrm>
        </p:grpSpPr>
        <p:sp>
          <p:nvSpPr>
            <p:cNvPr id="2035" name="テキスト 439"/>
            <p:cNvSpPr txBox="1"/>
            <p:nvPr/>
          </p:nvSpPr>
          <p:spPr>
            <a:xfrm>
              <a:off x="2262331" y="6109106"/>
              <a:ext cx="4011451" cy="46077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2400" b="1">
                  <a:solidFill>
                    <a:srgbClr val="FF0000"/>
                  </a:solidFill>
                  <a:latin typeface="HG丸ｺﾞｼｯｸM-PRO"/>
                  <a:ea typeface="HG丸ｺﾞｼｯｸM-PRO"/>
                </a:rPr>
                <a:t>された人は悪くないんだよ</a:t>
              </a:r>
              <a:endParaRPr lang="ja-JP" altLang="en-US" sz="2400" b="1">
                <a:solidFill>
                  <a:srgbClr val="FF0000"/>
                </a:solidFill>
                <a:latin typeface="HG丸ｺﾞｼｯｸM-PRO"/>
                <a:ea typeface="HG丸ｺﾞｼｯｸM-PRO"/>
              </a:endParaRPr>
            </a:p>
          </p:txBody>
        </p:sp>
        <p:pic>
          <p:nvPicPr>
            <p:cNvPr id="2036" name="図 4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0799" y="5808881"/>
              <a:ext cx="463029" cy="760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6408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四角形: 角を丸くする 14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204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44" name="テキスト ボックス 4"/>
          <p:cNvSpPr txBox="1"/>
          <p:nvPr/>
        </p:nvSpPr>
        <p:spPr>
          <a:xfrm>
            <a:off x="1266826" y="996489"/>
            <a:ext cx="7372349" cy="206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自分と相手を大切にし、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よりよい関係であるために</a:t>
            </a:r>
            <a:endParaRPr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どうして</a:t>
            </a: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いけば</a:t>
            </a: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いいだろう？</a:t>
            </a:r>
            <a:endParaRPr lang="ja-JP" altLang="en-US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45" name="図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7448" y="3414033"/>
            <a:ext cx="2429612" cy="2464722"/>
          </a:xfrm>
          <a:prstGeom prst="rect">
            <a:avLst/>
          </a:prstGeom>
        </p:spPr>
      </p:pic>
      <p:pic>
        <p:nvPicPr>
          <p:cNvPr id="2046" name="図 24" descr="アイコン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78" y="3414032"/>
            <a:ext cx="2436635" cy="2464723"/>
          </a:xfrm>
          <a:prstGeom prst="rect">
            <a:avLst/>
          </a:prstGeom>
        </p:spPr>
      </p:pic>
      <p:sp>
        <p:nvSpPr>
          <p:cNvPr id="2047" name="テキスト ボックス 420"/>
          <p:cNvSpPr txBox="1"/>
          <p:nvPr/>
        </p:nvSpPr>
        <p:spPr>
          <a:xfrm>
            <a:off x="315508" y="180000"/>
            <a:ext cx="1111019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まとめ</a:t>
            </a:r>
            <a:endParaRPr sz="2400"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583802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四角形: 角を丸くする 14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rgbClr val="FB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2054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C28C4-93E8-4A6E-8DDC-0722D5EA7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55" name="テキスト ボックス 34"/>
          <p:cNvSpPr txBox="1"/>
          <p:nvPr/>
        </p:nvSpPr>
        <p:spPr>
          <a:xfrm>
            <a:off x="1767439" y="1126214"/>
            <a:ext cx="6396521" cy="64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36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手をつないでいい？</a:t>
            </a:r>
            <a:endParaRPr kumimoji="1" lang="en-US" altLang="ja-JP" sz="36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テキスト ボックス 36"/>
          <p:cNvSpPr txBox="1"/>
          <p:nvPr/>
        </p:nvSpPr>
        <p:spPr>
          <a:xfrm>
            <a:off x="1767439" y="1771652"/>
            <a:ext cx="7261720" cy="64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36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写真を</a:t>
            </a:r>
            <a:r>
              <a:rPr kumimoji="1" lang="ja-JP" altLang="en-US" sz="36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とってもいい？　　など</a:t>
            </a:r>
            <a:endParaRPr kumimoji="1" lang="en-US" altLang="ja-JP" sz="32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7" name="テキスト ボックス 32"/>
          <p:cNvSpPr txBox="1"/>
          <p:nvPr/>
        </p:nvSpPr>
        <p:spPr>
          <a:xfrm>
            <a:off x="1767439" y="480776"/>
            <a:ext cx="6360239" cy="64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3600" b="1" spc="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部屋に入ってもいいかな？</a:t>
            </a:r>
            <a:endParaRPr kumimoji="1" lang="en-US" altLang="ja-JP" sz="3600" b="1" spc="1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058" name="グループ 435"/>
          <p:cNvGrpSpPr/>
          <p:nvPr/>
        </p:nvGrpSpPr>
        <p:grpSpPr>
          <a:xfrm>
            <a:off x="2467448" y="2545101"/>
            <a:ext cx="4861265" cy="2464723"/>
            <a:chOff x="2467448" y="4156513"/>
            <a:chExt cx="4861265" cy="2464723"/>
          </a:xfrm>
        </p:grpSpPr>
        <p:pic>
          <p:nvPicPr>
            <p:cNvPr id="2059" name="図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67448" y="4156514"/>
              <a:ext cx="2429612" cy="2464722"/>
            </a:xfrm>
            <a:prstGeom prst="rect">
              <a:avLst/>
            </a:prstGeom>
          </p:spPr>
        </p:pic>
        <p:pic>
          <p:nvPicPr>
            <p:cNvPr id="2060" name="図 24" descr="アイコン_x000a__x000a_自動的に生成された説明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2078" y="4156513"/>
              <a:ext cx="2436635" cy="2464723"/>
            </a:xfrm>
            <a:prstGeom prst="rect">
              <a:avLst/>
            </a:prstGeom>
          </p:spPr>
        </p:pic>
      </p:grpSp>
      <p:sp>
        <p:nvSpPr>
          <p:cNvPr id="2061" name="テキスト ボックス 437"/>
          <p:cNvSpPr txBox="1"/>
          <p:nvPr/>
        </p:nvSpPr>
        <p:spPr>
          <a:xfrm>
            <a:off x="1844876" y="5146606"/>
            <a:ext cx="6205363" cy="11994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b="1">
                <a:latin typeface="HG丸ｺﾞｼｯｸM-PRO"/>
                <a:ea typeface="HG丸ｺﾞｼｯｸM-PRO"/>
              </a:rPr>
              <a:t>相手の体や気持ちを尊重する</a:t>
            </a:r>
            <a:endParaRPr sz="3600" b="1">
              <a:latin typeface="HG丸ｺﾞｼｯｸM-PRO"/>
              <a:ea typeface="HG丸ｺﾞｼｯｸM-PRO"/>
            </a:endParaRPr>
          </a:p>
          <a:p>
            <a:pPr algn="ctr"/>
            <a:r>
              <a:rPr lang="ja-JP" altLang="en-US" sz="3600" b="1">
                <a:latin typeface="HG丸ｺﾞｼｯｸM-PRO"/>
                <a:ea typeface="HG丸ｺﾞｼｯｸM-PRO"/>
              </a:rPr>
              <a:t>言葉と行動が大切だね</a:t>
            </a:r>
            <a:endParaRPr lang="ja-JP" altLang="en-US" sz="3200" b="1">
              <a:latin typeface="HG丸ｺﾞｼｯｸM-PRO"/>
              <a:ea typeface="HG丸ｺﾞｼｯｸM-PRO"/>
            </a:endParaRPr>
          </a:p>
        </p:txBody>
      </p:sp>
      <p:sp>
        <p:nvSpPr>
          <p:cNvPr id="2062" name="テキスト ボックス 657"/>
          <p:cNvSpPr txBox="1"/>
          <p:nvPr/>
        </p:nvSpPr>
        <p:spPr>
          <a:xfrm>
            <a:off x="315508" y="180000"/>
            <a:ext cx="1111019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まとめ</a:t>
            </a:r>
            <a:endParaRPr sz="2400" b="1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5838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四角形: 角を丸くする 7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ja-JP" altLang="en-US" sz="1800"/>
          </a:p>
        </p:txBody>
      </p:sp>
      <p:sp>
        <p:nvSpPr>
          <p:cNvPr id="1299" name="テキスト ボックス 18"/>
          <p:cNvSpPr txBox="1"/>
          <p:nvPr/>
        </p:nvSpPr>
        <p:spPr>
          <a:xfrm>
            <a:off x="1801158" y="4697039"/>
            <a:ext cx="6330579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ほかの人のからだも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たいせつだよ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00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01" name="グループ 206"/>
          <p:cNvGrpSpPr/>
          <p:nvPr/>
        </p:nvGrpSpPr>
        <p:grpSpPr>
          <a:xfrm>
            <a:off x="1158140" y="1834851"/>
            <a:ext cx="7714312" cy="2946028"/>
            <a:chOff x="1158140" y="1751011"/>
            <a:chExt cx="7714312" cy="2946028"/>
          </a:xfrm>
        </p:grpSpPr>
        <p:pic>
          <p:nvPicPr>
            <p:cNvPr id="1302" name="図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58244" y="2143918"/>
              <a:ext cx="1416408" cy="2327893"/>
            </a:xfrm>
            <a:prstGeom prst="rect">
              <a:avLst/>
            </a:prstGeom>
          </p:spPr>
        </p:pic>
        <p:pic>
          <p:nvPicPr>
            <p:cNvPr id="1303" name="図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8140" y="1751012"/>
              <a:ext cx="2904061" cy="2946027"/>
            </a:xfrm>
            <a:prstGeom prst="rect">
              <a:avLst/>
            </a:prstGeom>
          </p:spPr>
        </p:pic>
        <p:pic>
          <p:nvPicPr>
            <p:cNvPr id="1307" name="図 31" descr="アイコン_x000a__x000a_自動的に生成された説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9997" y="1751011"/>
              <a:ext cx="2912455" cy="2946028"/>
            </a:xfrm>
            <a:prstGeom prst="rect">
              <a:avLst/>
            </a:prstGeom>
          </p:spPr>
        </p:pic>
      </p:grpSp>
      <p:sp>
        <p:nvSpPr>
          <p:cNvPr id="1308" name="テキスト ボックス 205"/>
          <p:cNvSpPr txBox="1"/>
          <p:nvPr/>
        </p:nvSpPr>
        <p:spPr>
          <a:xfrm>
            <a:off x="2295889" y="236764"/>
            <a:ext cx="5645914" cy="1694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じぶんのからだと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lang="ja-JP" altLang="en-US" sz="5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おなじように</a:t>
            </a:r>
            <a:endParaRPr lang="en-US" altLang="ja-JP" sz="5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120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6" name="テキスト ボックス 4"/>
          <p:cNvSpPr txBox="1"/>
          <p:nvPr/>
        </p:nvSpPr>
        <p:spPr>
          <a:xfrm>
            <a:off x="628092" y="2258586"/>
            <a:ext cx="8637117" cy="2309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２じぶんだけの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7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たいせつなところ</a:t>
            </a:r>
            <a:endParaRPr kumimoji="1" lang="en-US" altLang="ja-JP" sz="7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29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四角形: 角を丸くする 19"/>
          <p:cNvSpPr/>
          <p:nvPr/>
        </p:nvSpPr>
        <p:spPr>
          <a:xfrm>
            <a:off x="489857" y="236764"/>
            <a:ext cx="8915400" cy="635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スライド番号プレースホルダー 3"/>
          <p:cNvSpPr txBox="1"/>
          <p:nvPr/>
        </p:nvSpPr>
        <p:spPr>
          <a:xfrm>
            <a:off x="4711700" y="6591300"/>
            <a:ext cx="4699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9C28C4-93E8-4A6E-8DDC-0722D5EA7CB2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4" name="テキスト ボックス 4"/>
          <p:cNvSpPr txBox="1"/>
          <p:nvPr/>
        </p:nvSpPr>
        <p:spPr>
          <a:xfrm>
            <a:off x="990309" y="631853"/>
            <a:ext cx="7925384" cy="274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おうちでおふろにはいるときは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水ぎをきないのに、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プールにはいるときは、</a:t>
            </a:r>
            <a:endParaRPr kumimoji="1" lang="en-US" altLang="ja-JP" sz="40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spcAft>
                <a:spcPts val="500"/>
              </a:spcAft>
            </a:pPr>
            <a:r>
              <a:rPr kumimoji="1" lang="ja-JP" altLang="en-US" sz="4000" b="1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どうして水ぎをきるのかな？</a:t>
            </a:r>
            <a:endParaRPr kumimoji="1" lang="en-US" altLang="ja-JP" sz="3500" b="1" spc="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25" name="テキスト ボックス 214"/>
          <p:cNvSpPr txBox="1"/>
          <p:nvPr/>
        </p:nvSpPr>
        <p:spPr>
          <a:xfrm>
            <a:off x="315508" y="180000"/>
            <a:ext cx="2039157" cy="46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HG丸ｺﾞｼｯｸM-PRO"/>
                <a:ea typeface="HG丸ｺﾞｼｯｸM-PRO"/>
              </a:rPr>
              <a:t>かんがえよう</a:t>
            </a:r>
            <a:endParaRPr b="1">
              <a:latin typeface="HG丸ｺﾞｼｯｸM-PRO"/>
              <a:ea typeface="HG丸ｺﾞｼｯｸM-PRO"/>
            </a:endParaRPr>
          </a:p>
        </p:txBody>
      </p:sp>
      <p:grpSp>
        <p:nvGrpSpPr>
          <p:cNvPr id="1326" name="グループ 282"/>
          <p:cNvGrpSpPr/>
          <p:nvPr/>
        </p:nvGrpSpPr>
        <p:grpSpPr>
          <a:xfrm>
            <a:off x="3357782" y="2004859"/>
            <a:ext cx="4730981" cy="6052620"/>
            <a:chOff x="1651777" y="572513"/>
            <a:chExt cx="4730981" cy="6052620"/>
          </a:xfrm>
        </p:grpSpPr>
      </p:grpSp>
      <p:grpSp>
        <p:nvGrpSpPr>
          <p:cNvPr id="1327" name="グループ 289"/>
          <p:cNvGrpSpPr/>
          <p:nvPr/>
        </p:nvGrpSpPr>
        <p:grpSpPr>
          <a:xfrm>
            <a:off x="3474306" y="3143249"/>
            <a:ext cx="2611193" cy="3448051"/>
            <a:chOff x="3958859" y="3143249"/>
            <a:chExt cx="2611193" cy="3448051"/>
          </a:xfrm>
        </p:grpSpPr>
        <p:pic>
          <p:nvPicPr>
            <p:cNvPr id="1328" name="図 287"/>
            <p:cNvPicPr>
              <a:picLocks noChangeAspect="1"/>
            </p:cNvPicPr>
            <p:nvPr/>
          </p:nvPicPr>
          <p:blipFill>
            <a:blip r:embed="rId1"/>
            <a:srcRect r="66721"/>
            <a:stretch>
              <a:fillRect/>
            </a:stretch>
          </p:blipFill>
          <p:spPr>
            <a:xfrm>
              <a:off x="3958859" y="3143250"/>
              <a:ext cx="1505683" cy="3448050"/>
            </a:xfrm>
            <a:prstGeom prst="rect">
              <a:avLst/>
            </a:prstGeom>
          </p:spPr>
        </p:pic>
        <p:pic>
          <p:nvPicPr>
            <p:cNvPr id="1329" name="図 288"/>
            <p:cNvPicPr>
              <a:picLocks noChangeAspect="1"/>
            </p:cNvPicPr>
            <p:nvPr/>
          </p:nvPicPr>
          <p:blipFill>
            <a:blip r:embed="rId1"/>
            <a:srcRect l="48582" r="23967"/>
            <a:stretch>
              <a:fillRect/>
            </a:stretch>
          </p:blipFill>
          <p:spPr>
            <a:xfrm>
              <a:off x="5328138" y="3143249"/>
              <a:ext cx="1241914" cy="3448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018344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M_GROUP" val="mra"/>
</p:tagLst>
</file>

<file path=ppt/theme/theme1.xml><?xml version="1.0" encoding="utf-8"?>
<a:theme xmlns:a="http://schemas.openxmlformats.org/drawingml/2006/main" name="B-01MRA_A4J_MRA">
  <a:themeElements>
    <a:clrScheme name="MRI_color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B-01MRA_A4J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Overflow="overflow" horzOverflow="overflow" wrap="square" lIns="0" tIns="0" rIns="0" bIns="0" numCol="1" anchor="ctr" anchorCtr="0" compatLnSpc="1"/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/>
            <a:ea typeface="ＭＳ Ｐゴシック"/>
          </a:defRPr>
        </a:defPPr>
      </a:lstStyle>
    </a:spDef>
    <a:lnDef>
      <a:spPr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Overflow="overflow" horzOverflow="overflow" wrap="square" lIns="0" tIns="0" rIns="0" bIns="0" numCol="1" anchor="ctr" anchorCtr="0" compatLnSpc="1"/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/>
            <a:ea typeface="ＭＳ Ｐゴシック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B-01MRA_A4JG">
  <a:themeElements>
    <a:clrScheme name="1_B-01MRA_A4JG 12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1_B-01MRA_A4JG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Overflow="overflow" horzOverflow="overflow" wrap="square" lIns="0" tIns="0" rIns="0" bIns="0" numCol="1" anchor="ctr" anchorCtr="0" compatLnSpc="1"/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/>
            <a:ea typeface="ＭＳ Ｐゴシック"/>
          </a:defRPr>
        </a:defPPr>
      </a:lstStyle>
    </a:spDef>
    <a:lnDef>
      <a:spPr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Overflow="overflow" horzOverflow="overflow" wrap="square" lIns="0" tIns="0" rIns="0" bIns="0" numCol="1" anchor="ctr" anchorCtr="0" compatLnSpc="1"/>
      <a:lstStyle>
        <a:defPPr marL="0" marR="0" indent="0" algn="ctr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/>
            <a:ea typeface="ＭＳ Ｐゴシック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ACACAC"/>
      </a:lt2>
      <a:accent1>
        <a:srgbClr val="D3DCE8"/>
      </a:accent1>
      <a:accent2>
        <a:srgbClr val="E4BB46"/>
      </a:accent2>
      <a:accent3>
        <a:srgbClr val="FFFFFF"/>
      </a:accent3>
      <a:accent4>
        <a:srgbClr val="000000"/>
      </a:accent4>
      <a:accent5>
        <a:srgbClr val="E6EBF2"/>
      </a:accent5>
      <a:accent6>
        <a:srgbClr val="CFA93F"/>
      </a:accent6>
      <a:hlink>
        <a:srgbClr val="3E5E84"/>
      </a:hlink>
      <a:folHlink>
        <a:srgbClr val="D2E8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B-01MRA_A4J_MRA</Template>
  <TotalTime>2578</TotalTime>
  <Words>386</Words>
  <Application>JUST Focus</Application>
  <Paragraphs>103</Paragraph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33" baseType="lpstr">
      <vt:lpstr>HG丸ｺﾞｼｯｸM-PRO</vt:lpstr>
      <vt:lpstr>Meiryo UI</vt:lpstr>
      <vt:lpstr>ＭＳ Ｐゴシック</vt:lpstr>
      <vt:lpstr>UD デジタル 教科書体 NK-B</vt:lpstr>
      <vt:lpstr>游ゴシック</vt:lpstr>
      <vt:lpstr>游ゴシック Light</vt:lpstr>
      <vt:lpstr>Arial</vt:lpstr>
      <vt:lpstr>Arial Black</vt:lpstr>
      <vt:lpstr>Calibri</vt:lpstr>
      <vt:lpstr>Calibri Light</vt:lpstr>
      <vt:lpstr>Times New Roman</vt:lpstr>
      <vt:lpstr>Wingdings</vt:lpstr>
      <vt:lpstr>B-01MRA_A4J_MRA</vt:lpstr>
      <vt:lpstr>1_B-01MRA_A4JG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4.1.2</AppVersion>
  <PresentationFormat>ユーザー設定</PresentationFormat>
  <Slides>68</Slides>
  <Notes>66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タイトル</dc:title>
  <dc:creator>染谷　うた子</dc:creator>
  <cp:lastModifiedBy>Sakabe Yoshitaka</cp:lastModifiedBy>
  <cp:lastPrinted>2000-10-19T16:09:05Z</cp:lastPrinted>
  <dcterms:created xsi:type="dcterms:W3CDTF">2016-10-04T09:11:09Z</dcterms:created>
  <dcterms:modified xsi:type="dcterms:W3CDTF">2022-09-16T06:14:20Z</dcterms:modified>
  <cp:revision>73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0x010100EA7D6409A9D90B43AB927FDA8279817D</vt:lpwstr>
  </property>
</Properties>
</file>