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0" r:id="rId2"/>
    <p:sldMasterId id="2147483652" r:id="rId3"/>
    <p:sldMasterId id="2147483674" r:id="rId4"/>
  </p:sldMasterIdLst>
  <p:notesMasterIdLst>
    <p:notesMasterId r:id="rId5"/>
  </p:notesMasterIdLst>
  <p:handoutMasterIdLst>
    <p:handoutMasterId r:id="rId6"/>
  </p:handoutMasterIdLst>
  <p:sldIdLst>
    <p:sldId id="746" r:id="rId7"/>
    <p:sldId id="747" r:id="rId8"/>
    <p:sldId id="748" r:id="rId9"/>
    <p:sldId id="749" r:id="rId10"/>
    <p:sldId id="750" r:id="rId11"/>
    <p:sldId id="751" r:id="rId12"/>
    <p:sldId id="774" r:id="rId13"/>
    <p:sldId id="752" r:id="rId14"/>
    <p:sldId id="753" r:id="rId15"/>
    <p:sldId id="754" r:id="rId16"/>
    <p:sldId id="755" r:id="rId17"/>
    <p:sldId id="756" r:id="rId18"/>
    <p:sldId id="757" r:id="rId19"/>
    <p:sldId id="758" r:id="rId20"/>
    <p:sldId id="759" r:id="rId21"/>
    <p:sldId id="760" r:id="rId22"/>
    <p:sldId id="761" r:id="rId23"/>
    <p:sldId id="762" r:id="rId24"/>
    <p:sldId id="763" r:id="rId25"/>
    <p:sldId id="764" r:id="rId26"/>
    <p:sldId id="765" r:id="rId27"/>
    <p:sldId id="766" r:id="rId28"/>
  </p:sldIdLst>
  <p:sldSz cx="9906000" cy="6858000" type="A4"/>
  <p:notesSz cx="6883400" cy="10007600"/>
  <p:custDataLst>
    <p:tags r:id="rId29"/>
  </p:custDataLst>
  <p:defaultTextStyle>
    <a:defPPr>
      <a:defRPr lang="ja-JP"/>
    </a:defPPr>
    <a:lvl1pPr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1pPr>
    <a:lvl2pPr marL="4572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2pPr>
    <a:lvl3pPr marL="9144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3pPr>
    <a:lvl4pPr marL="13716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4pPr>
    <a:lvl5pPr marL="1828800" algn="ctr" rtl="0" fontAlgn="b">
      <a:spcBef>
        <a:spcPct val="0"/>
      </a:spcBef>
      <a:spcAft>
        <a:spcPct val="0"/>
      </a:spcAft>
      <a:buFont typeface="Wingdings" pitchFamily="2" charset="2"/>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A　染谷 うた子" initials="MRA" lastIdx="1" clrIdx="0">
    <p:extLst>
      <p:ext uri="{19B8F6BF-5375-455C-9EA6-DF929625EA0E}">
        <p15:presenceInfo xmlns:p15="http://schemas.microsoft.com/office/powerpoint/2012/main" userId="MRA　染谷 うた子"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60066"/>
    <a:srgbClr val="59516F"/>
    <a:srgbClr val="CDE7DA"/>
    <a:srgbClr val="558C99"/>
    <a:srgbClr val="D7929F"/>
    <a:srgbClr val="E9C4A3"/>
    <a:srgbClr val="CB9C7B"/>
    <a:srgbClr val="BD594A"/>
    <a:srgbClr val="A92C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rgbClr val="00000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rgbClr val="00000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301B821-A1FF-4177-AEE7-76D212191A09}" styleName="中間スタイル 1 - アクセント 1">
    <a:wholeTbl>
      <a:tcTxStyle>
        <a:fontRef idx="minor">
          <a:srgbClr val="00000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rgbClr val="00000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rgbClr val="00000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rgbClr val="000000"/>
        </a:fontRef>
        <a:schemeClr val="bg1"/>
      </a:tcTxStyle>
      <a:tcStyle>
        <a:tcBdr/>
        <a:fillRef idx="1">
          <a:schemeClr val="accent1"/>
        </a:fillRef>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rgbClr val="00000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rgbClr val="00000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restored">
    <p:restoredLeft sz="5499"/>
    <p:restoredTop sz="73481"/>
  </p:normalViewPr>
  <p:slideViewPr>
    <p:cSldViewPr snapToGrid="0">
      <p:cViewPr varScale="0">
        <p:scale>
          <a:sx n="62" d="100"/>
          <a:sy n="62" d="100"/>
        </p:scale>
        <p:origin x="-1866" y="216"/>
      </p:cViewPr>
      <p:guideLst>
        <p:guide orient="horz" pos="2160"/>
        <p:guide pos="312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slideMaster" Target="slideMasters/slideMaster2.xml" /><Relationship Id="rId4" Type="http://schemas.openxmlformats.org/officeDocument/2006/relationships/slideMaster" Target="slideMasters/slideMaster3.xml" /><Relationship Id="rId5" Type="http://schemas.openxmlformats.org/officeDocument/2006/relationships/notesMaster" Target="notesMasters/notesMaster1.xml" /><Relationship Id="rId6" Type="http://schemas.openxmlformats.org/officeDocument/2006/relationships/handoutMaster" Target="handoutMasters/handoutMaster1.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slide" Target="slides/slide13.xml" /><Relationship Id="rId20" Type="http://schemas.openxmlformats.org/officeDocument/2006/relationships/slide" Target="slides/slide14.xml" /><Relationship Id="rId21" Type="http://schemas.openxmlformats.org/officeDocument/2006/relationships/slide" Target="slides/slide15.xml" /><Relationship Id="rId22" Type="http://schemas.openxmlformats.org/officeDocument/2006/relationships/slide" Target="slides/slide16.xml" /><Relationship Id="rId23" Type="http://schemas.openxmlformats.org/officeDocument/2006/relationships/slide" Target="slides/slide17.xml" /><Relationship Id="rId24" Type="http://schemas.openxmlformats.org/officeDocument/2006/relationships/slide" Target="slides/slide18.xml" /><Relationship Id="rId25" Type="http://schemas.openxmlformats.org/officeDocument/2006/relationships/slide" Target="slides/slide19.xml" /><Relationship Id="rId26" Type="http://schemas.openxmlformats.org/officeDocument/2006/relationships/slide" Target="slides/slide20.xml" /><Relationship Id="rId27" Type="http://schemas.openxmlformats.org/officeDocument/2006/relationships/slide" Target="slides/slide21.xml" /><Relationship Id="rId28" Type="http://schemas.openxmlformats.org/officeDocument/2006/relationships/slide" Target="slides/slide22.xml" /><Relationship Id="rId29" Type="http://schemas.openxmlformats.org/officeDocument/2006/relationships/tags" Target="tags/tag1.xml" /><Relationship Id="rId30" Type="http://schemas.openxmlformats.org/officeDocument/2006/relationships/presProps" Target="presProps.xml" /><Relationship Id="rId31" Type="http://schemas.openxmlformats.org/officeDocument/2006/relationships/viewProps" Target="viewProps.xml" /><Relationship Id="rId32" Type="http://schemas.openxmlformats.org/officeDocument/2006/relationships/tableStyles" Target="tableStyles.xml" /><Relationship Id="rId33" Type="http://schemas.openxmlformats.org/officeDocument/2006/relationships/commentAuthors" Target="commentAuthors.xml" /></Relationships>
</file>

<file path=ppt/handoutMasters/_rels/handoutMaster1.xml.rels><?xml version="1.0" encoding="UTF-8"?><Relationships xmlns="http://schemas.openxmlformats.org/package/2006/relationships"><Relationship Id="rId1" Type="http://schemas.openxmlformats.org/officeDocument/2006/relationships/theme" Target="../theme/theme5.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231" name="Rectangle 2"/>
          <p:cNvSpPr>
            <a:spLocks noGrp="1" noChangeArrowheads="1"/>
          </p:cNvSpPr>
          <p:nvPr>
            <p:ph type="hdr" sz="quarter"/>
          </p:nvPr>
        </p:nvSpPr>
        <p:spPr>
          <a:xfrm>
            <a:off x="0" y="0"/>
            <a:ext cx="2980914" cy="500842"/>
          </a:xfrm>
          <a:prstGeom prst="rect">
            <a:avLst/>
          </a:prstGeom>
          <a:noFill/>
          <a:ln>
            <a:noFill/>
          </a:ln>
          <a:effectLst/>
        </p:spPr>
        <p:txBody>
          <a:bodyPr vert="horz" wrap="square" lIns="92623" tIns="46313" rIns="92623" bIns="46313" numCol="1" anchor="t" anchorCtr="0" compatLnSpc="1">
            <a:prstTxWarp prst="textNoShape">
              <a:avLst/>
            </a:prstTxWarp>
          </a:bodyPr>
          <a:lstStyle>
            <a:lvl1pPr algn="l" defTabSz="927100" fontAlgn="base">
              <a:buFontTx/>
              <a:buNone/>
              <a:defRPr sz="1200">
                <a:latin typeface="Times New Roman" pitchFamily="18" charset="0"/>
              </a:defRPr>
            </a:lvl1pPr>
          </a:lstStyle>
          <a:p>
            <a:endParaRPr lang="en-US" altLang="ja-JP"/>
          </a:p>
        </p:txBody>
      </p:sp>
      <p:sp>
        <p:nvSpPr>
          <p:cNvPr id="1232" name="Rectangle 3"/>
          <p:cNvSpPr>
            <a:spLocks noGrp="1" noChangeArrowheads="1"/>
          </p:cNvSpPr>
          <p:nvPr>
            <p:ph type="dt" sz="quarter" idx="1"/>
          </p:nvPr>
        </p:nvSpPr>
        <p:spPr>
          <a:xfrm>
            <a:off x="3902486" y="0"/>
            <a:ext cx="2980914" cy="500842"/>
          </a:xfrm>
          <a:prstGeom prst="rect">
            <a:avLst/>
          </a:prstGeom>
          <a:noFill/>
          <a:ln>
            <a:noFill/>
          </a:ln>
          <a:effectLst/>
        </p:spPr>
        <p:txBody>
          <a:bodyPr vert="horz" wrap="square" lIns="92623" tIns="46313" rIns="92623" bIns="46313" numCol="1" anchor="t" anchorCtr="0" compatLnSpc="1">
            <a:prstTxWarp prst="textNoShape">
              <a:avLst/>
            </a:prstTxWarp>
          </a:bodyPr>
          <a:lstStyle>
            <a:lvl1pPr algn="r" defTabSz="927100" fontAlgn="base">
              <a:buFontTx/>
              <a:buNone/>
              <a:defRPr sz="1200">
                <a:latin typeface="Times New Roman" pitchFamily="18" charset="0"/>
              </a:defRPr>
            </a:lvl1pPr>
          </a:lstStyle>
          <a:p>
            <a:endParaRPr lang="en-US" altLang="ja-JP"/>
          </a:p>
        </p:txBody>
      </p:sp>
      <p:sp>
        <p:nvSpPr>
          <p:cNvPr id="1233" name="Rectangle 4"/>
          <p:cNvSpPr>
            <a:spLocks noGrp="1" noChangeArrowheads="1"/>
          </p:cNvSpPr>
          <p:nvPr>
            <p:ph type="ftr" sz="quarter" idx="2"/>
          </p:nvPr>
        </p:nvSpPr>
        <p:spPr>
          <a:xfrm>
            <a:off x="321022" y="9610620"/>
            <a:ext cx="3120678" cy="396980"/>
          </a:xfrm>
          <a:prstGeom prst="rect">
            <a:avLst/>
          </a:prstGeom>
          <a:noFill/>
          <a:ln>
            <a:noFill/>
          </a:ln>
          <a:effectLst/>
        </p:spPr>
        <p:txBody>
          <a:bodyPr vert="horz" wrap="square" lIns="0" tIns="0" rIns="0" bIns="0" numCol="1" anchor="ctr" anchorCtr="0" compatLnSpc="1">
            <a:prstTxWarp prst="textNoShape">
              <a:avLst/>
            </a:prstTxWarp>
          </a:bodyPr>
          <a:lstStyle>
            <a:lvl1pPr algn="l">
              <a:buFontTx/>
              <a:buNone/>
              <a:defRPr sz="1000">
                <a:solidFill>
                  <a:schemeClr val="bg2"/>
                </a:solidFill>
              </a:defRPr>
            </a:lvl1pPr>
          </a:lstStyle>
          <a:p>
            <a:r>
              <a:rPr lang="en-US" altLang="ja-JP"/>
              <a:t>Copyright (C) Mitsubishi Research Institute, Inc.</a:t>
            </a:r>
          </a:p>
        </p:txBody>
      </p:sp>
      <p:sp>
        <p:nvSpPr>
          <p:cNvPr id="1234" name="Rectangle 5"/>
          <p:cNvSpPr>
            <a:spLocks noGrp="1" noChangeArrowheads="1"/>
          </p:cNvSpPr>
          <p:nvPr>
            <p:ph type="sldNum" sz="quarter" idx="3"/>
          </p:nvPr>
        </p:nvSpPr>
        <p:spPr>
          <a:xfrm>
            <a:off x="3193837" y="9610620"/>
            <a:ext cx="481532" cy="396980"/>
          </a:xfrm>
          <a:prstGeom prst="rect">
            <a:avLst/>
          </a:prstGeom>
          <a:noFill/>
          <a:ln>
            <a:noFill/>
          </a:ln>
          <a:effectLst/>
        </p:spPr>
        <p:txBody>
          <a:bodyPr vert="horz" wrap="square" lIns="91440" tIns="45720" rIns="91440" bIns="45720" numCol="1" anchor="ctr" anchorCtr="0" compatLnSpc="1">
            <a:prstTxWarp prst="textNoShape">
              <a:avLst/>
            </a:prstTxWarp>
          </a:bodyPr>
          <a:lstStyle>
            <a:lvl1pPr fontAlgn="base">
              <a:buFontTx/>
              <a:buNone/>
              <a:defRPr sz="1200"/>
            </a:lvl1pPr>
          </a:lstStyle>
          <a:p>
            <a:fld id="{276911BD-7E68-40D6-B6A8-A3360D256241}" type="slidenum">
              <a:rPr lang="en-US" altLang="ja-JP"/>
              <a:pPr/>
              <a:t>‹#›</a:t>
            </a:fld>
            <a:endParaRPr lang="en-US" altLang="ja-JP"/>
          </a:p>
        </p:txBody>
      </p:sp>
      <p:sp>
        <p:nvSpPr>
          <p:cNvPr id="1235" name="Line 2"/>
          <p:cNvSpPr>
            <a:spLocks noChangeShapeType="1"/>
          </p:cNvSpPr>
          <p:nvPr/>
        </p:nvSpPr>
        <p:spPr>
          <a:xfrm>
            <a:off x="321022" y="9582923"/>
            <a:ext cx="6226070" cy="0"/>
          </a:xfrm>
          <a:prstGeom prst="line">
            <a:avLst/>
          </a:prstGeom>
          <a:noFill/>
          <a:ln w="9525">
            <a:solidFill>
              <a:schemeClr val="bg2"/>
            </a:solidFill>
            <a:round/>
            <a:headEnd/>
            <a:tailEnd/>
          </a:ln>
          <a:effectLst/>
        </p:spPr>
        <p:txBody>
          <a:bodyPr wrap="none" anchor="ctr"/>
          <a:lstStyle/>
          <a:p>
            <a:endParaRPr lang="ja-JP" altLang="en-US"/>
          </a:p>
        </p:txBody>
      </p:sp>
    </p:spTree>
    <p:extLst>
      <p:ext uri="{BB962C8B-B14F-4D97-AF65-F5344CB8AC3E}">
        <p14:creationId xmlns:p14="http://schemas.microsoft.com/office/powerpoint/2010/main" val="31667801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223" name="Rectangle 2"/>
          <p:cNvSpPr>
            <a:spLocks noGrp="1" noChangeArrowheads="1"/>
          </p:cNvSpPr>
          <p:nvPr>
            <p:ph type="hdr" sz="quarter"/>
          </p:nvPr>
        </p:nvSpPr>
        <p:spPr>
          <a:xfrm>
            <a:off x="0" y="0"/>
            <a:ext cx="2980914" cy="500842"/>
          </a:xfrm>
          <a:prstGeom prst="rect">
            <a:avLst/>
          </a:prstGeom>
          <a:noFill/>
          <a:ln>
            <a:noFill/>
          </a:ln>
          <a:effectLst/>
        </p:spPr>
        <p:txBody>
          <a:bodyPr vert="horz" wrap="square" lIns="92623" tIns="46313" rIns="92623" bIns="46313" numCol="1" anchor="t" anchorCtr="0" compatLnSpc="1">
            <a:prstTxWarp prst="textNoShape">
              <a:avLst/>
            </a:prstTxWarp>
          </a:bodyPr>
          <a:lstStyle>
            <a:lvl1pPr algn="l" defTabSz="927100" fontAlgn="base">
              <a:buFontTx/>
              <a:buNone/>
              <a:defRPr sz="1200">
                <a:latin typeface="Times New Roman" pitchFamily="18" charset="0"/>
              </a:defRPr>
            </a:lvl1pPr>
          </a:lstStyle>
          <a:p>
            <a:endParaRPr lang="en-US" altLang="ja-JP"/>
          </a:p>
        </p:txBody>
      </p:sp>
      <p:sp>
        <p:nvSpPr>
          <p:cNvPr id="1224" name="Rectangle 3"/>
          <p:cNvSpPr>
            <a:spLocks noGrp="1" noChangeArrowheads="1"/>
          </p:cNvSpPr>
          <p:nvPr>
            <p:ph type="dt" idx="1"/>
          </p:nvPr>
        </p:nvSpPr>
        <p:spPr>
          <a:xfrm>
            <a:off x="3902486" y="0"/>
            <a:ext cx="2980914" cy="500842"/>
          </a:xfrm>
          <a:prstGeom prst="rect">
            <a:avLst/>
          </a:prstGeom>
          <a:noFill/>
          <a:ln>
            <a:noFill/>
          </a:ln>
          <a:effectLst/>
        </p:spPr>
        <p:txBody>
          <a:bodyPr vert="horz" wrap="square" lIns="92623" tIns="46313" rIns="92623" bIns="46313" numCol="1" anchor="t" anchorCtr="0" compatLnSpc="1">
            <a:prstTxWarp prst="textNoShape">
              <a:avLst/>
            </a:prstTxWarp>
          </a:bodyPr>
          <a:lstStyle>
            <a:lvl1pPr algn="r" defTabSz="927100" fontAlgn="base">
              <a:buFontTx/>
              <a:buNone/>
              <a:defRPr sz="1200">
                <a:latin typeface="Times New Roman" pitchFamily="18" charset="0"/>
              </a:defRPr>
            </a:lvl1pPr>
          </a:lstStyle>
          <a:p>
            <a:endParaRPr lang="en-US" altLang="ja-JP"/>
          </a:p>
        </p:txBody>
      </p:sp>
      <p:sp>
        <p:nvSpPr>
          <p:cNvPr id="1225" name="Rectangle 4"/>
          <p:cNvSpPr>
            <a:spLocks noGrp="1" noRot="1" noChangeAspect="1" noChangeArrowheads="1" noTextEdit="1"/>
          </p:cNvSpPr>
          <p:nvPr>
            <p:ph type="sldImg" idx="2"/>
          </p:nvPr>
        </p:nvSpPr>
        <p:spPr>
          <a:xfrm>
            <a:off x="733045" y="750109"/>
            <a:ext cx="5423861" cy="3755157"/>
          </a:xfrm>
          <a:prstGeom prst="rect">
            <a:avLst/>
          </a:prstGeom>
          <a:noFill/>
          <a:ln w="9525">
            <a:solidFill>
              <a:srgbClr val="000000"/>
            </a:solidFill>
            <a:miter lim="800000"/>
            <a:headEnd/>
            <a:tailEnd/>
          </a:ln>
          <a:effectLst/>
        </p:spPr>
      </p:sp>
      <p:sp>
        <p:nvSpPr>
          <p:cNvPr id="1226" name="Rectangle 5"/>
          <p:cNvSpPr>
            <a:spLocks noGrp="1" noChangeArrowheads="1"/>
          </p:cNvSpPr>
          <p:nvPr>
            <p:ph type="body" sz="quarter" idx="3"/>
          </p:nvPr>
        </p:nvSpPr>
        <p:spPr>
          <a:xfrm>
            <a:off x="917204" y="4756842"/>
            <a:ext cx="5048991" cy="1368659"/>
          </a:xfrm>
          <a:prstGeom prst="rect">
            <a:avLst/>
          </a:prstGeom>
          <a:noFill/>
          <a:ln>
            <a:noFill/>
          </a:ln>
          <a:effectLst/>
        </p:spPr>
        <p:txBody>
          <a:bodyPr vert="horz" wrap="square" lIns="0" tIns="0" rIns="0" bIns="0" numCol="1" anchor="t" anchorCtr="0" compatLnSpc="1">
            <a:prstTxWarp prst="textNoShape">
              <a:avLst/>
            </a:prstTxWarp>
            <a:sp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27" name="Rectangle 6"/>
          <p:cNvSpPr>
            <a:spLocks noGrp="1" noChangeArrowheads="1"/>
          </p:cNvSpPr>
          <p:nvPr>
            <p:ph type="ftr" sz="quarter" idx="4"/>
          </p:nvPr>
        </p:nvSpPr>
        <p:spPr>
          <a:xfrm>
            <a:off x="321022" y="9631393"/>
            <a:ext cx="3120678" cy="396980"/>
          </a:xfrm>
          <a:prstGeom prst="rect">
            <a:avLst/>
          </a:prstGeom>
          <a:noFill/>
          <a:ln>
            <a:noFill/>
          </a:ln>
          <a:effectLst/>
        </p:spPr>
        <p:txBody>
          <a:bodyPr vert="horz" wrap="square" lIns="0" tIns="0" rIns="0" bIns="0" numCol="1" anchor="ctr" anchorCtr="0" compatLnSpc="1">
            <a:prstTxWarp prst="textNoShape">
              <a:avLst/>
            </a:prstTxWarp>
          </a:bodyPr>
          <a:lstStyle>
            <a:lvl1pPr algn="l">
              <a:buFontTx/>
              <a:buNone/>
              <a:defRPr sz="1000">
                <a:solidFill>
                  <a:schemeClr val="bg2"/>
                </a:solidFill>
              </a:defRPr>
            </a:lvl1pPr>
          </a:lstStyle>
          <a:p>
            <a:r>
              <a:rPr lang="en-US" altLang="ja-JP"/>
              <a:t>Copyright (C) Mitsubishi Research Institute, Inc.</a:t>
            </a:r>
          </a:p>
        </p:txBody>
      </p:sp>
      <p:sp>
        <p:nvSpPr>
          <p:cNvPr id="1228" name="Rectangle 7"/>
          <p:cNvSpPr>
            <a:spLocks noGrp="1" noChangeArrowheads="1"/>
          </p:cNvSpPr>
          <p:nvPr>
            <p:ph type="sldNum" sz="quarter" idx="5"/>
          </p:nvPr>
        </p:nvSpPr>
        <p:spPr>
          <a:xfrm>
            <a:off x="3225502" y="9631393"/>
            <a:ext cx="432396" cy="396980"/>
          </a:xfrm>
          <a:prstGeom prst="rect">
            <a:avLst/>
          </a:prstGeom>
          <a:noFill/>
          <a:ln>
            <a:noFill/>
          </a:ln>
          <a:effectLst/>
        </p:spPr>
        <p:txBody>
          <a:bodyPr vert="horz" wrap="square" lIns="91440" tIns="45720" rIns="91440" bIns="45720" numCol="1" anchor="ctr" anchorCtr="0" compatLnSpc="1">
            <a:prstTxWarp prst="textNoShape">
              <a:avLst/>
            </a:prstTxWarp>
          </a:bodyPr>
          <a:lstStyle>
            <a:lvl1pPr fontAlgn="base">
              <a:buFontTx/>
              <a:buNone/>
              <a:defRPr sz="1200"/>
            </a:lvl1pPr>
          </a:lstStyle>
          <a:p>
            <a:fld id="{D01B204F-67BE-4C95-94C3-98475093334C}" type="slidenum">
              <a:rPr lang="en-US" altLang="ja-JP"/>
              <a:pPr/>
              <a:t>‹#›</a:t>
            </a:fld>
            <a:endParaRPr lang="en-US" altLang="ja-JP"/>
          </a:p>
        </p:txBody>
      </p:sp>
      <p:sp>
        <p:nvSpPr>
          <p:cNvPr id="1229" name="Line 8"/>
          <p:cNvSpPr>
            <a:spLocks noChangeShapeType="1"/>
          </p:cNvSpPr>
          <p:nvPr/>
        </p:nvSpPr>
        <p:spPr>
          <a:xfrm>
            <a:off x="321022" y="9582923"/>
            <a:ext cx="6226070" cy="0"/>
          </a:xfrm>
          <a:prstGeom prst="line">
            <a:avLst/>
          </a:prstGeom>
          <a:noFill/>
          <a:ln w="9525">
            <a:solidFill>
              <a:schemeClr val="bg2"/>
            </a:solidFill>
            <a:round/>
            <a:headEnd/>
            <a:tailEnd/>
          </a:ln>
          <a:effectLst/>
        </p:spPr>
        <p:txBody>
          <a:bodyPr wrap="none" anchor="ctr"/>
          <a:lstStyle/>
          <a:p>
            <a:endParaRPr lang="ja-JP" altLang="en-US"/>
          </a:p>
        </p:txBody>
      </p:sp>
    </p:spTree>
    <p:extLst>
      <p:ext uri="{BB962C8B-B14F-4D97-AF65-F5344CB8AC3E}">
        <p14:creationId xmlns:p14="http://schemas.microsoft.com/office/powerpoint/2010/main" val="1664543903"/>
      </p:ext>
    </p:extLst>
  </p:cSld>
  <p:clrMap bg1="lt1" tx1="dk1" bg2="lt2" tx2="dk2" accent1="accent1" accent2="accent2" accent3="accent3" accent4="accent4" accent5="accent5" accent6="accent6" hlink="hlink" folHlink="folHlink"/>
  <p:hf hdr="0" ftr="0" dt="0"/>
  <p:notesStyle>
    <a:lvl1pPr algn="l" rtl="0" fontAlgn="base">
      <a:spcBef>
        <a:spcPct val="20000"/>
      </a:spcBef>
      <a:spcAft>
        <a:spcPct val="0"/>
      </a:spcAft>
      <a:buClr>
        <a:schemeClr val="tx2"/>
      </a:buClr>
      <a:buFont typeface="Wingdings" pitchFamily="2" charset="2"/>
      <a:defRPr kumimoji="1" sz="1400" kern="1200">
        <a:solidFill>
          <a:schemeClr val="tx1"/>
        </a:solidFill>
        <a:latin typeface="ＭＳ Ｐゴシック" charset="-128"/>
        <a:ea typeface="ＭＳ Ｐゴシック" charset="-128"/>
        <a:cs typeface="+mn-cs"/>
      </a:defRPr>
    </a:lvl1pPr>
    <a:lvl2pPr marL="233363" indent="-231775" algn="l" rtl="0" fontAlgn="base">
      <a:spcBef>
        <a:spcPct val="20000"/>
      </a:spcBef>
      <a:spcAft>
        <a:spcPct val="0"/>
      </a:spcAft>
      <a:buClr>
        <a:srgbClr val="3E5E84"/>
      </a:buClr>
      <a:buFont typeface="Wingdings" pitchFamily="2" charset="2"/>
      <a:buChar char="n"/>
      <a:defRPr kumimoji="1" sz="1200" kern="1200">
        <a:solidFill>
          <a:schemeClr val="tx1"/>
        </a:solidFill>
        <a:latin typeface="ＭＳ Ｐゴシック" charset="-128"/>
        <a:ea typeface="ＭＳ Ｐゴシック" charset="-128"/>
        <a:cs typeface="+mn-cs"/>
      </a:defRPr>
    </a:lvl2pPr>
    <a:lvl3pPr marL="523875" indent="-242888" algn="l" rtl="0" fontAlgn="base">
      <a:spcBef>
        <a:spcPct val="20000"/>
      </a:spcBef>
      <a:spcAft>
        <a:spcPct val="0"/>
      </a:spcAft>
      <a:buClr>
        <a:srgbClr val="808080"/>
      </a:buClr>
      <a:buFont typeface="Wingdings" pitchFamily="2" charset="2"/>
      <a:buChar char="n"/>
      <a:defRPr kumimoji="1" sz="1000" kern="1200">
        <a:solidFill>
          <a:schemeClr val="tx1"/>
        </a:solidFill>
        <a:latin typeface="ＭＳ Ｐゴシック" charset="-128"/>
        <a:ea typeface="ＭＳ Ｐゴシック" charset="-128"/>
        <a:cs typeface="+mn-cs"/>
      </a:defRPr>
    </a:lvl3pPr>
    <a:lvl4pPr marL="771525" indent="-195263" algn="l" rtl="0" fontAlgn="base">
      <a:spcBef>
        <a:spcPct val="20000"/>
      </a:spcBef>
      <a:spcAft>
        <a:spcPct val="0"/>
      </a:spcAft>
      <a:buClr>
        <a:srgbClr val="558C99"/>
      </a:buClr>
      <a:buFont typeface="Wingdings" pitchFamily="2" charset="2"/>
      <a:buChar char="l"/>
      <a:defRPr kumimoji="1" sz="900" kern="1200">
        <a:solidFill>
          <a:schemeClr val="tx1"/>
        </a:solidFill>
        <a:latin typeface="ＭＳ Ｐゴシック" charset="-128"/>
        <a:ea typeface="ＭＳ Ｐゴシック" charset="-128"/>
        <a:cs typeface="+mn-cs"/>
      </a:defRPr>
    </a:lvl4pPr>
    <a:lvl5pPr marL="985838" indent="-195263" algn="l" rtl="0" fontAlgn="base">
      <a:spcBef>
        <a:spcPct val="20000"/>
      </a:spcBef>
      <a:spcAft>
        <a:spcPct val="0"/>
      </a:spcAft>
      <a:buClr>
        <a:srgbClr val="C0C0C0"/>
      </a:buClr>
      <a:buFont typeface="Wingdings" pitchFamily="2" charset="2"/>
      <a:buChar char="l"/>
      <a:defRPr kumimoji="1" sz="9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60" name="四角形 99"/>
          <p:cNvSpPr>
            <a:spLocks noGrp="1" noRot="1" noChangeAspect="1" noChangeArrowheads="1" noTextEdit="1"/>
          </p:cNvSpPr>
          <p:nvPr>
            <p:ph type="sldImg" idx="2"/>
          </p:nvPr>
        </p:nvSpPr>
        <p:spPr>
          <a:prstGeom prst="rect"/>
        </p:spPr>
        <p:txBody>
          <a:bodyPr/>
          <a:p>
            <a:endParaRPr kumimoji="1" lang="ja-JP" altLang="en-US"/>
          </a:p>
        </p:txBody>
      </p:sp>
      <p:sp>
        <p:nvSpPr>
          <p:cNvPr id="1361" name="四角形 100"/>
          <p:cNvSpPr>
            <a:spLocks noGrp="1" noChangeArrowheads="1"/>
          </p:cNvSpPr>
          <p:nvPr>
            <p:ph type="body" sz="quarter" idx="3"/>
          </p:nvPr>
        </p:nvSpPr>
        <p:spPr>
          <a:prstGeom prst="rect"/>
        </p:spPr>
        <p:txBody>
          <a:bodyPr/>
          <a:p>
            <a:endParaRPr kumimoji="1" lang="ja-JP" altLang="en-US"/>
          </a:p>
        </p:txBody>
      </p:sp>
      <p:sp>
        <p:nvSpPr>
          <p:cNvPr id="1362" name="四角形 101"/>
          <p:cNvSpPr>
            <a:spLocks noGrp="1" noChangeArrowheads="1"/>
          </p:cNvSpPr>
          <p:nvPr>
            <p:ph type="sldNum" sz="quarter" idx="5"/>
          </p:nvPr>
        </p:nvSpPr>
        <p:spPr>
          <a:prstGeom prst="rect"/>
        </p:spPr>
        <p:txBody>
          <a:bodyPr vert="horz" wrap="square" lIns="91440" tIns="45720" rIns="91440" bIns="45720" numCol="1" anchor="ctr" anchorCtr="0" compatLnSpc="1">
            <a:prstTxWarp prst="textNoShape">
              <a:avLst/>
            </a:prstTxWarp>
          </a:bodyPr>
          <a:lstStyle>
            <a:lvl1pPr fontAlgn="base">
              <a:buFontTx/>
              <a:buNone/>
              <a:defRPr sz="1200"/>
            </a:lvl1pPr>
          </a:lstStyle>
          <a:p>
            <a:fld id="{D01B204F-67BE-4C95-94C3-98475093334C}" type="slidenum">
              <a:rPr lang="en-US" altLang="ja-JP"/>
              <a:pPr/>
              <a:t>‹#›</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28" name="四角形 208"/>
          <p:cNvSpPr>
            <a:spLocks noGrp="1" noRot="1" noChangeAspect="1"/>
          </p:cNvSpPr>
          <p:nvPr>
            <p:ph type="sldImg" idx="2"/>
          </p:nvPr>
        </p:nvSpPr>
        <p:spPr>
          <a:prstGeom prst="rect">
            <a:avLst/>
          </a:prstGeom>
        </p:spPr>
        <p:txBody>
          <a:bodyPr/>
          <a:p>
            <a:endParaRPr kumimoji="1" lang="ja-JP" altLang="en-US"/>
          </a:p>
        </p:txBody>
      </p:sp>
      <p:sp>
        <p:nvSpPr>
          <p:cNvPr id="1329" name="四角形 209"/>
          <p:cNvSpPr>
            <a:spLocks noGrp="1"/>
          </p:cNvSpPr>
          <p:nvPr>
            <p:ph type="body" sz="quarter" idx="3"/>
          </p:nvPr>
        </p:nvSpPr>
        <p:spPr>
          <a:prstGeom prst="rect">
            <a:avLst/>
          </a:prstGeom>
        </p:spPr>
        <p:txBody>
          <a:bodyPr/>
          <a:p>
            <a:endParaRPr kumimoji="1" lang="ja-JP" altLang="en-US"/>
          </a:p>
        </p:txBody>
      </p:sp>
      <p:sp>
        <p:nvSpPr>
          <p:cNvPr id="1330" name="四角形 21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39" name="四角形 795"/>
          <p:cNvSpPr>
            <a:spLocks noGrp="1" noRot="1" noChangeAspect="1" noChangeArrowheads="1" noTextEdit="1"/>
          </p:cNvSpPr>
          <p:nvPr>
            <p:ph type="sldImg" idx="2"/>
          </p:nvPr>
        </p:nvSpPr>
        <p:spPr>
          <a:prstGeom prst="rect">
            <a:avLst/>
          </a:prstGeom>
        </p:spPr>
        <p:txBody>
          <a:bodyPr/>
          <a:p>
            <a:endParaRPr kumimoji="1" lang="ja-JP" altLang="en-US"/>
          </a:p>
        </p:txBody>
      </p:sp>
      <p:sp>
        <p:nvSpPr>
          <p:cNvPr id="1340" name="四角形 796"/>
          <p:cNvSpPr>
            <a:spLocks noGrp="1" noChangeArrowheads="1"/>
          </p:cNvSpPr>
          <p:nvPr>
            <p:ph type="body" sz="quarter" idx="3"/>
          </p:nvPr>
        </p:nvSpPr>
        <p:spPr>
          <a:prstGeom prst="rect">
            <a:avLst/>
          </a:prstGeom>
        </p:spPr>
        <p:txBody>
          <a:bodyPr/>
          <a:p>
            <a:endParaRPr kumimoji="1" lang="ja-JP" altLang="en-US"/>
          </a:p>
        </p:txBody>
      </p:sp>
      <p:sp>
        <p:nvSpPr>
          <p:cNvPr id="1341" name="四角形 797"/>
          <p:cNvSpPr>
            <a:spLocks noGrp="1" noChangeArrowheads="1"/>
          </p:cNvSpPr>
          <p:nvPr>
            <p:ph type="sldNum" sz="quarter" idx="5"/>
          </p:nvPr>
        </p:nvSpPr>
        <p:spPr>
          <a:prstGeom prst="rect">
            <a:avLst/>
          </a:prstGeom>
        </p:spPr>
        <p:txBody>
          <a:bodyPr vert="horz" wrap="square" lIns="91440" tIns="45720" rIns="91440" bIns="45720" numCol="1" anchor="ctr" anchorCtr="0" compatLnSpc="1">
            <a:prstTxWarp prst="textNoShape">
              <a:avLst/>
            </a:prstTxWarp>
          </a:bodyPr>
          <a:lstStyle>
            <a:lvl1pPr fontAlgn="base">
              <a:buFontTx/>
              <a:buNone/>
              <a:defRPr sz="1200"/>
            </a:lvl1pPr>
          </a:lstStyle>
          <a:p>
            <a:fld id="{D01B204F-67BE-4C95-94C3-98475093334C}" type="slidenum">
              <a:rPr lang="en-US" altLang="ja-JP"/>
              <a:pPr/>
              <a:t>‹#›</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48" name="四角形 214"/>
          <p:cNvSpPr>
            <a:spLocks noGrp="1" noRot="1" noChangeAspect="1"/>
          </p:cNvSpPr>
          <p:nvPr>
            <p:ph type="sldImg" idx="2"/>
          </p:nvPr>
        </p:nvSpPr>
        <p:spPr>
          <a:prstGeom prst="rect">
            <a:avLst/>
          </a:prstGeom>
        </p:spPr>
        <p:txBody>
          <a:bodyPr/>
          <a:p>
            <a:endParaRPr kumimoji="1" lang="ja-JP" altLang="en-US"/>
          </a:p>
        </p:txBody>
      </p:sp>
      <p:sp>
        <p:nvSpPr>
          <p:cNvPr id="1349" name="四角形 215"/>
          <p:cNvSpPr>
            <a:spLocks noGrp="1"/>
          </p:cNvSpPr>
          <p:nvPr>
            <p:ph type="body" sz="quarter" idx="3"/>
          </p:nvPr>
        </p:nvSpPr>
        <p:spPr>
          <a:prstGeom prst="rect">
            <a:avLst/>
          </a:prstGeom>
        </p:spPr>
        <p:txBody>
          <a:bodyPr/>
          <a:p>
            <a:endParaRPr kumimoji="1" lang="ja-JP" altLang="en-US"/>
          </a:p>
        </p:txBody>
      </p:sp>
      <p:sp>
        <p:nvSpPr>
          <p:cNvPr id="1350" name="四角形 21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49" name="四角形 0"/>
          <p:cNvSpPr>
            <a:spLocks noGrp="1" noRot="1" noChangeAspect="1"/>
          </p:cNvSpPr>
          <p:nvPr>
            <p:ph type="sldImg" idx="2"/>
          </p:nvPr>
        </p:nvSpPr>
        <p:spPr>
          <a:prstGeom prst="rect">
            <a:avLst/>
          </a:prstGeom>
        </p:spPr>
        <p:txBody>
          <a:bodyPr/>
          <a:p>
            <a:endParaRPr kumimoji="1" lang="ja-JP" altLang="en-US"/>
          </a:p>
        </p:txBody>
      </p:sp>
      <p:sp>
        <p:nvSpPr>
          <p:cNvPr id="1250" name="四角形 0"/>
          <p:cNvSpPr>
            <a:spLocks noGrp="1"/>
          </p:cNvSpPr>
          <p:nvPr>
            <p:ph type="body" sz="quarter" idx="3"/>
          </p:nvPr>
        </p:nvSpPr>
        <p:spPr>
          <a:prstGeom prst="rect">
            <a:avLst/>
          </a:prstGeom>
        </p:spPr>
        <p:txBody>
          <a:bodyPr/>
          <a:p>
            <a:endParaRPr kumimoji="1" lang="ja-JP" altLang="en-US"/>
          </a:p>
          <a:p>
            <a:endParaRPr kumimoji="1" lang="ja-JP" altLang="en-US"/>
          </a:p>
        </p:txBody>
      </p:sp>
      <p:sp>
        <p:nvSpPr>
          <p:cNvPr id="125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59" name="四角形 0"/>
          <p:cNvSpPr>
            <a:spLocks noGrp="1" noRot="1" noChangeAspect="1"/>
          </p:cNvSpPr>
          <p:nvPr>
            <p:ph type="sldImg" idx="2"/>
          </p:nvPr>
        </p:nvSpPr>
        <p:spPr>
          <a:prstGeom prst="rect">
            <a:avLst/>
          </a:prstGeom>
        </p:spPr>
        <p:txBody>
          <a:bodyPr/>
          <a:p>
            <a:endParaRPr kumimoji="1" lang="ja-JP" altLang="en-US"/>
          </a:p>
        </p:txBody>
      </p:sp>
      <p:sp>
        <p:nvSpPr>
          <p:cNvPr id="1260" name="四角形 0"/>
          <p:cNvSpPr>
            <a:spLocks noGrp="1"/>
          </p:cNvSpPr>
          <p:nvPr>
            <p:ph type="body" sz="quarter" idx="3"/>
          </p:nvPr>
        </p:nvSpPr>
        <p:spPr>
          <a:prstGeom prst="rect">
            <a:avLst/>
          </a:prstGeom>
        </p:spPr>
        <p:txBody>
          <a:bodyPr/>
          <a:p>
            <a:endParaRPr kumimoji="1" lang="ja-JP" altLang="en-US"/>
          </a:p>
        </p:txBody>
      </p:sp>
      <p:sp>
        <p:nvSpPr>
          <p:cNvPr id="1261"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69" name="四角形 187"/>
          <p:cNvSpPr>
            <a:spLocks noGrp="1" noRot="1" noChangeAspect="1"/>
          </p:cNvSpPr>
          <p:nvPr>
            <p:ph type="sldImg" idx="2"/>
          </p:nvPr>
        </p:nvSpPr>
        <p:spPr>
          <a:prstGeom prst="rect">
            <a:avLst/>
          </a:prstGeom>
        </p:spPr>
        <p:txBody>
          <a:bodyPr/>
          <a:p>
            <a:endParaRPr kumimoji="1" lang="ja-JP" altLang="en-US"/>
          </a:p>
        </p:txBody>
      </p:sp>
      <p:sp>
        <p:nvSpPr>
          <p:cNvPr id="1270" name="四角形 188"/>
          <p:cNvSpPr>
            <a:spLocks noGrp="1"/>
          </p:cNvSpPr>
          <p:nvPr>
            <p:ph type="body" sz="quarter" idx="3"/>
          </p:nvPr>
        </p:nvSpPr>
        <p:spPr>
          <a:prstGeom prst="rect">
            <a:avLst/>
          </a:prstGeom>
        </p:spPr>
        <p:txBody>
          <a:bodyPr/>
          <a:p>
            <a:endParaRPr kumimoji="1" lang="ja-JP" altLang="en-US"/>
          </a:p>
          <a:p>
            <a:endParaRPr kumimoji="1" lang="ja-JP" altLang="en-US"/>
          </a:p>
        </p:txBody>
      </p:sp>
      <p:sp>
        <p:nvSpPr>
          <p:cNvPr id="1271" name="四角形 18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80" name="四角形 190"/>
          <p:cNvSpPr>
            <a:spLocks noGrp="1" noRot="1" noChangeAspect="1"/>
          </p:cNvSpPr>
          <p:nvPr>
            <p:ph type="sldImg" idx="2"/>
          </p:nvPr>
        </p:nvSpPr>
        <p:spPr>
          <a:prstGeom prst="rect">
            <a:avLst/>
          </a:prstGeom>
        </p:spPr>
        <p:txBody>
          <a:bodyPr/>
          <a:p>
            <a:endParaRPr kumimoji="1" lang="ja-JP" altLang="en-US"/>
          </a:p>
        </p:txBody>
      </p:sp>
      <p:sp>
        <p:nvSpPr>
          <p:cNvPr id="1281" name="四角形 191"/>
          <p:cNvSpPr>
            <a:spLocks noGrp="1"/>
          </p:cNvSpPr>
          <p:nvPr>
            <p:ph type="body" sz="quarter" idx="3"/>
          </p:nvPr>
        </p:nvSpPr>
        <p:spPr>
          <a:prstGeom prst="rect">
            <a:avLst/>
          </a:prstGeom>
        </p:spPr>
        <p:txBody>
          <a:bodyPr/>
          <a:p>
            <a:endParaRPr kumimoji="1" lang="ja-JP" altLang="en-US"/>
          </a:p>
        </p:txBody>
      </p:sp>
      <p:sp>
        <p:nvSpPr>
          <p:cNvPr id="1282" name="四角形 19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88" name="四角形 196"/>
          <p:cNvSpPr>
            <a:spLocks noGrp="1" noRot="1" noChangeAspect="1"/>
          </p:cNvSpPr>
          <p:nvPr>
            <p:ph type="sldImg" idx="2"/>
          </p:nvPr>
        </p:nvSpPr>
        <p:spPr>
          <a:prstGeom prst="rect">
            <a:avLst/>
          </a:prstGeom>
        </p:spPr>
        <p:txBody>
          <a:bodyPr/>
          <a:p>
            <a:endParaRPr kumimoji="1" lang="ja-JP" altLang="en-US"/>
          </a:p>
        </p:txBody>
      </p:sp>
      <p:sp>
        <p:nvSpPr>
          <p:cNvPr id="1289" name="四角形 197"/>
          <p:cNvSpPr>
            <a:spLocks noGrp="1"/>
          </p:cNvSpPr>
          <p:nvPr>
            <p:ph type="body" sz="quarter" idx="3"/>
          </p:nvPr>
        </p:nvSpPr>
        <p:spPr>
          <a:prstGeom prst="rect">
            <a:avLst/>
          </a:prstGeom>
        </p:spPr>
        <p:txBody>
          <a:bodyPr/>
          <a:p>
            <a:endParaRPr kumimoji="1" lang="ja-JP" altLang="en-US"/>
          </a:p>
          <a:p>
            <a:endParaRPr kumimoji="1" lang="ja-JP" altLang="en-US"/>
          </a:p>
          <a:p>
            <a:endParaRPr kumimoji="1" lang="ja-JP" altLang="en-US"/>
          </a:p>
        </p:txBody>
      </p:sp>
      <p:sp>
        <p:nvSpPr>
          <p:cNvPr id="1290" name="四角形 19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96" name="四角形 196"/>
          <p:cNvSpPr>
            <a:spLocks noGrp="1" noRot="1" noChangeAspect="1"/>
          </p:cNvSpPr>
          <p:nvPr>
            <p:ph type="sldImg" idx="2"/>
          </p:nvPr>
        </p:nvSpPr>
        <p:spPr>
          <a:prstGeom prst="rect">
            <a:avLst/>
          </a:prstGeom>
        </p:spPr>
        <p:txBody>
          <a:bodyPr/>
          <a:p>
            <a:endParaRPr kumimoji="1" lang="ja-JP" altLang="en-US"/>
          </a:p>
        </p:txBody>
      </p:sp>
      <p:sp>
        <p:nvSpPr>
          <p:cNvPr id="1297" name="四角形 197"/>
          <p:cNvSpPr>
            <a:spLocks noGrp="1"/>
          </p:cNvSpPr>
          <p:nvPr>
            <p:ph type="body" sz="quarter" idx="3"/>
          </p:nvPr>
        </p:nvSpPr>
        <p:spPr>
          <a:prstGeom prst="rect">
            <a:avLst/>
          </a:prstGeom>
        </p:spPr>
        <p:txBody>
          <a:bodyPr/>
          <a:p>
            <a:endParaRPr kumimoji="1" lang="ja-JP" altLang="en-US"/>
          </a:p>
        </p:txBody>
      </p:sp>
      <p:sp>
        <p:nvSpPr>
          <p:cNvPr id="1298" name="四角形 19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06" name="四角形 860"/>
          <p:cNvSpPr>
            <a:spLocks noGrp="1" noRot="1" noChangeAspect="1" noChangeArrowheads="1" noTextEdit="1"/>
          </p:cNvSpPr>
          <p:nvPr>
            <p:ph type="sldImg" idx="2"/>
          </p:nvPr>
        </p:nvSpPr>
        <p:spPr>
          <a:prstGeom prst="rect">
            <a:avLst/>
          </a:prstGeom>
        </p:spPr>
        <p:txBody>
          <a:bodyPr/>
          <a:p>
            <a:endParaRPr kumimoji="1" lang="ja-JP" altLang="en-US"/>
          </a:p>
        </p:txBody>
      </p:sp>
      <p:sp>
        <p:nvSpPr>
          <p:cNvPr id="1307" name="四角形 861"/>
          <p:cNvSpPr>
            <a:spLocks noGrp="1" noChangeArrowheads="1"/>
          </p:cNvSpPr>
          <p:nvPr>
            <p:ph type="body" sz="quarter" idx="3"/>
          </p:nvPr>
        </p:nvSpPr>
        <p:spPr>
          <a:prstGeom prst="rect">
            <a:avLst/>
          </a:prstGeom>
        </p:spPr>
        <p:txBody>
          <a:bodyPr/>
          <a:p>
            <a:endParaRPr kumimoji="1" lang="ja-JP" altLang="en-US"/>
          </a:p>
        </p:txBody>
      </p:sp>
      <p:sp>
        <p:nvSpPr>
          <p:cNvPr id="1308" name="四角形 862"/>
          <p:cNvSpPr>
            <a:spLocks noGrp="1" noChangeArrowheads="1"/>
          </p:cNvSpPr>
          <p:nvPr>
            <p:ph type="sldNum" sz="quarter" idx="5"/>
          </p:nvPr>
        </p:nvSpPr>
        <p:spPr>
          <a:prstGeom prst="rect">
            <a:avLst/>
          </a:prstGeom>
        </p:spPr>
        <p:txBody>
          <a:bodyPr vert="horz" wrap="square" lIns="91440" tIns="45720" rIns="91440" bIns="45720" numCol="1" anchor="ctr" anchorCtr="0" compatLnSpc="1">
            <a:prstTxWarp prst="textNoShape">
              <a:avLst/>
            </a:prstTxWarp>
          </a:bodyPr>
          <a:lstStyle>
            <a:lvl1pPr fontAlgn="base">
              <a:buFontTx/>
              <a:buNone/>
              <a:defRPr sz="1200"/>
            </a:lvl1pPr>
          </a:lstStyle>
          <a:p>
            <a:fld id="{D01B204F-67BE-4C95-94C3-98475093334C}" type="slidenum">
              <a:rPr lang="en-US" altLang="ja-JP"/>
              <a:pPr/>
              <a:t>‹#›</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20" name="四角形 950"/>
          <p:cNvSpPr>
            <a:spLocks noGrp="1" noRot="1" noChangeAspect="1" noChangeArrowheads="1" noTextEdit="1"/>
          </p:cNvSpPr>
          <p:nvPr>
            <p:ph type="sldImg" idx="2"/>
          </p:nvPr>
        </p:nvSpPr>
        <p:spPr>
          <a:prstGeom prst="rect">
            <a:avLst/>
          </a:prstGeom>
        </p:spPr>
        <p:txBody>
          <a:bodyPr/>
          <a:p>
            <a:endParaRPr kumimoji="1" lang="ja-JP" altLang="en-US"/>
          </a:p>
        </p:txBody>
      </p:sp>
      <p:sp>
        <p:nvSpPr>
          <p:cNvPr id="1321" name="四角形 951"/>
          <p:cNvSpPr>
            <a:spLocks noGrp="1" noChangeArrowheads="1"/>
          </p:cNvSpPr>
          <p:nvPr>
            <p:ph type="body" sz="quarter" idx="3"/>
          </p:nvPr>
        </p:nvSpPr>
        <p:spPr>
          <a:prstGeom prst="rect">
            <a:avLst/>
          </a:prstGeom>
        </p:spPr>
        <p:txBody>
          <a:bodyPr/>
          <a:p>
            <a:endParaRPr kumimoji="1" lang="ja-JP" altLang="en-US"/>
          </a:p>
        </p:txBody>
      </p:sp>
      <p:sp>
        <p:nvSpPr>
          <p:cNvPr id="1322" name="四角形 952"/>
          <p:cNvSpPr>
            <a:spLocks noGrp="1" noChangeArrowheads="1"/>
          </p:cNvSpPr>
          <p:nvPr>
            <p:ph type="sldNum" sz="quarter" idx="5"/>
          </p:nvPr>
        </p:nvSpPr>
        <p:spPr>
          <a:prstGeom prst="rect">
            <a:avLst/>
          </a:prstGeom>
        </p:spPr>
        <p:txBody>
          <a:bodyPr vert="horz" wrap="square" lIns="91440" tIns="45720" rIns="91440" bIns="45720" numCol="1" anchor="ctr" anchorCtr="0" compatLnSpc="1">
            <a:prstTxWarp prst="textNoShape">
              <a:avLst/>
            </a:prstTxWarp>
          </a:bodyPr>
          <a:lstStyle>
            <a:lvl1pPr fontAlgn="base">
              <a:buFontTx/>
              <a:buNone/>
              <a:defRPr sz="1200"/>
            </a:lvl1pPr>
          </a:lstStyle>
          <a:p>
            <a:fld id="{D01B204F-67BE-4C95-94C3-98475093334C}" type="slidenum">
              <a:rPr lang="en-US" altLang="ja-JP"/>
              <a:pPr/>
              <a:t>‹#›</a:t>
            </a:fld>
            <a:endParaRPr lang="en-US" altLang="ja-JP"/>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2.xml" /></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4.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5.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0" name=""/>
        <p:cNvGrpSpPr/>
        <p:nvPr/>
      </p:nvGrpSpPr>
      <p:grpSpPr>
        <a:xfrm>
          <a:off x="0" y="0"/>
          <a:ext cx="0" cy="0"/>
          <a:chOff x="0" y="0"/>
          <a:chExt cx="0" cy="0"/>
        </a:xfrm>
      </p:grpSpPr>
      <p:sp>
        <p:nvSpPr>
          <p:cNvPr id="1034" name="Rectangle 8"/>
          <p:cNvSpPr>
            <a:spLocks noChangeArrowheads="1"/>
          </p:cNvSpPr>
          <p:nvPr userDrawn="1"/>
        </p:nvSpPr>
        <p:spPr bwMode="gray">
          <a:xfrm>
            <a:off x="406800" y="190800"/>
            <a:ext cx="9079200" cy="194400"/>
          </a:xfrm>
          <a:prstGeom prst="rect">
            <a:avLst/>
          </a:prstGeom>
          <a:solidFill>
            <a:srgbClr val="002060"/>
          </a:solidFill>
          <a:ln>
            <a:noFill/>
          </a:ln>
        </p:spPr>
        <p:txBody>
          <a:bodyPr wrap="none" anchor="ctr"/>
          <a:lstStyle>
            <a:lvl1pPr eaLnBrk="0" hangingPunct="0">
              <a:defRPr kumimoji="1" sz="1600">
                <a:solidFill>
                  <a:schemeClr val="tx1"/>
                </a:solidFill>
                <a:latin typeface="Arial" charset="0"/>
                <a:ea typeface="HGS創英角ｺﾞｼｯｸUB" pitchFamily="50" charset="-128"/>
              </a:defRPr>
            </a:lvl1pPr>
            <a:lvl2pPr marL="742950" indent="-285750" eaLnBrk="0" hangingPunct="0">
              <a:defRPr kumimoji="1" sz="1600">
                <a:solidFill>
                  <a:schemeClr val="tx1"/>
                </a:solidFill>
                <a:latin typeface="Arial" charset="0"/>
                <a:ea typeface="HGS創英角ｺﾞｼｯｸUB" pitchFamily="50" charset="-128"/>
              </a:defRPr>
            </a:lvl2pPr>
            <a:lvl3pPr marL="1143000" indent="-228600" eaLnBrk="0" hangingPunct="0">
              <a:defRPr kumimoji="1" sz="1600">
                <a:solidFill>
                  <a:schemeClr val="tx1"/>
                </a:solidFill>
                <a:latin typeface="Arial" charset="0"/>
                <a:ea typeface="HGS創英角ｺﾞｼｯｸUB" pitchFamily="50" charset="-128"/>
              </a:defRPr>
            </a:lvl3pPr>
            <a:lvl4pPr marL="1600200" indent="-228600" eaLnBrk="0" hangingPunct="0">
              <a:defRPr kumimoji="1" sz="1600">
                <a:solidFill>
                  <a:schemeClr val="tx1"/>
                </a:solidFill>
                <a:latin typeface="Arial" charset="0"/>
                <a:ea typeface="HGS創英角ｺﾞｼｯｸUB" pitchFamily="50" charset="-128"/>
              </a:defRPr>
            </a:lvl4pPr>
            <a:lvl5pPr marL="2057400" indent="-228600" eaLnBrk="0" hangingPunct="0">
              <a:defRPr kumimoji="1" sz="1600">
                <a:solidFill>
                  <a:schemeClr val="tx1"/>
                </a:solidFill>
                <a:latin typeface="Arial" charset="0"/>
                <a:ea typeface="HGS創英角ｺﾞｼｯｸUB" pitchFamily="50" charset="-128"/>
              </a:defRPr>
            </a:lvl5pPr>
            <a:lvl6pPr marL="25146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6pPr>
            <a:lvl7pPr marL="29718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7pPr>
            <a:lvl8pPr marL="34290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8pPr>
            <a:lvl9pPr marL="38862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9pPr>
          </a:lstStyle>
          <a:p>
            <a:pPr algn="r" eaLnBrk="1" hangingPunct="1">
              <a:defRPr/>
            </a:pPr>
            <a:r>
              <a:rPr kumimoji="0" lang="en-US" altLang="ja-JP" sz="1200" i="1">
                <a:solidFill>
                  <a:srgbClr val="FFFFFF"/>
                </a:solidFill>
                <a:latin typeface="Arial Black" pitchFamily="34" charset="0"/>
                <a:ea typeface="ＭＳ Ｐゴシック" pitchFamily="50" charset="-128"/>
              </a:rPr>
              <a:t>MRI Research Associates Inc.</a:t>
            </a:r>
          </a:p>
        </p:txBody>
      </p:sp>
      <p:sp>
        <p:nvSpPr>
          <p:cNvPr id="1035" name="Rectangle 3"/>
          <p:cNvSpPr>
            <a:spLocks noGrp="1" noChangeArrowheads="1"/>
          </p:cNvSpPr>
          <p:nvPr>
            <p:ph type="ctrTitle"/>
          </p:nvPr>
        </p:nvSpPr>
        <p:spPr>
          <a:xfrm>
            <a:off x="415925" y="2781300"/>
            <a:ext cx="9051925" cy="647700"/>
          </a:xfrm>
          <a:solidFill>
            <a:schemeClr val="bg1"/>
          </a:solidFill>
          <a:effectLst>
            <a:outerShdw dist="25400" dir="5400000" algn="ctr" rotWithShape="0">
              <a:schemeClr val="bg2"/>
            </a:outerShdw>
          </a:effectLst>
        </p:spPr>
        <p:txBody>
          <a:bodyPr lIns="0" bIns="0"/>
          <a:lstStyle>
            <a:lvl1pPr>
              <a:defRPr kumimoji="0" sz="3200" b="0"/>
            </a:lvl1pPr>
          </a:lstStyle>
          <a:p>
            <a:pPr lvl="0"/>
            <a:r>
              <a:rPr lang="ja-JP" altLang="en-US" noProof="0"/>
              <a:t>マスター タイトルの書式設定</a:t>
            </a:r>
            <a:endParaRPr lang="en-US" altLang="ja-JP" noProof="0"/>
          </a:p>
        </p:txBody>
      </p:sp>
      <p:sp>
        <p:nvSpPr>
          <p:cNvPr id="1036" name="Rectangle 4"/>
          <p:cNvSpPr>
            <a:spLocks noGrp="1" noChangeArrowheads="1"/>
          </p:cNvSpPr>
          <p:nvPr>
            <p:ph type="subTitle" idx="1"/>
          </p:nvPr>
        </p:nvSpPr>
        <p:spPr>
          <a:xfrm>
            <a:off x="393700" y="3495675"/>
            <a:ext cx="9096375" cy="796925"/>
          </a:xfrm>
        </p:spPr>
        <p:txBody>
          <a:bodyPr/>
          <a:lstStyle>
            <a:lvl1pPr>
              <a:tabLst>
                <a:tab pos="8972550" algn="r"/>
              </a:tabLst>
              <a:defRPr b="1"/>
            </a:lvl1pPr>
          </a:lstStyle>
          <a:p>
            <a:pPr lvl="0"/>
            <a:r>
              <a:rPr lang="ja-JP" altLang="en-US" noProof="0"/>
              <a:t>マスター サブタイトルの書式設定</a:t>
            </a:r>
          </a:p>
        </p:txBody>
      </p:sp>
      <p:sp>
        <p:nvSpPr>
          <p:cNvPr id="1037"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endParaRPr lang="ja-JP" altLang="en-US"/>
          </a:p>
        </p:txBody>
      </p:sp>
      <p:pic>
        <p:nvPicPr>
          <p:cNvPr id="1038" name="Picture 200" descr="MRA_shamei"/>
          <p:cNvPicPr>
            <a:picLocks noChangeAspect="1" noChangeArrowheads="1"/>
          </p:cNvPicPr>
          <p:nvPr/>
        </p:nvPicPr>
        <p:blipFill>
          <a:blip r:embed="rId1"/>
          <a:stretch>
            <a:fillRect/>
          </a:stretch>
        </p:blipFill>
        <p:spPr>
          <a:xfrm>
            <a:off x="415925" y="4581128"/>
            <a:ext cx="3986213" cy="295275"/>
          </a:xfrm>
          <a:prstGeom prst="rect">
            <a:avLst/>
          </a:prstGeom>
          <a:noFill/>
        </p:spPr>
      </p:pic>
      <p:sp>
        <p:nvSpPr>
          <p:cNvPr id="1039" name="Text Box 223"/>
          <p:cNvSpPr txBox="1">
            <a:spLocks noChangeArrowheads="1"/>
          </p:cNvSpPr>
          <p:nvPr userDrawn="1"/>
        </p:nvSpPr>
        <p:spPr bwMode="gray">
          <a:xfrm>
            <a:off x="393700" y="6669360"/>
            <a:ext cx="3046413" cy="109538"/>
          </a:xfrm>
          <a:prstGeom prst="rect">
            <a:avLst/>
          </a:prstGeom>
          <a:noFill/>
          <a:ln>
            <a:noFill/>
          </a:ln>
          <a:effectLst/>
        </p:spPr>
        <p:txBody>
          <a:bodyPr lIns="0" tIns="0" rIns="0" bIns="0" anchor="ctr">
            <a:spAutoFit/>
          </a:bodyPr>
          <a:lstStyle/>
          <a:p>
            <a:pPr algn="l">
              <a:lnSpc>
                <a:spcPct val="80000"/>
              </a:lnSpc>
              <a:buFontTx/>
              <a:buNone/>
            </a:pPr>
            <a:r>
              <a:rPr lang="en-US" altLang="ja-JP" sz="900">
                <a:solidFill>
                  <a:srgbClr val="ACACAC"/>
                </a:solidFill>
                <a:latin typeface="Arial" charset="0"/>
              </a:rPr>
              <a:t>Copyright (C) MRI Research Associates, Inc.</a:t>
            </a:r>
          </a:p>
        </p:txBody>
      </p:sp>
      <p:pic>
        <p:nvPicPr>
          <p:cNvPr id="1040" name="図 8"/>
          <p:cNvPicPr>
            <a:picLocks noChangeAspect="1"/>
          </p:cNvPicPr>
          <p:nvPr userDrawn="1"/>
        </p:nvPicPr>
        <p:blipFill>
          <a:blip r:embed="rId2"/>
          <a:stretch>
            <a:fillRect/>
          </a:stretch>
        </p:blipFill>
        <p:spPr>
          <a:xfrm>
            <a:off x="406113" y="141156"/>
            <a:ext cx="9077731" cy="335309"/>
          </a:xfrm>
          <a:prstGeom prst="rect">
            <a:avLst/>
          </a:prstGeom>
        </p:spPr>
      </p:pic>
      <p:sp>
        <p:nvSpPr>
          <p:cNvPr id="1041" name="Line 174"/>
          <p:cNvSpPr>
            <a:spLocks noChangeShapeType="1"/>
          </p:cNvSpPr>
          <p:nvPr userDrawn="1"/>
        </p:nvSpPr>
        <p:spPr bwMode="gray">
          <a:xfrm>
            <a:off x="410400" y="3443288"/>
            <a:ext cx="9083675" cy="0"/>
          </a:xfrm>
          <a:prstGeom prst="line">
            <a:avLst/>
          </a:prstGeom>
          <a:noFill/>
          <a:ln w="38100">
            <a:solidFill>
              <a:srgbClr val="ACACAC"/>
            </a:solidFill>
            <a:round/>
            <a:headEnd/>
            <a:tailEnd/>
          </a:ln>
          <a:effectLst/>
        </p:spPr>
        <p:txBody>
          <a:bodyPr wrap="none" anchor="ct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78" name="タイトル 1"/>
          <p:cNvSpPr>
            <a:spLocks noGrp="1"/>
          </p:cNvSpPr>
          <p:nvPr>
            <p:ph type="title"/>
          </p:nvPr>
        </p:nvSpPr>
        <p:spPr/>
        <p:txBody>
          <a:bodyPr/>
          <a:lstStyle/>
          <a:p>
            <a:r>
              <a:rPr lang="ja-JP" altLang="en-US"/>
              <a:t>マスター タイトルの書式設定</a:t>
            </a:r>
          </a:p>
        </p:txBody>
      </p:sp>
      <p:sp>
        <p:nvSpPr>
          <p:cNvPr id="1079"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0" name="スライド番号プレースホルダー 3"/>
          <p:cNvSpPr>
            <a:spLocks noGrp="1"/>
          </p:cNvSpPr>
          <p:nvPr>
            <p:ph type="sldNum" sz="quarter" idx="10"/>
          </p:nvPr>
        </p:nvSpPr>
        <p:spPr/>
        <p:txBody>
          <a:bodyPr/>
          <a:lstStyle>
            <a:lvl1pPr>
              <a:defRPr/>
            </a:lvl1pPr>
          </a:lstStyle>
          <a:p>
            <a:fld id="{47B036E1-AD6E-4B7A-9F0F-0254EAA8837F}" type="slidenum">
              <a:rPr lang="en-US" altLang="ja-JP"/>
              <a:pPr/>
              <a:t>‹#›</a:t>
            </a:fld>
            <a:endParaRPr lang="en-US" altLang="ja-JP"/>
          </a:p>
        </p:txBody>
      </p:sp>
    </p:spTree>
    <p:extLst>
      <p:ext uri="{BB962C8B-B14F-4D97-AF65-F5344CB8AC3E}">
        <p14:creationId xmlns:p14="http://schemas.microsoft.com/office/powerpoint/2010/main" val="1378922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82" name="縦書きタイトル 1"/>
          <p:cNvSpPr>
            <a:spLocks noGrp="1"/>
          </p:cNvSpPr>
          <p:nvPr>
            <p:ph type="title" orient="vert"/>
          </p:nvPr>
        </p:nvSpPr>
        <p:spPr>
          <a:xfrm>
            <a:off x="7221538" y="330200"/>
            <a:ext cx="2268537" cy="2305050"/>
          </a:xfrm>
        </p:spPr>
        <p:txBody>
          <a:bodyPr vert="eaVert"/>
          <a:lstStyle/>
          <a:p>
            <a:r>
              <a:rPr lang="ja-JP" altLang="en-US"/>
              <a:t>マスター タイトルの書式設定</a:t>
            </a:r>
          </a:p>
        </p:txBody>
      </p:sp>
      <p:sp>
        <p:nvSpPr>
          <p:cNvPr id="1083" name="縦書きテキスト プレースホルダー 2"/>
          <p:cNvSpPr>
            <a:spLocks noGrp="1"/>
          </p:cNvSpPr>
          <p:nvPr>
            <p:ph type="body" orient="vert" idx="1"/>
          </p:nvPr>
        </p:nvSpPr>
        <p:spPr>
          <a:xfrm>
            <a:off x="415925" y="330200"/>
            <a:ext cx="6653213" cy="23050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スライド番号プレースホルダー 3"/>
          <p:cNvSpPr>
            <a:spLocks noGrp="1"/>
          </p:cNvSpPr>
          <p:nvPr>
            <p:ph type="sldNum" sz="quarter" idx="10"/>
          </p:nvPr>
        </p:nvSpPr>
        <p:spPr/>
        <p:txBody>
          <a:bodyPr/>
          <a:lstStyle>
            <a:lvl1pPr>
              <a:defRPr/>
            </a:lvl1pPr>
          </a:lstStyle>
          <a:p>
            <a:fld id="{FB2DA531-786C-40A1-AF80-44E2660AF80A}" type="slidenum">
              <a:rPr lang="en-US" altLang="ja-JP"/>
              <a:pPr/>
              <a:t>‹#›</a:t>
            </a:fld>
            <a:endParaRPr lang="en-US" altLang="ja-JP"/>
          </a:p>
        </p:txBody>
      </p:sp>
    </p:spTree>
    <p:extLst>
      <p:ext uri="{BB962C8B-B14F-4D97-AF65-F5344CB8AC3E}">
        <p14:creationId xmlns:p14="http://schemas.microsoft.com/office/powerpoint/2010/main" val="2670572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0" name=""/>
        <p:cNvGrpSpPr/>
        <p:nvPr/>
      </p:nvGrpSpPr>
      <p:grpSpPr>
        <a:xfrm>
          <a:off x="0" y="0"/>
          <a:ext cx="0" cy="0"/>
          <a:chOff x="0" y="0"/>
          <a:chExt cx="0" cy="0"/>
        </a:xfrm>
      </p:grpSpPr>
      <p:sp>
        <p:nvSpPr>
          <p:cNvPr id="1095"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endParaRPr lang="ja-JP" altLang="en-US"/>
          </a:p>
        </p:txBody>
      </p:sp>
      <p:sp>
        <p:nvSpPr>
          <p:cNvPr id="1096" name="nakah_line"/>
          <p:cNvSpPr>
            <a:spLocks noChangeShapeType="1"/>
          </p:cNvSpPr>
          <p:nvPr/>
        </p:nvSpPr>
        <p:spPr bwMode="gray">
          <a:xfrm>
            <a:off x="415925" y="3429000"/>
            <a:ext cx="9051925" cy="1588"/>
          </a:xfrm>
          <a:prstGeom prst="line">
            <a:avLst/>
          </a:prstGeom>
          <a:noFill/>
          <a:ln w="12700">
            <a:solidFill>
              <a:schemeClr val="bg2"/>
            </a:solidFill>
            <a:round/>
            <a:headEnd/>
            <a:tailEnd/>
          </a:ln>
          <a:effectLst/>
        </p:spPr>
        <p:txBody>
          <a:bodyPr lIns="0" tIns="0" rIns="0" bIns="0" anchor="ctr"/>
          <a:lstStyle/>
          <a:p>
            <a:endParaRPr lang="ja-JP" altLang="en-US"/>
          </a:p>
        </p:txBody>
      </p:sp>
      <p:sp>
        <p:nvSpPr>
          <p:cNvPr id="1097" name="Line 11"/>
          <p:cNvSpPr>
            <a:spLocks noChangeShapeType="1"/>
          </p:cNvSpPr>
          <p:nvPr/>
        </p:nvSpPr>
        <p:spPr bwMode="gray">
          <a:xfrm>
            <a:off x="415925" y="2781300"/>
            <a:ext cx="9051925" cy="1588"/>
          </a:xfrm>
          <a:prstGeom prst="line">
            <a:avLst/>
          </a:prstGeom>
          <a:noFill/>
          <a:ln w="12700">
            <a:solidFill>
              <a:schemeClr val="bg2"/>
            </a:solidFill>
            <a:round/>
            <a:headEnd/>
            <a:tailEnd/>
          </a:ln>
          <a:effectLst/>
        </p:spPr>
        <p:txBody>
          <a:bodyPr lIns="0" tIns="0" rIns="0" bIns="0" anchor="ctr"/>
          <a:lstStyle/>
          <a:p>
            <a:endParaRPr lang="ja-JP" altLang="en-US"/>
          </a:p>
        </p:txBody>
      </p:sp>
      <p:sp>
        <p:nvSpPr>
          <p:cNvPr id="1098" name="Rectangle 12"/>
          <p:cNvSpPr>
            <a:spLocks noGrp="1" noChangeArrowheads="1"/>
          </p:cNvSpPr>
          <p:nvPr>
            <p:ph type="sldNum" sz="quarter" idx="4"/>
          </p:nvPr>
        </p:nvSpPr>
        <p:spPr/>
        <p:txBody>
          <a:bodyPr/>
          <a:lstStyle>
            <a:lvl1pPr>
              <a:defRPr/>
            </a:lvl1pPr>
          </a:lstStyle>
          <a:p>
            <a:fld id="{E23C8096-5D29-48F5-8338-8F613E6916EA}" type="slidenum">
              <a:rPr lang="en-US" altLang="ja-JP"/>
              <a:pPr/>
              <a:t>‹#›</a:t>
            </a:fld>
            <a:endParaRPr lang="en-US" altLang="ja-JP"/>
          </a:p>
        </p:txBody>
      </p:sp>
      <p:sp>
        <p:nvSpPr>
          <p:cNvPr id="1099" name="Rectangle 14"/>
          <p:cNvSpPr>
            <a:spLocks noGrp="1" noChangeArrowheads="1"/>
          </p:cNvSpPr>
          <p:nvPr>
            <p:ph type="subTitle" idx="1"/>
          </p:nvPr>
        </p:nvSpPr>
        <p:spPr>
          <a:xfrm>
            <a:off x="1497013" y="4005263"/>
            <a:ext cx="6911975" cy="212725"/>
          </a:xfrm>
        </p:spPr>
        <p:txBody>
          <a:bodyPr/>
          <a:lstStyle>
            <a:lvl1pPr>
              <a:defRPr sz="1400"/>
            </a:lvl1pPr>
          </a:lstStyle>
          <a:p>
            <a:pPr lvl="0"/>
            <a:r>
              <a:rPr lang="ja-JP" altLang="en-US" noProof="0"/>
              <a:t>マスター サブタイトルの書式設定</a:t>
            </a:r>
          </a:p>
        </p:txBody>
      </p:sp>
      <p:sp>
        <p:nvSpPr>
          <p:cNvPr id="1100" name="Rectangle 15"/>
          <p:cNvSpPr>
            <a:spLocks noGrp="1" noChangeArrowheads="1"/>
          </p:cNvSpPr>
          <p:nvPr>
            <p:ph type="ctrTitle"/>
          </p:nvPr>
        </p:nvSpPr>
        <p:spPr>
          <a:xfrm>
            <a:off x="636588" y="2781300"/>
            <a:ext cx="8637587" cy="647700"/>
          </a:xfrm>
        </p:spPr>
        <p:txBody>
          <a:bodyPr lIns="0" bIns="0" anchor="ctr"/>
          <a:lstStyle>
            <a:lvl1pPr algn="ctr">
              <a:defRPr kumimoji="0"/>
            </a:lvl1pPr>
          </a:lstStyle>
          <a:p>
            <a:pPr lvl="0"/>
            <a:r>
              <a:rPr lang="ja-JP" altLang="en-US" noProof="0"/>
              <a:t>マスタ タイトルの書式設定</a:t>
            </a:r>
            <a:endParaRPr lang="en-US" altLang="ja-JP" noProof="0"/>
          </a:p>
        </p:txBody>
      </p:sp>
      <p:sp>
        <p:nvSpPr>
          <p:cNvPr id="1101" name="Rectangle 8"/>
          <p:cNvSpPr>
            <a:spLocks noChangeArrowheads="1"/>
          </p:cNvSpPr>
          <p:nvPr userDrawn="1"/>
        </p:nvSpPr>
        <p:spPr bwMode="gray">
          <a:xfrm>
            <a:off x="406800" y="190800"/>
            <a:ext cx="9079200" cy="194400"/>
          </a:xfrm>
          <a:prstGeom prst="rect">
            <a:avLst/>
          </a:prstGeom>
          <a:solidFill>
            <a:srgbClr val="002060"/>
          </a:solidFill>
          <a:ln>
            <a:noFill/>
          </a:ln>
        </p:spPr>
        <p:txBody>
          <a:bodyPr wrap="none" anchor="ctr"/>
          <a:lstStyle>
            <a:lvl1pPr eaLnBrk="0" hangingPunct="0">
              <a:defRPr kumimoji="1" sz="1600">
                <a:solidFill>
                  <a:schemeClr val="tx1"/>
                </a:solidFill>
                <a:latin typeface="Arial" charset="0"/>
                <a:ea typeface="HGS創英角ｺﾞｼｯｸUB" pitchFamily="50" charset="-128"/>
              </a:defRPr>
            </a:lvl1pPr>
            <a:lvl2pPr marL="742950" indent="-285750" eaLnBrk="0" hangingPunct="0">
              <a:defRPr kumimoji="1" sz="1600">
                <a:solidFill>
                  <a:schemeClr val="tx1"/>
                </a:solidFill>
                <a:latin typeface="Arial" charset="0"/>
                <a:ea typeface="HGS創英角ｺﾞｼｯｸUB" pitchFamily="50" charset="-128"/>
              </a:defRPr>
            </a:lvl2pPr>
            <a:lvl3pPr marL="1143000" indent="-228600" eaLnBrk="0" hangingPunct="0">
              <a:defRPr kumimoji="1" sz="1600">
                <a:solidFill>
                  <a:schemeClr val="tx1"/>
                </a:solidFill>
                <a:latin typeface="Arial" charset="0"/>
                <a:ea typeface="HGS創英角ｺﾞｼｯｸUB" pitchFamily="50" charset="-128"/>
              </a:defRPr>
            </a:lvl3pPr>
            <a:lvl4pPr marL="1600200" indent="-228600" eaLnBrk="0" hangingPunct="0">
              <a:defRPr kumimoji="1" sz="1600">
                <a:solidFill>
                  <a:schemeClr val="tx1"/>
                </a:solidFill>
                <a:latin typeface="Arial" charset="0"/>
                <a:ea typeface="HGS創英角ｺﾞｼｯｸUB" pitchFamily="50" charset="-128"/>
              </a:defRPr>
            </a:lvl4pPr>
            <a:lvl5pPr marL="2057400" indent="-228600" eaLnBrk="0" hangingPunct="0">
              <a:defRPr kumimoji="1" sz="1600">
                <a:solidFill>
                  <a:schemeClr val="tx1"/>
                </a:solidFill>
                <a:latin typeface="Arial" charset="0"/>
                <a:ea typeface="HGS創英角ｺﾞｼｯｸUB" pitchFamily="50" charset="-128"/>
              </a:defRPr>
            </a:lvl5pPr>
            <a:lvl6pPr marL="25146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6pPr>
            <a:lvl7pPr marL="29718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7pPr>
            <a:lvl8pPr marL="34290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8pPr>
            <a:lvl9pPr marL="38862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9pPr>
          </a:lstStyle>
          <a:p>
            <a:pPr algn="r" eaLnBrk="1" hangingPunct="1">
              <a:defRPr/>
            </a:pPr>
            <a:r>
              <a:rPr kumimoji="0" lang="en-US" altLang="ja-JP" sz="1200" i="1">
                <a:solidFill>
                  <a:srgbClr val="FFFFFF"/>
                </a:solidFill>
                <a:latin typeface="Arial Black" pitchFamily="34" charset="0"/>
                <a:ea typeface="ＭＳ Ｐゴシック" pitchFamily="50" charset="-128"/>
              </a:rPr>
              <a:t>MRI Research Associates Inc.</a:t>
            </a:r>
          </a:p>
        </p:txBody>
      </p:sp>
      <p:sp>
        <p:nvSpPr>
          <p:cNvPr id="1102" name="Text Box 223"/>
          <p:cNvSpPr txBox="1">
            <a:spLocks noChangeArrowheads="1"/>
          </p:cNvSpPr>
          <p:nvPr userDrawn="1"/>
        </p:nvSpPr>
        <p:spPr bwMode="gray">
          <a:xfrm>
            <a:off x="393700" y="6669360"/>
            <a:ext cx="3046413" cy="109538"/>
          </a:xfrm>
          <a:prstGeom prst="rect">
            <a:avLst/>
          </a:prstGeom>
          <a:noFill/>
          <a:ln>
            <a:noFill/>
          </a:ln>
          <a:effectLst/>
        </p:spPr>
        <p:txBody>
          <a:bodyPr lIns="0" tIns="0" rIns="0" bIns="0" anchor="ctr">
            <a:spAutoFit/>
          </a:bodyPr>
          <a:lstStyle/>
          <a:p>
            <a:pPr algn="l">
              <a:lnSpc>
                <a:spcPct val="80000"/>
              </a:lnSpc>
              <a:buFontTx/>
              <a:buNone/>
            </a:pPr>
            <a:r>
              <a:rPr lang="en-US" altLang="ja-JP" sz="900">
                <a:solidFill>
                  <a:srgbClr val="ACACAC"/>
                </a:solidFill>
                <a:latin typeface="Arial" charset="0"/>
              </a:rPr>
              <a:t>Copyright (C) MRI Research Associates, Inc.</a:t>
            </a:r>
          </a:p>
        </p:txBody>
      </p:sp>
      <p:pic>
        <p:nvPicPr>
          <p:cNvPr id="1103" name="図 9"/>
          <p:cNvPicPr>
            <a:picLocks noChangeAspect="1"/>
          </p:cNvPicPr>
          <p:nvPr userDrawn="1"/>
        </p:nvPicPr>
        <p:blipFill>
          <a:blip r:embed="rId1"/>
          <a:stretch>
            <a:fillRect/>
          </a:stretch>
        </p:blipFill>
        <p:spPr>
          <a:xfrm>
            <a:off x="406113" y="141156"/>
            <a:ext cx="9077731" cy="335309"/>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105" name="タイトル 1"/>
          <p:cNvSpPr>
            <a:spLocks noGrp="1"/>
          </p:cNvSpPr>
          <p:nvPr>
            <p:ph type="title"/>
          </p:nvPr>
        </p:nvSpPr>
        <p:spPr/>
        <p:txBody>
          <a:bodyPr/>
          <a:lstStyle/>
          <a:p>
            <a:r>
              <a:rPr lang="ja-JP" altLang="en-US"/>
              <a:t>マスター タイトルの書式設定</a:t>
            </a:r>
          </a:p>
        </p:txBody>
      </p:sp>
      <p:sp>
        <p:nvSpPr>
          <p:cNvPr id="1106"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7" name="スライド番号プレースホルダー 3"/>
          <p:cNvSpPr>
            <a:spLocks noGrp="1"/>
          </p:cNvSpPr>
          <p:nvPr>
            <p:ph type="sldNum" sz="quarter" idx="10"/>
          </p:nvPr>
        </p:nvSpPr>
        <p:spPr/>
        <p:txBody>
          <a:bodyPr/>
          <a:lstStyle>
            <a:lvl1pPr>
              <a:defRPr/>
            </a:lvl1pPr>
          </a:lstStyle>
          <a:p>
            <a:fld id="{9F03DBF4-2895-4761-9D9B-CBBFC065357E}" type="slidenum">
              <a:rPr lang="en-US" altLang="ja-JP"/>
              <a:pPr/>
              <a:t>‹#›</a:t>
            </a:fld>
            <a:endParaRPr lang="en-US" altLang="ja-JP"/>
          </a:p>
        </p:txBody>
      </p:sp>
    </p:spTree>
    <p:extLst>
      <p:ext uri="{BB962C8B-B14F-4D97-AF65-F5344CB8AC3E}">
        <p14:creationId xmlns:p14="http://schemas.microsoft.com/office/powerpoint/2010/main" val="3556856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109"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1110"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111" name="スライド番号プレースホルダー 3"/>
          <p:cNvSpPr>
            <a:spLocks noGrp="1"/>
          </p:cNvSpPr>
          <p:nvPr>
            <p:ph type="sldNum" sz="quarter" idx="10"/>
          </p:nvPr>
        </p:nvSpPr>
        <p:spPr/>
        <p:txBody>
          <a:bodyPr/>
          <a:lstStyle>
            <a:lvl1pPr>
              <a:defRPr/>
            </a:lvl1pPr>
          </a:lstStyle>
          <a:p>
            <a:fld id="{76F81D16-1257-4883-9548-50978DD620EE}" type="slidenum">
              <a:rPr lang="en-US" altLang="ja-JP"/>
              <a:pPr/>
              <a:t>‹#›</a:t>
            </a:fld>
            <a:endParaRPr lang="en-US" altLang="ja-JP"/>
          </a:p>
        </p:txBody>
      </p:sp>
    </p:spTree>
    <p:extLst>
      <p:ext uri="{BB962C8B-B14F-4D97-AF65-F5344CB8AC3E}">
        <p14:creationId xmlns:p14="http://schemas.microsoft.com/office/powerpoint/2010/main" val="561605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113" name="タイトル 1"/>
          <p:cNvSpPr>
            <a:spLocks noGrp="1"/>
          </p:cNvSpPr>
          <p:nvPr>
            <p:ph type="title"/>
          </p:nvPr>
        </p:nvSpPr>
        <p:spPr/>
        <p:txBody>
          <a:bodyPr/>
          <a:lstStyle/>
          <a:p>
            <a:r>
              <a:rPr lang="ja-JP" altLang="en-US"/>
              <a:t>マスター タイトルの書式設定</a:t>
            </a:r>
          </a:p>
        </p:txBody>
      </p:sp>
      <p:sp>
        <p:nvSpPr>
          <p:cNvPr id="1114" name="コンテンツ プレースホルダー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5" name="コンテンツ プレースホルダー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6" name="スライド番号プレースホルダー 4"/>
          <p:cNvSpPr>
            <a:spLocks noGrp="1"/>
          </p:cNvSpPr>
          <p:nvPr>
            <p:ph type="sldNum" sz="quarter" idx="10"/>
          </p:nvPr>
        </p:nvSpPr>
        <p:spPr/>
        <p:txBody>
          <a:bodyPr/>
          <a:lstStyle>
            <a:lvl1pPr>
              <a:defRPr/>
            </a:lvl1pPr>
          </a:lstStyle>
          <a:p>
            <a:fld id="{0C82812C-2D2E-49B7-A14F-99FB24DC6DE1}" type="slidenum">
              <a:rPr lang="en-US" altLang="ja-JP"/>
              <a:pPr/>
              <a:t>‹#›</a:t>
            </a:fld>
            <a:endParaRPr lang="en-US" altLang="ja-JP"/>
          </a:p>
        </p:txBody>
      </p:sp>
    </p:spTree>
    <p:extLst>
      <p:ext uri="{BB962C8B-B14F-4D97-AF65-F5344CB8AC3E}">
        <p14:creationId xmlns:p14="http://schemas.microsoft.com/office/powerpoint/2010/main" val="1567407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118"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119"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120"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21"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122"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23" name="スライド番号プレースホルダー 6"/>
          <p:cNvSpPr>
            <a:spLocks noGrp="1"/>
          </p:cNvSpPr>
          <p:nvPr>
            <p:ph type="sldNum" sz="quarter" idx="10"/>
          </p:nvPr>
        </p:nvSpPr>
        <p:spPr/>
        <p:txBody>
          <a:bodyPr/>
          <a:lstStyle>
            <a:lvl1pPr>
              <a:defRPr/>
            </a:lvl1pPr>
          </a:lstStyle>
          <a:p>
            <a:fld id="{7A0C8B61-1904-4A60-9A44-BB9D604AF1E4}" type="slidenum">
              <a:rPr lang="en-US" altLang="ja-JP"/>
              <a:pPr/>
              <a:t>‹#›</a:t>
            </a:fld>
            <a:endParaRPr lang="en-US" altLang="ja-JP"/>
          </a:p>
        </p:txBody>
      </p:sp>
    </p:spTree>
    <p:extLst>
      <p:ext uri="{BB962C8B-B14F-4D97-AF65-F5344CB8AC3E}">
        <p14:creationId xmlns:p14="http://schemas.microsoft.com/office/powerpoint/2010/main" val="3545129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125" name="タイトル 1"/>
          <p:cNvSpPr>
            <a:spLocks noGrp="1"/>
          </p:cNvSpPr>
          <p:nvPr>
            <p:ph type="title"/>
          </p:nvPr>
        </p:nvSpPr>
        <p:spPr/>
        <p:txBody>
          <a:bodyPr/>
          <a:lstStyle/>
          <a:p>
            <a:r>
              <a:rPr lang="ja-JP" altLang="en-US"/>
              <a:t>マスター タイトルの書式設定</a:t>
            </a:r>
          </a:p>
        </p:txBody>
      </p:sp>
      <p:sp>
        <p:nvSpPr>
          <p:cNvPr id="1126" name="スライド番号プレースホルダー 2"/>
          <p:cNvSpPr>
            <a:spLocks noGrp="1"/>
          </p:cNvSpPr>
          <p:nvPr>
            <p:ph type="sldNum" sz="quarter" idx="10"/>
          </p:nvPr>
        </p:nvSpPr>
        <p:spPr/>
        <p:txBody>
          <a:bodyPr/>
          <a:lstStyle>
            <a:lvl1pPr>
              <a:defRPr/>
            </a:lvl1pPr>
          </a:lstStyle>
          <a:p>
            <a:fld id="{ADB949BC-FA95-4EEE-902F-4464864EE67A}" type="slidenum">
              <a:rPr lang="en-US" altLang="ja-JP"/>
              <a:pPr/>
              <a:t>‹#›</a:t>
            </a:fld>
            <a:endParaRPr lang="en-US" altLang="ja-JP"/>
          </a:p>
        </p:txBody>
      </p:sp>
    </p:spTree>
    <p:extLst>
      <p:ext uri="{BB962C8B-B14F-4D97-AF65-F5344CB8AC3E}">
        <p14:creationId xmlns:p14="http://schemas.microsoft.com/office/powerpoint/2010/main" val="415949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128" name="スライド番号プレースホルダー 1"/>
          <p:cNvSpPr>
            <a:spLocks noGrp="1"/>
          </p:cNvSpPr>
          <p:nvPr>
            <p:ph type="sldNum" sz="quarter" idx="10"/>
          </p:nvPr>
        </p:nvSpPr>
        <p:spPr/>
        <p:txBody>
          <a:bodyPr/>
          <a:lstStyle>
            <a:lvl1pPr>
              <a:defRPr/>
            </a:lvl1pPr>
          </a:lstStyle>
          <a:p>
            <a:fld id="{D2B9E343-C429-412F-93DB-C836229BA7D3}" type="slidenum">
              <a:rPr lang="en-US" altLang="ja-JP"/>
              <a:pPr/>
              <a:t>‹#›</a:t>
            </a:fld>
            <a:endParaRPr lang="en-US" altLang="ja-JP"/>
          </a:p>
        </p:txBody>
      </p:sp>
    </p:spTree>
    <p:extLst>
      <p:ext uri="{BB962C8B-B14F-4D97-AF65-F5344CB8AC3E}">
        <p14:creationId xmlns:p14="http://schemas.microsoft.com/office/powerpoint/2010/main" val="1249046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130"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1131"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2"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33" name="スライド番号プレースホルダー 4"/>
          <p:cNvSpPr>
            <a:spLocks noGrp="1"/>
          </p:cNvSpPr>
          <p:nvPr>
            <p:ph type="sldNum" sz="quarter" idx="10"/>
          </p:nvPr>
        </p:nvSpPr>
        <p:spPr/>
        <p:txBody>
          <a:bodyPr/>
          <a:lstStyle>
            <a:lvl1pPr>
              <a:defRPr/>
            </a:lvl1pPr>
          </a:lstStyle>
          <a:p>
            <a:fld id="{DF5CE28A-B202-45EA-825D-73B0003F3D8E}" type="slidenum">
              <a:rPr lang="en-US" altLang="ja-JP"/>
              <a:pPr/>
              <a:t>‹#›</a:t>
            </a:fld>
            <a:endParaRPr lang="en-US" altLang="ja-JP"/>
          </a:p>
        </p:txBody>
      </p:sp>
    </p:spTree>
    <p:extLst>
      <p:ext uri="{BB962C8B-B14F-4D97-AF65-F5344CB8AC3E}">
        <p14:creationId xmlns:p14="http://schemas.microsoft.com/office/powerpoint/2010/main" val="406426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4" name="タイトル 1"/>
          <p:cNvSpPr>
            <a:spLocks noGrp="1"/>
          </p:cNvSpPr>
          <p:nvPr>
            <p:ph type="title"/>
          </p:nvPr>
        </p:nvSpPr>
        <p:spPr/>
        <p:txBody>
          <a:bodyPr/>
          <a:lstStyle/>
          <a:p>
            <a:r>
              <a:rPr lang="ja-JP" altLang="en-US"/>
              <a:t>マスター タイトルの書式設定</a:t>
            </a:r>
          </a:p>
        </p:txBody>
      </p:sp>
      <p:sp>
        <p:nvSpPr>
          <p:cNvPr id="1045" name="スライド番号プレースホルダー 3"/>
          <p:cNvSpPr>
            <a:spLocks noGrp="1"/>
          </p:cNvSpPr>
          <p:nvPr>
            <p:ph type="sldNum" sz="quarter" idx="10"/>
          </p:nvPr>
        </p:nvSpPr>
        <p:spPr/>
        <p:txBody>
          <a:bodyPr/>
          <a:lstStyle>
            <a:lvl1pPr>
              <a:defRPr/>
            </a:lvl1pPr>
          </a:lstStyle>
          <a:p>
            <a:fld id="{4B7F2A5C-EAB0-4C77-8D28-D961EFFF275A}" type="slidenum">
              <a:rPr lang="en-US" altLang="ja-JP"/>
              <a:pPr/>
              <a:t>‹#›</a:t>
            </a:fld>
            <a:endParaRPr lang="en-US" altLang="ja-JP"/>
          </a:p>
        </p:txBody>
      </p:sp>
    </p:spTree>
    <p:extLst>
      <p:ext uri="{BB962C8B-B14F-4D97-AF65-F5344CB8AC3E}">
        <p14:creationId xmlns:p14="http://schemas.microsoft.com/office/powerpoint/2010/main" val="9063455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135"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1136"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1137"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38" name="スライド番号プレースホルダー 4"/>
          <p:cNvSpPr>
            <a:spLocks noGrp="1"/>
          </p:cNvSpPr>
          <p:nvPr>
            <p:ph type="sldNum" sz="quarter" idx="10"/>
          </p:nvPr>
        </p:nvSpPr>
        <p:spPr/>
        <p:txBody>
          <a:bodyPr/>
          <a:lstStyle>
            <a:lvl1pPr>
              <a:defRPr/>
            </a:lvl1pPr>
          </a:lstStyle>
          <a:p>
            <a:fld id="{AE039237-987F-4670-8F9E-C19ABDBCA9D4}" type="slidenum">
              <a:rPr lang="en-US" altLang="ja-JP"/>
              <a:pPr/>
              <a:t>‹#›</a:t>
            </a:fld>
            <a:endParaRPr lang="en-US" altLang="ja-JP"/>
          </a:p>
        </p:txBody>
      </p:sp>
    </p:spTree>
    <p:extLst>
      <p:ext uri="{BB962C8B-B14F-4D97-AF65-F5344CB8AC3E}">
        <p14:creationId xmlns:p14="http://schemas.microsoft.com/office/powerpoint/2010/main" val="858690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140" name="タイトル 1"/>
          <p:cNvSpPr>
            <a:spLocks noGrp="1"/>
          </p:cNvSpPr>
          <p:nvPr>
            <p:ph type="title"/>
          </p:nvPr>
        </p:nvSpPr>
        <p:spPr/>
        <p:txBody>
          <a:bodyPr/>
          <a:lstStyle/>
          <a:p>
            <a:r>
              <a:rPr lang="ja-JP" altLang="en-US"/>
              <a:t>マスター タイトルの書式設定</a:t>
            </a:r>
          </a:p>
        </p:txBody>
      </p:sp>
      <p:sp>
        <p:nvSpPr>
          <p:cNvPr id="1141"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2" name="スライド番号プレースホルダー 3"/>
          <p:cNvSpPr>
            <a:spLocks noGrp="1"/>
          </p:cNvSpPr>
          <p:nvPr>
            <p:ph type="sldNum" sz="quarter" idx="10"/>
          </p:nvPr>
        </p:nvSpPr>
        <p:spPr/>
        <p:txBody>
          <a:bodyPr/>
          <a:lstStyle>
            <a:lvl1pPr>
              <a:defRPr/>
            </a:lvl1pPr>
          </a:lstStyle>
          <a:p>
            <a:fld id="{DC0BC161-13FE-4F94-B8D4-4C89C9AB691E}" type="slidenum">
              <a:rPr lang="en-US" altLang="ja-JP"/>
              <a:pPr/>
              <a:t>‹#›</a:t>
            </a:fld>
            <a:endParaRPr lang="en-US" altLang="ja-JP"/>
          </a:p>
        </p:txBody>
      </p:sp>
    </p:spTree>
    <p:extLst>
      <p:ext uri="{BB962C8B-B14F-4D97-AF65-F5344CB8AC3E}">
        <p14:creationId xmlns:p14="http://schemas.microsoft.com/office/powerpoint/2010/main" val="6522551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144" name="縦書きタイトル 1"/>
          <p:cNvSpPr>
            <a:spLocks noGrp="1"/>
          </p:cNvSpPr>
          <p:nvPr>
            <p:ph type="title" orient="vert"/>
          </p:nvPr>
        </p:nvSpPr>
        <p:spPr>
          <a:xfrm>
            <a:off x="7221538" y="330200"/>
            <a:ext cx="2268537" cy="2305050"/>
          </a:xfrm>
        </p:spPr>
        <p:txBody>
          <a:bodyPr vert="eaVert"/>
          <a:lstStyle/>
          <a:p>
            <a:r>
              <a:rPr lang="ja-JP" altLang="en-US"/>
              <a:t>マスター タイトルの書式設定</a:t>
            </a:r>
          </a:p>
        </p:txBody>
      </p:sp>
      <p:sp>
        <p:nvSpPr>
          <p:cNvPr id="1145" name="縦書きテキスト プレースホルダー 2"/>
          <p:cNvSpPr>
            <a:spLocks noGrp="1"/>
          </p:cNvSpPr>
          <p:nvPr>
            <p:ph type="body" orient="vert" idx="1"/>
          </p:nvPr>
        </p:nvSpPr>
        <p:spPr>
          <a:xfrm>
            <a:off x="415925" y="330200"/>
            <a:ext cx="6653213" cy="23050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6" name="スライド番号プレースホルダー 3"/>
          <p:cNvSpPr>
            <a:spLocks noGrp="1"/>
          </p:cNvSpPr>
          <p:nvPr>
            <p:ph type="sldNum" sz="quarter" idx="10"/>
          </p:nvPr>
        </p:nvSpPr>
        <p:spPr/>
        <p:txBody>
          <a:bodyPr/>
          <a:lstStyle>
            <a:lvl1pPr>
              <a:defRPr/>
            </a:lvl1pPr>
          </a:lstStyle>
          <a:p>
            <a:fld id="{CF8ECDA2-D9D9-4921-A60E-445FB26529D4}" type="slidenum">
              <a:rPr lang="en-US" altLang="ja-JP"/>
              <a:pPr/>
              <a:t>‹#›</a:t>
            </a:fld>
            <a:endParaRPr lang="en-US" altLang="ja-JP"/>
          </a:p>
        </p:txBody>
      </p:sp>
    </p:spTree>
    <p:extLst>
      <p:ext uri="{BB962C8B-B14F-4D97-AF65-F5344CB8AC3E}">
        <p14:creationId xmlns:p14="http://schemas.microsoft.com/office/powerpoint/2010/main" val="6692673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154"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1155"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156" name="Date Placeholder 3"/>
          <p:cNvSpPr>
            <a:spLocks noGrp="1"/>
          </p:cNvSpPr>
          <p:nvPr>
            <p:ph type="dt" sz="half" idx="10"/>
          </p:nvPr>
        </p:nvSpPr>
        <p:spPr/>
        <p:txBody>
          <a:bodyPr/>
          <a:lstStyle/>
          <a:p>
            <a:fld id="{736FA3D2-B6AB-4C28-B9E9-CE1E7362FCA3}" type="datetime1">
              <a:rPr kumimoji="1" lang="ja-JP" altLang="en-US" smtClean="0"/>
              <a:t>2021/4/15</a:t>
            </a:fld>
            <a:endParaRPr kumimoji="1" lang="ja-JP" altLang="en-US"/>
          </a:p>
        </p:txBody>
      </p:sp>
      <p:sp>
        <p:nvSpPr>
          <p:cNvPr id="1157" name="Footer Placeholder 4"/>
          <p:cNvSpPr>
            <a:spLocks noGrp="1"/>
          </p:cNvSpPr>
          <p:nvPr>
            <p:ph type="ftr" sz="quarter" idx="11"/>
          </p:nvPr>
        </p:nvSpPr>
        <p:spPr/>
        <p:txBody>
          <a:bodyPr/>
          <a:lstStyle/>
          <a:p>
            <a:endParaRPr kumimoji="1" lang="ja-JP" altLang="en-US"/>
          </a:p>
        </p:txBody>
      </p:sp>
      <p:sp>
        <p:nvSpPr>
          <p:cNvPr id="1158"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6535439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160" name="Title 1"/>
          <p:cNvSpPr>
            <a:spLocks noGrp="1"/>
          </p:cNvSpPr>
          <p:nvPr>
            <p:ph type="title"/>
          </p:nvPr>
        </p:nvSpPr>
        <p:spPr/>
        <p:txBody>
          <a:bodyPr/>
          <a:lstStyle/>
          <a:p>
            <a:r>
              <a:rPr lang="ja-JP" altLang="en-US"/>
              <a:t>マスター タイトルの書式設定</a:t>
            </a:r>
            <a:endParaRPr lang="en-US" dirty="0"/>
          </a:p>
        </p:txBody>
      </p:sp>
      <p:sp>
        <p:nvSpPr>
          <p:cNvPr id="1161"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62" name="Date Placeholder 3"/>
          <p:cNvSpPr>
            <a:spLocks noGrp="1"/>
          </p:cNvSpPr>
          <p:nvPr>
            <p:ph type="dt" sz="half" idx="10"/>
          </p:nvPr>
        </p:nvSpPr>
        <p:spPr/>
        <p:txBody>
          <a:bodyPr/>
          <a:lstStyle/>
          <a:p>
            <a:fld id="{A03CFD3F-A77D-4F73-B2B2-41B3C5E75B54}" type="datetime1">
              <a:rPr kumimoji="1" lang="ja-JP" altLang="en-US" smtClean="0"/>
              <a:t>2021/4/15</a:t>
            </a:fld>
            <a:endParaRPr kumimoji="1" lang="ja-JP" altLang="en-US"/>
          </a:p>
        </p:txBody>
      </p:sp>
      <p:sp>
        <p:nvSpPr>
          <p:cNvPr id="1163" name="Footer Placeholder 4"/>
          <p:cNvSpPr>
            <a:spLocks noGrp="1"/>
          </p:cNvSpPr>
          <p:nvPr>
            <p:ph type="ftr" sz="quarter" idx="11"/>
          </p:nvPr>
        </p:nvSpPr>
        <p:spPr/>
        <p:txBody>
          <a:bodyPr/>
          <a:lstStyle/>
          <a:p>
            <a:endParaRPr kumimoji="1" lang="ja-JP" altLang="en-US"/>
          </a:p>
        </p:txBody>
      </p:sp>
      <p:sp>
        <p:nvSpPr>
          <p:cNvPr id="1164"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3923833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166"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1167"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168" name="Date Placeholder 3"/>
          <p:cNvSpPr>
            <a:spLocks noGrp="1"/>
          </p:cNvSpPr>
          <p:nvPr>
            <p:ph type="dt" sz="half" idx="10"/>
          </p:nvPr>
        </p:nvSpPr>
        <p:spPr/>
        <p:txBody>
          <a:bodyPr/>
          <a:lstStyle/>
          <a:p>
            <a:fld id="{38BBE158-CB9B-484F-94E0-44041D2827D6}" type="datetime1">
              <a:rPr kumimoji="1" lang="ja-JP" altLang="en-US" smtClean="0"/>
              <a:t>2021/4/15</a:t>
            </a:fld>
            <a:endParaRPr kumimoji="1" lang="ja-JP" altLang="en-US"/>
          </a:p>
        </p:txBody>
      </p:sp>
      <p:sp>
        <p:nvSpPr>
          <p:cNvPr id="1169" name="Footer Placeholder 4"/>
          <p:cNvSpPr>
            <a:spLocks noGrp="1"/>
          </p:cNvSpPr>
          <p:nvPr>
            <p:ph type="ftr" sz="quarter" idx="11"/>
          </p:nvPr>
        </p:nvSpPr>
        <p:spPr/>
        <p:txBody>
          <a:bodyPr/>
          <a:lstStyle/>
          <a:p>
            <a:endParaRPr kumimoji="1" lang="ja-JP" altLang="en-US"/>
          </a:p>
        </p:txBody>
      </p:sp>
      <p:sp>
        <p:nvSpPr>
          <p:cNvPr id="1170"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7503945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172" name="Title 1"/>
          <p:cNvSpPr>
            <a:spLocks noGrp="1"/>
          </p:cNvSpPr>
          <p:nvPr>
            <p:ph type="title"/>
          </p:nvPr>
        </p:nvSpPr>
        <p:spPr/>
        <p:txBody>
          <a:bodyPr/>
          <a:lstStyle/>
          <a:p>
            <a:r>
              <a:rPr lang="ja-JP" altLang="en-US"/>
              <a:t>マスター タイトルの書式設定</a:t>
            </a:r>
            <a:endParaRPr lang="en-US" dirty="0"/>
          </a:p>
        </p:txBody>
      </p:sp>
      <p:sp>
        <p:nvSpPr>
          <p:cNvPr id="117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7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75" name="Date Placeholder 4"/>
          <p:cNvSpPr>
            <a:spLocks noGrp="1"/>
          </p:cNvSpPr>
          <p:nvPr>
            <p:ph type="dt" sz="half" idx="10"/>
          </p:nvPr>
        </p:nvSpPr>
        <p:spPr/>
        <p:txBody>
          <a:bodyPr/>
          <a:lstStyle/>
          <a:p>
            <a:fld id="{306F593C-712B-40A6-972E-2A928F034628}" type="datetime1">
              <a:rPr kumimoji="1" lang="ja-JP" altLang="en-US" smtClean="0"/>
              <a:t>2021/4/15</a:t>
            </a:fld>
            <a:endParaRPr kumimoji="1" lang="ja-JP" altLang="en-US"/>
          </a:p>
        </p:txBody>
      </p:sp>
      <p:sp>
        <p:nvSpPr>
          <p:cNvPr id="1176" name="Footer Placeholder 5"/>
          <p:cNvSpPr>
            <a:spLocks noGrp="1"/>
          </p:cNvSpPr>
          <p:nvPr>
            <p:ph type="ftr" sz="quarter" idx="11"/>
          </p:nvPr>
        </p:nvSpPr>
        <p:spPr/>
        <p:txBody>
          <a:bodyPr/>
          <a:lstStyle/>
          <a:p>
            <a:endParaRPr kumimoji="1" lang="ja-JP" altLang="en-US"/>
          </a:p>
        </p:txBody>
      </p:sp>
      <p:sp>
        <p:nvSpPr>
          <p:cNvPr id="1177" name="Slide Number Placeholder 6"/>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9565789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179"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1180"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181"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82"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183"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84" name="Date Placeholder 6"/>
          <p:cNvSpPr>
            <a:spLocks noGrp="1"/>
          </p:cNvSpPr>
          <p:nvPr>
            <p:ph type="dt" sz="half" idx="10"/>
          </p:nvPr>
        </p:nvSpPr>
        <p:spPr/>
        <p:txBody>
          <a:bodyPr/>
          <a:lstStyle/>
          <a:p>
            <a:fld id="{FB21CFF5-B158-4D98-8FB5-8F263958069E}" type="datetime1">
              <a:rPr kumimoji="1" lang="ja-JP" altLang="en-US" smtClean="0"/>
              <a:t>2021/4/15</a:t>
            </a:fld>
            <a:endParaRPr kumimoji="1" lang="ja-JP" altLang="en-US"/>
          </a:p>
        </p:txBody>
      </p:sp>
      <p:sp>
        <p:nvSpPr>
          <p:cNvPr id="1185" name="Footer Placeholder 7"/>
          <p:cNvSpPr>
            <a:spLocks noGrp="1"/>
          </p:cNvSpPr>
          <p:nvPr>
            <p:ph type="ftr" sz="quarter" idx="11"/>
          </p:nvPr>
        </p:nvSpPr>
        <p:spPr/>
        <p:txBody>
          <a:bodyPr/>
          <a:lstStyle/>
          <a:p>
            <a:endParaRPr kumimoji="1" lang="ja-JP" altLang="en-US"/>
          </a:p>
        </p:txBody>
      </p:sp>
      <p:sp>
        <p:nvSpPr>
          <p:cNvPr id="1186" name="Slide Number Placeholder 8"/>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3464501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188" name="Title 1"/>
          <p:cNvSpPr>
            <a:spLocks noGrp="1"/>
          </p:cNvSpPr>
          <p:nvPr>
            <p:ph type="title"/>
          </p:nvPr>
        </p:nvSpPr>
        <p:spPr/>
        <p:txBody>
          <a:bodyPr/>
          <a:lstStyle/>
          <a:p>
            <a:r>
              <a:rPr lang="ja-JP" altLang="en-US"/>
              <a:t>マスター タイトルの書式設定</a:t>
            </a:r>
            <a:endParaRPr lang="en-US" dirty="0"/>
          </a:p>
        </p:txBody>
      </p:sp>
      <p:sp>
        <p:nvSpPr>
          <p:cNvPr id="1189" name="Date Placeholder 2"/>
          <p:cNvSpPr>
            <a:spLocks noGrp="1"/>
          </p:cNvSpPr>
          <p:nvPr>
            <p:ph type="dt" sz="half" idx="10"/>
          </p:nvPr>
        </p:nvSpPr>
        <p:spPr/>
        <p:txBody>
          <a:bodyPr/>
          <a:lstStyle/>
          <a:p>
            <a:fld id="{07BE9660-876F-408A-9E04-A90D07467A5B}" type="datetime1">
              <a:rPr kumimoji="1" lang="ja-JP" altLang="en-US" smtClean="0"/>
              <a:t>2021/4/15</a:t>
            </a:fld>
            <a:endParaRPr kumimoji="1" lang="ja-JP" altLang="en-US"/>
          </a:p>
        </p:txBody>
      </p:sp>
      <p:sp>
        <p:nvSpPr>
          <p:cNvPr id="1190" name="Footer Placeholder 3"/>
          <p:cNvSpPr>
            <a:spLocks noGrp="1"/>
          </p:cNvSpPr>
          <p:nvPr>
            <p:ph type="ftr" sz="quarter" idx="11"/>
          </p:nvPr>
        </p:nvSpPr>
        <p:spPr/>
        <p:txBody>
          <a:bodyPr/>
          <a:lstStyle/>
          <a:p>
            <a:endParaRPr kumimoji="1" lang="ja-JP" altLang="en-US"/>
          </a:p>
        </p:txBody>
      </p:sp>
      <p:sp>
        <p:nvSpPr>
          <p:cNvPr id="1191" name="Slide Number Placeholder 4"/>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8152026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193" name="Date Placeholder 1"/>
          <p:cNvSpPr>
            <a:spLocks noGrp="1"/>
          </p:cNvSpPr>
          <p:nvPr>
            <p:ph type="dt" sz="half" idx="10"/>
          </p:nvPr>
        </p:nvSpPr>
        <p:spPr/>
        <p:txBody>
          <a:bodyPr/>
          <a:lstStyle/>
          <a:p>
            <a:fld id="{C1EF72F1-4FFC-4477-9A77-CA1B04597F53}" type="datetime1">
              <a:rPr kumimoji="1" lang="ja-JP" altLang="en-US" smtClean="0"/>
              <a:t>2021/4/15</a:t>
            </a:fld>
            <a:endParaRPr kumimoji="1" lang="ja-JP" altLang="en-US"/>
          </a:p>
        </p:txBody>
      </p:sp>
      <p:sp>
        <p:nvSpPr>
          <p:cNvPr id="1194" name="Footer Placeholder 2"/>
          <p:cNvSpPr>
            <a:spLocks noGrp="1"/>
          </p:cNvSpPr>
          <p:nvPr>
            <p:ph type="ftr" sz="quarter" idx="11"/>
          </p:nvPr>
        </p:nvSpPr>
        <p:spPr/>
        <p:txBody>
          <a:bodyPr/>
          <a:lstStyle/>
          <a:p>
            <a:endParaRPr kumimoji="1" lang="ja-JP" altLang="en-US"/>
          </a:p>
        </p:txBody>
      </p:sp>
      <p:sp>
        <p:nvSpPr>
          <p:cNvPr id="1195" name="Slide Number Placeholder 3"/>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162018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7"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1048"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49" name="スライド番号プレースホルダー 3"/>
          <p:cNvSpPr>
            <a:spLocks noGrp="1"/>
          </p:cNvSpPr>
          <p:nvPr>
            <p:ph type="sldNum" sz="quarter" idx="10"/>
          </p:nvPr>
        </p:nvSpPr>
        <p:spPr/>
        <p:txBody>
          <a:bodyPr/>
          <a:lstStyle>
            <a:lvl1pPr>
              <a:defRPr/>
            </a:lvl1pPr>
          </a:lstStyle>
          <a:p>
            <a:fld id="{B700F950-E7EA-45B5-99EB-2B35E5EB9B52}" type="slidenum">
              <a:rPr lang="en-US" altLang="ja-JP"/>
              <a:pPr/>
              <a:t>‹#›</a:t>
            </a:fld>
            <a:endParaRPr lang="en-US" altLang="ja-JP"/>
          </a:p>
        </p:txBody>
      </p:sp>
    </p:spTree>
    <p:extLst>
      <p:ext uri="{BB962C8B-B14F-4D97-AF65-F5344CB8AC3E}">
        <p14:creationId xmlns:p14="http://schemas.microsoft.com/office/powerpoint/2010/main" val="22891887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197"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198"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99"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200" name="Date Placeholder 4"/>
          <p:cNvSpPr>
            <a:spLocks noGrp="1"/>
          </p:cNvSpPr>
          <p:nvPr>
            <p:ph type="dt" sz="half" idx="10"/>
          </p:nvPr>
        </p:nvSpPr>
        <p:spPr/>
        <p:txBody>
          <a:bodyPr/>
          <a:lstStyle/>
          <a:p>
            <a:fld id="{3F4AF56F-BFC0-4340-8AC6-26051250ED01}" type="datetime1">
              <a:rPr kumimoji="1" lang="ja-JP" altLang="en-US" smtClean="0"/>
              <a:t>2021/4/15</a:t>
            </a:fld>
            <a:endParaRPr kumimoji="1" lang="ja-JP" altLang="en-US"/>
          </a:p>
        </p:txBody>
      </p:sp>
      <p:sp>
        <p:nvSpPr>
          <p:cNvPr id="1201" name="Footer Placeholder 5"/>
          <p:cNvSpPr>
            <a:spLocks noGrp="1"/>
          </p:cNvSpPr>
          <p:nvPr>
            <p:ph type="ftr" sz="quarter" idx="11"/>
          </p:nvPr>
        </p:nvSpPr>
        <p:spPr/>
        <p:txBody>
          <a:bodyPr/>
          <a:lstStyle/>
          <a:p>
            <a:endParaRPr kumimoji="1" lang="ja-JP" altLang="en-US"/>
          </a:p>
        </p:txBody>
      </p:sp>
      <p:sp>
        <p:nvSpPr>
          <p:cNvPr id="1202" name="Slide Number Placeholder 6"/>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15498822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204"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205"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206"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207" name="Date Placeholder 4"/>
          <p:cNvSpPr>
            <a:spLocks noGrp="1"/>
          </p:cNvSpPr>
          <p:nvPr>
            <p:ph type="dt" sz="half" idx="10"/>
          </p:nvPr>
        </p:nvSpPr>
        <p:spPr/>
        <p:txBody>
          <a:bodyPr/>
          <a:lstStyle/>
          <a:p>
            <a:fld id="{CC7E277C-27F1-4B5E-9269-08DE5305D388}" type="datetime1">
              <a:rPr kumimoji="1" lang="ja-JP" altLang="en-US" smtClean="0"/>
              <a:t>2021/4/15</a:t>
            </a:fld>
            <a:endParaRPr kumimoji="1" lang="ja-JP" altLang="en-US"/>
          </a:p>
        </p:txBody>
      </p:sp>
      <p:sp>
        <p:nvSpPr>
          <p:cNvPr id="1208" name="Footer Placeholder 5"/>
          <p:cNvSpPr>
            <a:spLocks noGrp="1"/>
          </p:cNvSpPr>
          <p:nvPr>
            <p:ph type="ftr" sz="quarter" idx="11"/>
          </p:nvPr>
        </p:nvSpPr>
        <p:spPr/>
        <p:txBody>
          <a:bodyPr/>
          <a:lstStyle/>
          <a:p>
            <a:endParaRPr kumimoji="1" lang="ja-JP" altLang="en-US"/>
          </a:p>
        </p:txBody>
      </p:sp>
      <p:sp>
        <p:nvSpPr>
          <p:cNvPr id="1209" name="Slide Number Placeholder 6"/>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19388526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211" name="Title 1"/>
          <p:cNvSpPr>
            <a:spLocks noGrp="1"/>
          </p:cNvSpPr>
          <p:nvPr>
            <p:ph type="title"/>
          </p:nvPr>
        </p:nvSpPr>
        <p:spPr/>
        <p:txBody>
          <a:bodyPr/>
          <a:lstStyle/>
          <a:p>
            <a:r>
              <a:rPr lang="ja-JP" altLang="en-US"/>
              <a:t>マスター タイトルの書式設定</a:t>
            </a:r>
            <a:endParaRPr lang="en-US" dirty="0"/>
          </a:p>
        </p:txBody>
      </p:sp>
      <p:sp>
        <p:nvSpPr>
          <p:cNvPr id="1212"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13" name="Date Placeholder 3"/>
          <p:cNvSpPr>
            <a:spLocks noGrp="1"/>
          </p:cNvSpPr>
          <p:nvPr>
            <p:ph type="dt" sz="half" idx="10"/>
          </p:nvPr>
        </p:nvSpPr>
        <p:spPr/>
        <p:txBody>
          <a:bodyPr/>
          <a:lstStyle/>
          <a:p>
            <a:fld id="{87E0D31B-99D8-47A5-BEFE-FAAB8A9BDC70}" type="datetime1">
              <a:rPr kumimoji="1" lang="ja-JP" altLang="en-US" smtClean="0"/>
              <a:t>2021/4/15</a:t>
            </a:fld>
            <a:endParaRPr kumimoji="1" lang="ja-JP" altLang="en-US"/>
          </a:p>
        </p:txBody>
      </p:sp>
      <p:sp>
        <p:nvSpPr>
          <p:cNvPr id="1214" name="Footer Placeholder 4"/>
          <p:cNvSpPr>
            <a:spLocks noGrp="1"/>
          </p:cNvSpPr>
          <p:nvPr>
            <p:ph type="ftr" sz="quarter" idx="11"/>
          </p:nvPr>
        </p:nvSpPr>
        <p:spPr/>
        <p:txBody>
          <a:bodyPr/>
          <a:lstStyle/>
          <a:p>
            <a:endParaRPr kumimoji="1" lang="ja-JP" altLang="en-US"/>
          </a:p>
        </p:txBody>
      </p:sp>
      <p:sp>
        <p:nvSpPr>
          <p:cNvPr id="1215"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39726621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217"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1218"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19" name="Date Placeholder 3"/>
          <p:cNvSpPr>
            <a:spLocks noGrp="1"/>
          </p:cNvSpPr>
          <p:nvPr>
            <p:ph type="dt" sz="half" idx="10"/>
          </p:nvPr>
        </p:nvSpPr>
        <p:spPr/>
        <p:txBody>
          <a:bodyPr/>
          <a:lstStyle/>
          <a:p>
            <a:fld id="{2693DE89-4F6C-4813-91B2-3C0CEAF85F10}" type="datetime1">
              <a:rPr kumimoji="1" lang="ja-JP" altLang="en-US" smtClean="0"/>
              <a:t>2021/4/15</a:t>
            </a:fld>
            <a:endParaRPr kumimoji="1" lang="ja-JP" altLang="en-US"/>
          </a:p>
        </p:txBody>
      </p:sp>
      <p:sp>
        <p:nvSpPr>
          <p:cNvPr id="1220" name="Footer Placeholder 4"/>
          <p:cNvSpPr>
            <a:spLocks noGrp="1"/>
          </p:cNvSpPr>
          <p:nvPr>
            <p:ph type="ftr" sz="quarter" idx="11"/>
          </p:nvPr>
        </p:nvSpPr>
        <p:spPr/>
        <p:txBody>
          <a:bodyPr/>
          <a:lstStyle/>
          <a:p>
            <a:endParaRPr kumimoji="1" lang="ja-JP" altLang="en-US"/>
          </a:p>
        </p:txBody>
      </p:sp>
      <p:sp>
        <p:nvSpPr>
          <p:cNvPr id="1221" name="Slide Number Placeholder 5"/>
          <p:cNvSpPr>
            <a:spLocks noGrp="1"/>
          </p:cNvSpPr>
          <p:nvPr>
            <p:ph type="sldNum" sz="quarter" idx="12"/>
          </p:nvPr>
        </p:nvSpPr>
        <p:spPr/>
        <p:txBody>
          <a:body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209729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1" name="タイトル 1"/>
          <p:cNvSpPr>
            <a:spLocks noGrp="1"/>
          </p:cNvSpPr>
          <p:nvPr>
            <p:ph type="title"/>
          </p:nvPr>
        </p:nvSpPr>
        <p:spPr/>
        <p:txBody>
          <a:bodyPr/>
          <a:lstStyle/>
          <a:p>
            <a:r>
              <a:rPr lang="ja-JP" altLang="en-US"/>
              <a:t>マスター タイトルの書式設定</a:t>
            </a:r>
          </a:p>
        </p:txBody>
      </p:sp>
      <p:sp>
        <p:nvSpPr>
          <p:cNvPr id="1052" name="コンテンツ プレースホルダー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3" name="コンテンツ プレースホルダー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4" name="スライド番号プレースホルダー 4"/>
          <p:cNvSpPr>
            <a:spLocks noGrp="1"/>
          </p:cNvSpPr>
          <p:nvPr>
            <p:ph type="sldNum" sz="quarter" idx="10"/>
          </p:nvPr>
        </p:nvSpPr>
        <p:spPr/>
        <p:txBody>
          <a:bodyPr/>
          <a:lstStyle>
            <a:lvl1pPr>
              <a:defRPr/>
            </a:lvl1pPr>
          </a:lstStyle>
          <a:p>
            <a:fld id="{C5CB3ABE-03C9-473A-8C6F-94F09E943B17}" type="slidenum">
              <a:rPr lang="en-US" altLang="ja-JP"/>
              <a:pPr/>
              <a:t>‹#›</a:t>
            </a:fld>
            <a:endParaRPr lang="en-US" altLang="ja-JP"/>
          </a:p>
        </p:txBody>
      </p:sp>
    </p:spTree>
    <p:extLst>
      <p:ext uri="{BB962C8B-B14F-4D97-AF65-F5344CB8AC3E}">
        <p14:creationId xmlns:p14="http://schemas.microsoft.com/office/powerpoint/2010/main" val="369965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57"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スライド番号プレースホルダー 6"/>
          <p:cNvSpPr>
            <a:spLocks noGrp="1"/>
          </p:cNvSpPr>
          <p:nvPr>
            <p:ph type="sldNum" sz="quarter" idx="10"/>
          </p:nvPr>
        </p:nvSpPr>
        <p:spPr/>
        <p:txBody>
          <a:bodyPr/>
          <a:lstStyle>
            <a:lvl1pPr>
              <a:defRPr/>
            </a:lvl1pPr>
          </a:lstStyle>
          <a:p>
            <a:fld id="{85F91AA3-87E3-4434-98E2-6843A2E7FADB}" type="slidenum">
              <a:rPr lang="en-US" altLang="ja-JP"/>
              <a:pPr/>
              <a:t>‹#›</a:t>
            </a:fld>
            <a:endParaRPr lang="en-US" altLang="ja-JP"/>
          </a:p>
        </p:txBody>
      </p:sp>
    </p:spTree>
    <p:extLst>
      <p:ext uri="{BB962C8B-B14F-4D97-AF65-F5344CB8AC3E}">
        <p14:creationId xmlns:p14="http://schemas.microsoft.com/office/powerpoint/2010/main" val="3802387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3" name="タイトル 1"/>
          <p:cNvSpPr>
            <a:spLocks noGrp="1"/>
          </p:cNvSpPr>
          <p:nvPr>
            <p:ph type="title"/>
          </p:nvPr>
        </p:nvSpPr>
        <p:spPr/>
        <p:txBody>
          <a:bodyPr/>
          <a:lstStyle/>
          <a:p>
            <a:r>
              <a:rPr lang="ja-JP" altLang="en-US"/>
              <a:t>マスター タイトルの書式設定</a:t>
            </a:r>
          </a:p>
        </p:txBody>
      </p:sp>
      <p:sp>
        <p:nvSpPr>
          <p:cNvPr id="1064" name="スライド番号プレースホルダー 2"/>
          <p:cNvSpPr>
            <a:spLocks noGrp="1"/>
          </p:cNvSpPr>
          <p:nvPr>
            <p:ph type="sldNum" sz="quarter" idx="10"/>
          </p:nvPr>
        </p:nvSpPr>
        <p:spPr/>
        <p:txBody>
          <a:bodyPr/>
          <a:lstStyle>
            <a:lvl1pPr>
              <a:defRPr/>
            </a:lvl1pPr>
          </a:lstStyle>
          <a:p>
            <a:fld id="{C419ED85-5454-441F-8027-604E8EDF1E35}" type="slidenum">
              <a:rPr lang="en-US" altLang="ja-JP"/>
              <a:pPr/>
              <a:t>‹#›</a:t>
            </a:fld>
            <a:endParaRPr lang="en-US" altLang="ja-JP"/>
          </a:p>
        </p:txBody>
      </p:sp>
    </p:spTree>
    <p:extLst>
      <p:ext uri="{BB962C8B-B14F-4D97-AF65-F5344CB8AC3E}">
        <p14:creationId xmlns:p14="http://schemas.microsoft.com/office/powerpoint/2010/main" val="28118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66" name="スライド番号プレースホルダー 1"/>
          <p:cNvSpPr>
            <a:spLocks noGrp="1"/>
          </p:cNvSpPr>
          <p:nvPr>
            <p:ph type="sldNum" sz="quarter" idx="10"/>
          </p:nvPr>
        </p:nvSpPr>
        <p:spPr/>
        <p:txBody>
          <a:bodyPr/>
          <a:lstStyle>
            <a:lvl1pPr>
              <a:defRPr/>
            </a:lvl1pPr>
          </a:lstStyle>
          <a:p>
            <a:fld id="{5130234D-62E7-4026-9155-BFCECA17C5BB}" type="slidenum">
              <a:rPr lang="en-US" altLang="ja-JP"/>
              <a:pPr/>
              <a:t>‹#›</a:t>
            </a:fld>
            <a:endParaRPr lang="en-US" altLang="ja-JP"/>
          </a:p>
        </p:txBody>
      </p:sp>
    </p:spTree>
    <p:extLst>
      <p:ext uri="{BB962C8B-B14F-4D97-AF65-F5344CB8AC3E}">
        <p14:creationId xmlns:p14="http://schemas.microsoft.com/office/powerpoint/2010/main" val="128913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68" name="タイトル 1"/>
          <p:cNvSpPr>
            <a:spLocks noGrp="1"/>
          </p:cNvSpPr>
          <p:nvPr>
            <p:ph type="title"/>
          </p:nvPr>
        </p:nvSpPr>
        <p:spPr>
          <a:xfrm>
            <a:off x="495300" y="273050"/>
            <a:ext cx="3259138" cy="1162050"/>
          </a:xfrm>
        </p:spPr>
        <p:txBody>
          <a:bodyPr/>
          <a:lstStyle>
            <a:lvl1pPr algn="l">
              <a:defRPr sz="2000" b="1"/>
            </a:lvl1pPr>
          </a:lstStyle>
          <a:p>
            <a:r>
              <a:rPr lang="ja-JP" altLang="en-US"/>
              <a:t>マスター タイトルの書式設定</a:t>
            </a:r>
          </a:p>
        </p:txBody>
      </p:sp>
      <p:sp>
        <p:nvSpPr>
          <p:cNvPr id="1069"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71" name="スライド番号プレースホルダー 4"/>
          <p:cNvSpPr>
            <a:spLocks noGrp="1"/>
          </p:cNvSpPr>
          <p:nvPr>
            <p:ph type="sldNum" sz="quarter" idx="10"/>
          </p:nvPr>
        </p:nvSpPr>
        <p:spPr/>
        <p:txBody>
          <a:bodyPr/>
          <a:lstStyle>
            <a:lvl1pPr>
              <a:defRPr/>
            </a:lvl1pPr>
          </a:lstStyle>
          <a:p>
            <a:fld id="{BA92D2EE-40CC-4423-AF6F-40628591B72F}" type="slidenum">
              <a:rPr lang="en-US" altLang="ja-JP"/>
              <a:pPr/>
              <a:t>‹#›</a:t>
            </a:fld>
            <a:endParaRPr lang="en-US" altLang="ja-JP"/>
          </a:p>
        </p:txBody>
      </p:sp>
    </p:spTree>
    <p:extLst>
      <p:ext uri="{BB962C8B-B14F-4D97-AF65-F5344CB8AC3E}">
        <p14:creationId xmlns:p14="http://schemas.microsoft.com/office/powerpoint/2010/main" val="315223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73" name="タイトル 1"/>
          <p:cNvSpPr>
            <a:spLocks noGrp="1"/>
          </p:cNvSpPr>
          <p:nvPr>
            <p:ph type="title"/>
          </p:nvPr>
        </p:nvSpPr>
        <p:spPr>
          <a:xfrm>
            <a:off x="1941513" y="4800600"/>
            <a:ext cx="5943600" cy="566738"/>
          </a:xfrm>
        </p:spPr>
        <p:txBody>
          <a:bodyPr/>
          <a:lstStyle>
            <a:lvl1pPr algn="l">
              <a:defRPr sz="2000" b="1"/>
            </a:lvl1pPr>
          </a:lstStyle>
          <a:p>
            <a:r>
              <a:rPr lang="ja-JP" altLang="en-US"/>
              <a:t>マスター タイトルの書式設定</a:t>
            </a:r>
          </a:p>
        </p:txBody>
      </p:sp>
      <p:sp>
        <p:nvSpPr>
          <p:cNvPr id="1074"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p>
        </p:txBody>
      </p:sp>
      <p:sp>
        <p:nvSpPr>
          <p:cNvPr id="1075"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76" name="スライド番号プレースホルダー 4"/>
          <p:cNvSpPr>
            <a:spLocks noGrp="1"/>
          </p:cNvSpPr>
          <p:nvPr>
            <p:ph type="sldNum" sz="quarter" idx="10"/>
          </p:nvPr>
        </p:nvSpPr>
        <p:spPr/>
        <p:txBody>
          <a:bodyPr/>
          <a:lstStyle>
            <a:lvl1pPr>
              <a:defRPr/>
            </a:lvl1pPr>
          </a:lstStyle>
          <a:p>
            <a:fld id="{7C407C4D-6A3F-4200-875F-D4FB6A692AC4}" type="slidenum">
              <a:rPr lang="en-US" altLang="ja-JP"/>
              <a:pPr/>
              <a:t>‹#›</a:t>
            </a:fld>
            <a:endParaRPr lang="en-US" altLang="ja-JP"/>
          </a:p>
        </p:txBody>
      </p:sp>
    </p:spTree>
    <p:extLst>
      <p:ext uri="{BB962C8B-B14F-4D97-AF65-F5344CB8AC3E}">
        <p14:creationId xmlns:p14="http://schemas.microsoft.com/office/powerpoint/2010/main" val="1532897610"/>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2.png" /><Relationship Id="rId13" Type="http://schemas.openxmlformats.org/officeDocument/2006/relationships/theme" Target="../theme/theme1.xml" /></Relationships>
</file>

<file path=ppt/slideMasters/_rels/slideMaster2.xml.rels><?xml version="1.0" encoding="UTF-8"?><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image" Target="../media/image2.png" /><Relationship Id="rId13" Type="http://schemas.openxmlformats.org/officeDocument/2006/relationships/theme" Target="../theme/theme2.xml" /></Relationships>
</file>

<file path=ppt/slideMasters/_rels/slideMaster3.xml.rels><?xml version="1.0" encoding="UTF-8"?><Relationships xmlns="http://schemas.openxmlformats.org/package/2006/relationships"><Relationship Id="rId1" Type="http://schemas.openxmlformats.org/officeDocument/2006/relationships/slideLayout" Target="../slideLayouts/slideLayout23.xml" /><Relationship Id="rId2" Type="http://schemas.openxmlformats.org/officeDocument/2006/relationships/slideLayout" Target="../slideLayouts/slideLayout24.xml" /><Relationship Id="rId3" Type="http://schemas.openxmlformats.org/officeDocument/2006/relationships/slideLayout" Target="../slideLayouts/slideLayout25.xml" /><Relationship Id="rId4" Type="http://schemas.openxmlformats.org/officeDocument/2006/relationships/slideLayout" Target="../slideLayouts/slideLayout26.xml" /><Relationship Id="rId5" Type="http://schemas.openxmlformats.org/officeDocument/2006/relationships/slideLayout" Target="../slideLayouts/slideLayout27.xml" /><Relationship Id="rId6" Type="http://schemas.openxmlformats.org/officeDocument/2006/relationships/slideLayout" Target="../slideLayouts/slideLayout28.xml" /><Relationship Id="rId7" Type="http://schemas.openxmlformats.org/officeDocument/2006/relationships/slideLayout" Target="../slideLayouts/slideLayout29.xml" /><Relationship Id="rId8" Type="http://schemas.openxmlformats.org/officeDocument/2006/relationships/slideLayout" Target="../slideLayouts/slideLayout30.xml" /><Relationship Id="rId9" Type="http://schemas.openxmlformats.org/officeDocument/2006/relationships/slideLayout" Target="../slideLayouts/slideLayout31.xml" /><Relationship Id="rId10" Type="http://schemas.openxmlformats.org/officeDocument/2006/relationships/slideLayout" Target="../slideLayouts/slideLayout32.xml" /><Relationship Id="rId11" Type="http://schemas.openxmlformats.org/officeDocument/2006/relationships/slideLayout" Target="../slideLayouts/slideLayout33.xml" /><Relationship Id="rId12" Type="http://schemas.openxmlformats.org/officeDocument/2006/relationships/theme" Target="../theme/theme3.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0" name=""/>
        <p:cNvGrpSpPr/>
        <p:nvPr/>
      </p:nvGrpSpPr>
      <p:grpSpPr>
        <a:xfrm>
          <a:off x="0" y="0"/>
          <a:ext cx="0" cy="0"/>
          <a:chOff x="0" y="0"/>
          <a:chExt cx="0" cy="0"/>
        </a:xfrm>
      </p:grpSpPr>
      <p:sp>
        <p:nvSpPr>
          <p:cNvPr id="1025" name="Rectangle 105"/>
          <p:cNvSpPr>
            <a:spLocks noGrp="1" noChangeArrowheads="1"/>
          </p:cNvSpPr>
          <p:nvPr>
            <p:ph type="title"/>
          </p:nvPr>
        </p:nvSpPr>
        <p:spPr bwMode="gray">
          <a:xfrm>
            <a:off x="415925" y="330200"/>
            <a:ext cx="9051925" cy="482600"/>
          </a:xfrm>
          <a:prstGeom prst="rect">
            <a:avLst/>
          </a:prstGeom>
          <a:noFill/>
          <a:ln>
            <a:noFill/>
          </a:ln>
          <a:effectLst/>
        </p:spPr>
        <p:txBody>
          <a:bodyPr vert="horz" wrap="square" lIns="144000" tIns="0" rIns="0" bIns="54000" numCol="1" anchor="b" anchorCtr="0" compatLnSpc="1">
            <a:prstTxWarp prst="textNoShape">
              <a:avLst/>
            </a:prstTxWarp>
          </a:bodyPr>
          <a:lstStyle/>
          <a:p>
            <a:pPr lvl="0"/>
            <a:r>
              <a:rPr lang="ja-JP" altLang="en-US"/>
              <a:t>マスター タイトルの書式設定</a:t>
            </a:r>
          </a:p>
        </p:txBody>
      </p:sp>
      <p:sp>
        <p:nvSpPr>
          <p:cNvPr id="1026" name="Rectangle 108"/>
          <p:cNvSpPr>
            <a:spLocks noGrp="1" noChangeArrowheads="1"/>
          </p:cNvSpPr>
          <p:nvPr>
            <p:ph type="body" idx="1"/>
          </p:nvPr>
        </p:nvSpPr>
        <p:spPr bwMode="gray">
          <a:xfrm>
            <a:off x="560388" y="1123950"/>
            <a:ext cx="8929687" cy="1511300"/>
          </a:xfrm>
          <a:prstGeom prst="rect">
            <a:avLst/>
          </a:prstGeom>
          <a:noFill/>
          <a:ln>
            <a:noFill/>
          </a:ln>
          <a:effec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109"/>
          <p:cNvSpPr>
            <a:spLocks noGrp="1" noChangeArrowheads="1"/>
          </p:cNvSpPr>
          <p:nvPr>
            <p:ph type="sldNum" sz="quarter" idx="4"/>
          </p:nvPr>
        </p:nvSpPr>
        <p:spPr bwMode="gray">
          <a:xfrm>
            <a:off x="4711700" y="6591300"/>
            <a:ext cx="469900" cy="254000"/>
          </a:xfrm>
          <a:prstGeom prst="rect">
            <a:avLst/>
          </a:prstGeom>
          <a:noFill/>
          <a:ln>
            <a:noFill/>
          </a:ln>
          <a:effectLst/>
        </p:spPr>
        <p:txBody>
          <a:bodyPr vert="horz" wrap="square" lIns="91440" tIns="45720" rIns="91440" bIns="45720" numCol="1" anchor="ctr" anchorCtr="0" compatLnSpc="1">
            <a:prstTxWarp prst="textNoShape">
              <a:avLst/>
            </a:prstTxWarp>
          </a:bodyPr>
          <a:lstStyle>
            <a:lvl1pPr fontAlgn="base">
              <a:buFontTx/>
              <a:buNone/>
              <a:defRPr sz="1200">
                <a:latin typeface="Arial" charset="0"/>
              </a:defRPr>
            </a:lvl1pPr>
          </a:lstStyle>
          <a:p>
            <a:fld id="{F38DC24E-D590-461F-9112-1E18CBEFB27E}" type="slidenum">
              <a:rPr lang="en-US" altLang="ja-JP"/>
              <a:pPr/>
              <a:t>‹#›</a:t>
            </a:fld>
            <a:endParaRPr lang="en-US" altLang="ja-JP"/>
          </a:p>
        </p:txBody>
      </p:sp>
      <p:sp>
        <p:nvSpPr>
          <p:cNvPr id="1028" name="Line 110"/>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endParaRPr lang="ja-JP" altLang="en-US"/>
          </a:p>
        </p:txBody>
      </p:sp>
      <p:sp>
        <p:nvSpPr>
          <p:cNvPr id="1029"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endParaRPr lang="ja-JP" altLang="en-US"/>
          </a:p>
        </p:txBody>
      </p:sp>
      <p:sp>
        <p:nvSpPr>
          <p:cNvPr id="1030" name="Text Box 223"/>
          <p:cNvSpPr txBox="1">
            <a:spLocks noChangeArrowheads="1"/>
          </p:cNvSpPr>
          <p:nvPr userDrawn="1"/>
        </p:nvSpPr>
        <p:spPr bwMode="gray">
          <a:xfrm>
            <a:off x="393700" y="6669360"/>
            <a:ext cx="3046413" cy="109538"/>
          </a:xfrm>
          <a:prstGeom prst="rect">
            <a:avLst/>
          </a:prstGeom>
          <a:noFill/>
          <a:ln>
            <a:noFill/>
          </a:ln>
          <a:effectLst/>
        </p:spPr>
        <p:txBody>
          <a:bodyPr lIns="0" tIns="0" rIns="0" bIns="0" anchor="ctr">
            <a:spAutoFit/>
          </a:bodyPr>
          <a:lstStyle/>
          <a:p>
            <a:pPr algn="l">
              <a:lnSpc>
                <a:spcPct val="80000"/>
              </a:lnSpc>
              <a:buFontTx/>
              <a:buNone/>
            </a:pPr>
            <a:r>
              <a:rPr lang="en-US" altLang="ja-JP" sz="900">
                <a:solidFill>
                  <a:srgbClr val="ACACAC"/>
                </a:solidFill>
                <a:latin typeface="Arial" charset="0"/>
              </a:rPr>
              <a:t>Copyright (C) MRI Research Associates, Inc.</a:t>
            </a:r>
          </a:p>
        </p:txBody>
      </p:sp>
      <p:sp>
        <p:nvSpPr>
          <p:cNvPr id="1031" name="Rectangle 8"/>
          <p:cNvSpPr>
            <a:spLocks noChangeArrowheads="1"/>
          </p:cNvSpPr>
          <p:nvPr/>
        </p:nvSpPr>
        <p:spPr bwMode="gray">
          <a:xfrm>
            <a:off x="406800" y="190800"/>
            <a:ext cx="9079200" cy="194400"/>
          </a:xfrm>
          <a:prstGeom prst="rect">
            <a:avLst/>
          </a:prstGeom>
          <a:solidFill>
            <a:srgbClr val="002060"/>
          </a:solidFill>
          <a:ln>
            <a:noFill/>
          </a:ln>
        </p:spPr>
        <p:txBody>
          <a:bodyPr wrap="none" anchor="ctr"/>
          <a:lstStyle>
            <a:lvl1pPr eaLnBrk="0" hangingPunct="0">
              <a:defRPr kumimoji="1" sz="1600">
                <a:solidFill>
                  <a:schemeClr val="tx1"/>
                </a:solidFill>
                <a:latin typeface="Arial" charset="0"/>
                <a:ea typeface="HGS創英角ｺﾞｼｯｸUB" pitchFamily="50" charset="-128"/>
              </a:defRPr>
            </a:lvl1pPr>
            <a:lvl2pPr marL="742950" indent="-285750" eaLnBrk="0" hangingPunct="0">
              <a:defRPr kumimoji="1" sz="1600">
                <a:solidFill>
                  <a:schemeClr val="tx1"/>
                </a:solidFill>
                <a:latin typeface="Arial" charset="0"/>
                <a:ea typeface="HGS創英角ｺﾞｼｯｸUB" pitchFamily="50" charset="-128"/>
              </a:defRPr>
            </a:lvl2pPr>
            <a:lvl3pPr marL="1143000" indent="-228600" eaLnBrk="0" hangingPunct="0">
              <a:defRPr kumimoji="1" sz="1600">
                <a:solidFill>
                  <a:schemeClr val="tx1"/>
                </a:solidFill>
                <a:latin typeface="Arial" charset="0"/>
                <a:ea typeface="HGS創英角ｺﾞｼｯｸUB" pitchFamily="50" charset="-128"/>
              </a:defRPr>
            </a:lvl3pPr>
            <a:lvl4pPr marL="1600200" indent="-228600" eaLnBrk="0" hangingPunct="0">
              <a:defRPr kumimoji="1" sz="1600">
                <a:solidFill>
                  <a:schemeClr val="tx1"/>
                </a:solidFill>
                <a:latin typeface="Arial" charset="0"/>
                <a:ea typeface="HGS創英角ｺﾞｼｯｸUB" pitchFamily="50" charset="-128"/>
              </a:defRPr>
            </a:lvl4pPr>
            <a:lvl5pPr marL="2057400" indent="-228600" eaLnBrk="0" hangingPunct="0">
              <a:defRPr kumimoji="1" sz="1600">
                <a:solidFill>
                  <a:schemeClr val="tx1"/>
                </a:solidFill>
                <a:latin typeface="Arial" charset="0"/>
                <a:ea typeface="HGS創英角ｺﾞｼｯｸUB" pitchFamily="50" charset="-128"/>
              </a:defRPr>
            </a:lvl5pPr>
            <a:lvl6pPr marL="25146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6pPr>
            <a:lvl7pPr marL="29718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7pPr>
            <a:lvl8pPr marL="34290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8pPr>
            <a:lvl9pPr marL="38862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9pPr>
          </a:lstStyle>
          <a:p>
            <a:pPr algn="r" eaLnBrk="1" hangingPunct="1">
              <a:defRPr/>
            </a:pPr>
            <a:r>
              <a:rPr kumimoji="0" lang="en-US" altLang="ja-JP" sz="1200" i="1">
                <a:solidFill>
                  <a:srgbClr val="FFFFFF"/>
                </a:solidFill>
                <a:latin typeface="Arial Black" pitchFamily="34" charset="0"/>
                <a:ea typeface="ＭＳ Ｐゴシック" pitchFamily="50" charset="-128"/>
              </a:rPr>
              <a:t>MRI Research Associates Inc.</a:t>
            </a:r>
          </a:p>
        </p:txBody>
      </p:sp>
      <p:pic>
        <p:nvPicPr>
          <p:cNvPr id="1032" name="図 1"/>
          <p:cNvPicPr>
            <a:picLocks noChangeAspect="1"/>
          </p:cNvPicPr>
          <p:nvPr userDrawn="1"/>
        </p:nvPicPr>
        <p:blipFill>
          <a:blip r:embed="rId12"/>
          <a:stretch>
            <a:fillRect/>
          </a:stretch>
        </p:blipFill>
        <p:spPr>
          <a:xfrm>
            <a:off x="406113" y="141156"/>
            <a:ext cx="9077731" cy="335309"/>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sldNum="0" hdr="0" ftr="0" dt="0"/>
  <p:txStyles>
    <p:titleStyle>
      <a:lvl1pPr algn="l" rtl="0" eaLnBrk="1" fontAlgn="base" hangingPunct="1">
        <a:spcBef>
          <a:spcPct val="0"/>
        </a:spcBef>
        <a:spcAft>
          <a:spcPct val="0"/>
        </a:spcAft>
        <a:buClr>
          <a:srgbClr val="5F5F5F"/>
        </a:buClr>
        <a:defRPr kumimoji="1" sz="2400" b="1">
          <a:solidFill>
            <a:schemeClr val="tx1"/>
          </a:solidFill>
          <a:latin typeface="+mj-lt"/>
          <a:ea typeface="+mj-ea"/>
          <a:cs typeface="+mj-cs"/>
        </a:defRPr>
      </a:lvl1pPr>
      <a:lvl2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algn="l" rtl="0" eaLnBrk="1" fontAlgn="base" hangingPunct="1">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1" fontAlgn="base" hangingPunct="1">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1" fontAlgn="base" hangingPunct="1">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1" fontAlgn="base" hangingPunct="1">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0" name=""/>
        <p:cNvGrpSpPr/>
        <p:nvPr/>
      </p:nvGrpSpPr>
      <p:grpSpPr>
        <a:xfrm>
          <a:off x="0" y="0"/>
          <a:ext cx="0" cy="0"/>
          <a:chOff x="0" y="0"/>
          <a:chExt cx="0" cy="0"/>
        </a:xfrm>
      </p:grpSpPr>
      <p:sp>
        <p:nvSpPr>
          <p:cNvPr id="1086" name="Rectangle 3"/>
          <p:cNvSpPr>
            <a:spLocks noGrp="1" noChangeArrowheads="1"/>
          </p:cNvSpPr>
          <p:nvPr>
            <p:ph type="title"/>
          </p:nvPr>
        </p:nvSpPr>
        <p:spPr bwMode="gray">
          <a:xfrm>
            <a:off x="415925" y="330200"/>
            <a:ext cx="9051925" cy="482600"/>
          </a:xfrm>
          <a:prstGeom prst="rect">
            <a:avLst/>
          </a:prstGeom>
          <a:noFill/>
          <a:ln>
            <a:noFill/>
          </a:ln>
          <a:effectLst/>
        </p:spPr>
        <p:txBody>
          <a:bodyPr vert="horz" wrap="square" lIns="144000" tIns="0" rIns="0" bIns="54000" numCol="1" anchor="b" anchorCtr="0" compatLnSpc="1">
            <a:prstTxWarp prst="textNoShape">
              <a:avLst/>
            </a:prstTxWarp>
          </a:bodyPr>
          <a:lstStyle/>
          <a:p>
            <a:pPr lvl="0"/>
            <a:r>
              <a:rPr lang="ja-JP" altLang="en-US"/>
              <a:t>マスター タイトルの書式設定</a:t>
            </a:r>
          </a:p>
        </p:txBody>
      </p:sp>
      <p:sp>
        <p:nvSpPr>
          <p:cNvPr id="1087" name="Rectangle 5"/>
          <p:cNvSpPr>
            <a:spLocks noGrp="1" noChangeArrowheads="1"/>
          </p:cNvSpPr>
          <p:nvPr>
            <p:ph type="body" idx="1"/>
          </p:nvPr>
        </p:nvSpPr>
        <p:spPr bwMode="gray">
          <a:xfrm>
            <a:off x="560388" y="1123950"/>
            <a:ext cx="8929687" cy="1511300"/>
          </a:xfrm>
          <a:prstGeom prst="rect">
            <a:avLst/>
          </a:prstGeom>
          <a:noFill/>
          <a:ln>
            <a:noFill/>
          </a:ln>
          <a:effec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8" name="Rectangle 6"/>
          <p:cNvSpPr>
            <a:spLocks noGrp="1" noChangeArrowheads="1"/>
          </p:cNvSpPr>
          <p:nvPr>
            <p:ph type="sldNum" sz="quarter" idx="4"/>
          </p:nvPr>
        </p:nvSpPr>
        <p:spPr bwMode="gray">
          <a:xfrm>
            <a:off x="4711700" y="6591300"/>
            <a:ext cx="469900" cy="254000"/>
          </a:xfrm>
          <a:prstGeom prst="rect">
            <a:avLst/>
          </a:prstGeom>
          <a:noFill/>
          <a:ln>
            <a:noFill/>
          </a:ln>
          <a:effectLst/>
        </p:spPr>
        <p:txBody>
          <a:bodyPr vert="horz" wrap="square" lIns="91440" tIns="45720" rIns="91440" bIns="45720" numCol="1" anchor="ctr" anchorCtr="0" compatLnSpc="1">
            <a:prstTxWarp prst="textNoShape">
              <a:avLst/>
            </a:prstTxWarp>
          </a:bodyPr>
          <a:lstStyle>
            <a:lvl1pPr fontAlgn="base">
              <a:buFontTx/>
              <a:buNone/>
              <a:defRPr sz="1200">
                <a:latin typeface="Arial" charset="0"/>
              </a:defRPr>
            </a:lvl1pPr>
          </a:lstStyle>
          <a:p>
            <a:fld id="{D25BA32F-9CC6-4E5A-BD73-42A35C89CE76}" type="slidenum">
              <a:rPr lang="en-US" altLang="ja-JP"/>
              <a:pPr/>
              <a:t>‹#›</a:t>
            </a:fld>
            <a:endParaRPr lang="en-US" altLang="ja-JP"/>
          </a:p>
        </p:txBody>
      </p:sp>
      <p:sp>
        <p:nvSpPr>
          <p:cNvPr id="1089"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endParaRPr lang="ja-JP" altLang="en-US"/>
          </a:p>
        </p:txBody>
      </p:sp>
      <p:sp>
        <p:nvSpPr>
          <p:cNvPr id="1090"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endParaRPr lang="ja-JP" altLang="en-US"/>
          </a:p>
        </p:txBody>
      </p:sp>
      <p:sp>
        <p:nvSpPr>
          <p:cNvPr id="1091" name="Rectangle 8"/>
          <p:cNvSpPr>
            <a:spLocks noChangeArrowheads="1"/>
          </p:cNvSpPr>
          <p:nvPr/>
        </p:nvSpPr>
        <p:spPr bwMode="gray">
          <a:xfrm>
            <a:off x="406800" y="190800"/>
            <a:ext cx="9079200" cy="194400"/>
          </a:xfrm>
          <a:prstGeom prst="rect">
            <a:avLst/>
          </a:prstGeom>
          <a:solidFill>
            <a:srgbClr val="002060"/>
          </a:solidFill>
          <a:ln>
            <a:noFill/>
          </a:ln>
        </p:spPr>
        <p:txBody>
          <a:bodyPr wrap="none" anchor="ctr"/>
          <a:lstStyle>
            <a:lvl1pPr eaLnBrk="0" hangingPunct="0">
              <a:defRPr kumimoji="1" sz="1600">
                <a:solidFill>
                  <a:schemeClr val="tx1"/>
                </a:solidFill>
                <a:latin typeface="Arial" charset="0"/>
                <a:ea typeface="HGS創英角ｺﾞｼｯｸUB" pitchFamily="50" charset="-128"/>
              </a:defRPr>
            </a:lvl1pPr>
            <a:lvl2pPr marL="742950" indent="-285750" eaLnBrk="0" hangingPunct="0">
              <a:defRPr kumimoji="1" sz="1600">
                <a:solidFill>
                  <a:schemeClr val="tx1"/>
                </a:solidFill>
                <a:latin typeface="Arial" charset="0"/>
                <a:ea typeface="HGS創英角ｺﾞｼｯｸUB" pitchFamily="50" charset="-128"/>
              </a:defRPr>
            </a:lvl2pPr>
            <a:lvl3pPr marL="1143000" indent="-228600" eaLnBrk="0" hangingPunct="0">
              <a:defRPr kumimoji="1" sz="1600">
                <a:solidFill>
                  <a:schemeClr val="tx1"/>
                </a:solidFill>
                <a:latin typeface="Arial" charset="0"/>
                <a:ea typeface="HGS創英角ｺﾞｼｯｸUB" pitchFamily="50" charset="-128"/>
              </a:defRPr>
            </a:lvl3pPr>
            <a:lvl4pPr marL="1600200" indent="-228600" eaLnBrk="0" hangingPunct="0">
              <a:defRPr kumimoji="1" sz="1600">
                <a:solidFill>
                  <a:schemeClr val="tx1"/>
                </a:solidFill>
                <a:latin typeface="Arial" charset="0"/>
                <a:ea typeface="HGS創英角ｺﾞｼｯｸUB" pitchFamily="50" charset="-128"/>
              </a:defRPr>
            </a:lvl4pPr>
            <a:lvl5pPr marL="2057400" indent="-228600" eaLnBrk="0" hangingPunct="0">
              <a:defRPr kumimoji="1" sz="1600">
                <a:solidFill>
                  <a:schemeClr val="tx1"/>
                </a:solidFill>
                <a:latin typeface="Arial" charset="0"/>
                <a:ea typeface="HGS創英角ｺﾞｼｯｸUB" pitchFamily="50" charset="-128"/>
              </a:defRPr>
            </a:lvl5pPr>
            <a:lvl6pPr marL="25146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6pPr>
            <a:lvl7pPr marL="29718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7pPr>
            <a:lvl8pPr marL="34290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8pPr>
            <a:lvl9pPr marL="3886200" indent="-228600" eaLnBrk="0" fontAlgn="base" hangingPunct="0">
              <a:spcBef>
                <a:spcPct val="0"/>
              </a:spcBef>
              <a:spcAft>
                <a:spcPct val="0"/>
              </a:spcAft>
              <a:defRPr kumimoji="1" sz="1600">
                <a:solidFill>
                  <a:schemeClr val="tx1"/>
                </a:solidFill>
                <a:latin typeface="Arial" charset="0"/>
                <a:ea typeface="HGS創英角ｺﾞｼｯｸUB" pitchFamily="50" charset="-128"/>
              </a:defRPr>
            </a:lvl9pPr>
          </a:lstStyle>
          <a:p>
            <a:pPr algn="r" eaLnBrk="1" hangingPunct="1">
              <a:defRPr/>
            </a:pPr>
            <a:r>
              <a:rPr kumimoji="0" lang="en-US" altLang="ja-JP" sz="1200" i="1">
                <a:solidFill>
                  <a:srgbClr val="FFFFFF"/>
                </a:solidFill>
                <a:latin typeface="Arial Black" pitchFamily="34" charset="0"/>
                <a:ea typeface="ＭＳ Ｐゴシック" pitchFamily="50" charset="-128"/>
              </a:rPr>
              <a:t>MRI Research Associates Inc.</a:t>
            </a:r>
          </a:p>
        </p:txBody>
      </p:sp>
      <p:sp>
        <p:nvSpPr>
          <p:cNvPr id="1092" name="Text Box 223"/>
          <p:cNvSpPr txBox="1">
            <a:spLocks noChangeArrowheads="1"/>
          </p:cNvSpPr>
          <p:nvPr userDrawn="1"/>
        </p:nvSpPr>
        <p:spPr bwMode="gray">
          <a:xfrm>
            <a:off x="393700" y="6669360"/>
            <a:ext cx="3046413" cy="109538"/>
          </a:xfrm>
          <a:prstGeom prst="rect">
            <a:avLst/>
          </a:prstGeom>
          <a:noFill/>
          <a:ln>
            <a:noFill/>
          </a:ln>
          <a:effectLst/>
        </p:spPr>
        <p:txBody>
          <a:bodyPr lIns="0" tIns="0" rIns="0" bIns="0" anchor="ctr">
            <a:spAutoFit/>
          </a:bodyPr>
          <a:lstStyle/>
          <a:p>
            <a:pPr algn="l">
              <a:lnSpc>
                <a:spcPct val="80000"/>
              </a:lnSpc>
              <a:buFontTx/>
              <a:buNone/>
            </a:pPr>
            <a:r>
              <a:rPr lang="en-US" altLang="ja-JP" sz="900">
                <a:solidFill>
                  <a:srgbClr val="ACACAC"/>
                </a:solidFill>
                <a:latin typeface="Arial" charset="0"/>
              </a:rPr>
              <a:t>Copyright (C) MRI Research Associates, Inc.</a:t>
            </a:r>
          </a:p>
        </p:txBody>
      </p:sp>
      <p:pic>
        <p:nvPicPr>
          <p:cNvPr id="1093" name="図 8"/>
          <p:cNvPicPr>
            <a:picLocks noChangeAspect="1"/>
          </p:cNvPicPr>
          <p:nvPr userDrawn="1"/>
        </p:nvPicPr>
        <p:blipFill>
          <a:blip r:embed="rId12"/>
          <a:stretch>
            <a:fillRect/>
          </a:stretch>
        </p:blipFill>
        <p:spPr>
          <a:xfrm>
            <a:off x="406113" y="141156"/>
            <a:ext cx="9077731" cy="335309"/>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dt="0"/>
  <p:txStyles>
    <p:titleStyle>
      <a:lvl1pPr algn="l" rtl="0" fontAlgn="base">
        <a:spcBef>
          <a:spcPct val="0"/>
        </a:spcBef>
        <a:spcAft>
          <a:spcPct val="0"/>
        </a:spcAft>
        <a:buClr>
          <a:srgbClr val="5F5F5F"/>
        </a:buClr>
        <a:defRPr kumimoji="1" sz="2400" b="1">
          <a:solidFill>
            <a:schemeClr val="tx1"/>
          </a:solidFill>
          <a:latin typeface="+mj-lt"/>
          <a:ea typeface="+mj-ea"/>
          <a:cs typeface="+mj-cs"/>
        </a:defRPr>
      </a:lvl1pPr>
      <a:lvl2pPr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algn="l" rtl="0" fontAlgn="base">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fontAlgn="base">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fontAlgn="base">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fontAlgn="base">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48"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149"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50"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E2B4D-3F62-48FB-A47C-035B9CE4E4D4}" type="datetime1">
              <a:rPr kumimoji="1" lang="ja-JP" altLang="en-US" smtClean="0"/>
              <a:t>2021/4/15</a:t>
            </a:fld>
            <a:endParaRPr kumimoji="1" lang="ja-JP" altLang="en-US"/>
          </a:p>
        </p:txBody>
      </p:sp>
      <p:sp>
        <p:nvSpPr>
          <p:cNvPr id="1151"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152"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AA578-C79D-4A5D-B741-A2DE14C9823B}" type="slidenum">
              <a:rPr kumimoji="1" lang="ja-JP" altLang="en-US" smtClean="0"/>
              <a:t>‹#›</a:t>
            </a:fld>
            <a:endParaRPr kumimoji="1" lang="ja-JP" altLang="en-US"/>
          </a:p>
        </p:txBody>
      </p:sp>
    </p:spTree>
    <p:extLst>
      <p:ext uri="{BB962C8B-B14F-4D97-AF65-F5344CB8AC3E}">
        <p14:creationId xmlns:p14="http://schemas.microsoft.com/office/powerpoint/2010/main" val="262436960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3.xml" /><Relationship Id="rId2"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notesSlide" Target="../notesSlides/notesSlide9.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notesSlide" Target="../notesSlides/notesSlide10.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notesSlide" Target="../notesSlides/notesSlide11.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notesSlide" Target="../notesSlides/notesSlide12.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9.xml" /></Relationships>
</file>

<file path=ppt/slides/_rels/slide15.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image" Target="../media/image4.png" /><Relationship Id="rId3" Type="http://schemas.openxmlformats.org/officeDocument/2006/relationships/slideLayout" Target="../slideLayouts/slideLayout29.xml" /></Relationships>
</file>

<file path=ppt/slides/_rels/slide16.xml.rels><?xml version="1.0" encoding="UTF-8"?><Relationships xmlns="http://schemas.openxmlformats.org/package/2006/relationships"><Relationship Id="rId1" Type="http://schemas.openxmlformats.org/officeDocument/2006/relationships/image" Target="../media/image5.png" /><Relationship Id="rId2" Type="http://schemas.openxmlformats.org/officeDocument/2006/relationships/image" Target="../media/image6.png" /><Relationship Id="rId3" Type="http://schemas.openxmlformats.org/officeDocument/2006/relationships/slideLayout" Target="../slideLayouts/slideLayout29.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9.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9.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4.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notesSlide" Target="../notesSlides/notesSlide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4.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24.xml" /></Relationships>
</file>

<file path=ppt/slides/_rels/slide22.xml.rels><?xml version="1.0" encoding="UTF-8"?><Relationships xmlns="http://schemas.openxmlformats.org/package/2006/relationships"><Relationship Id="rId1" Type="http://schemas.openxmlformats.org/officeDocument/2006/relationships/slideLayout" Target="../slideLayouts/slideLayout24.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4.xml" /><Relationship Id="rId2"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37" name="タイトル 4"/>
          <p:cNvSpPr>
            <a:spLocks noGrp="1"/>
          </p:cNvSpPr>
          <p:nvPr>
            <p:ph type="ctrTitle"/>
          </p:nvPr>
        </p:nvSpPr>
        <p:spPr>
          <a:xfrm>
            <a:off x="419456" y="2014618"/>
            <a:ext cx="9041401" cy="2748915"/>
          </a:xfrm>
        </p:spPr>
        <p:txBody>
          <a:bodyPr anchor="ctr">
            <a:normAutofit/>
          </a:bodyPr>
          <a:p>
            <a:pPr algn="l"/>
            <a:r>
              <a:rPr lang="ja-JP" altLang="en-US" sz="4800">
                <a:latin typeface="HGP創英角ｺﾞｼｯｸUB" panose="020B0A00000000000000" charset="-128"/>
                <a:ea typeface="HGP創英角ｺﾞｼｯｸUB" panose="020B0A00000000000000" charset="-128"/>
              </a:rPr>
              <a:t>学校における</a:t>
            </a:r>
            <a:endParaRPr lang="ja-JP" altLang="en-US" sz="4800">
              <a:latin typeface="HGP創英角ｺﾞｼｯｸUB" panose="020B0A00000000000000" charset="-128"/>
              <a:ea typeface="HGP創英角ｺﾞｼｯｸUB" panose="020B0A00000000000000" charset="-128"/>
            </a:endParaRPr>
          </a:p>
          <a:p>
            <a:pPr algn="l"/>
            <a:r>
              <a:rPr lang="ja-JP" altLang="en-US" sz="4800">
                <a:latin typeface="HGP創英角ｺﾞｼｯｸUB" panose="020B0A00000000000000" charset="-128"/>
                <a:ea typeface="HGP創英角ｺﾞｼｯｸUB" panose="020B0A00000000000000" charset="-128"/>
              </a:rPr>
              <a:t>生命(いのち)の</a:t>
            </a:r>
            <a:r>
              <a:rPr lang="ja-JP" altLang="en-US" sz="4800">
                <a:latin typeface="HGP創英角ｺﾞｼｯｸUB" panose="020B0A00000000000000" charset="-128"/>
                <a:ea typeface="HGP創英角ｺﾞｼｯｸUB" panose="020B0A00000000000000" charset="-128"/>
              </a:rPr>
              <a:t>安全教育について</a:t>
            </a:r>
            <a:endParaRPr lang="ja-JP" altLang="en-US" sz="1000">
              <a:latin typeface="HGP創英角ｺﾞｼｯｸUB" panose="020B0A00000000000000" charset="-128"/>
              <a:ea typeface="HGP創英角ｺﾞｼｯｸUB" panose="020B0A00000000000000" charset="-128"/>
            </a:endParaRPr>
          </a:p>
        </p:txBody>
      </p:sp>
      <p:sp>
        <p:nvSpPr>
          <p:cNvPr id="1238" name="サブタイトル 5"/>
          <p:cNvSpPr>
            <a:spLocks noGrp="1"/>
          </p:cNvSpPr>
          <p:nvPr>
            <p:ph type="subTitle" idx="1"/>
          </p:nvPr>
        </p:nvSpPr>
        <p:spPr>
          <a:xfrm>
            <a:off x="421006" y="2014618"/>
            <a:ext cx="9064678" cy="704215"/>
          </a:xfrm>
        </p:spPr>
        <p:txBody>
          <a:bodyPr>
            <a:noAutofit/>
          </a:bodyPr>
          <a:p>
            <a:pPr algn="l"/>
            <a:r>
              <a:rPr lang="ja-JP" altLang="en-US" sz="3200" b="1">
                <a:latin typeface="ＭＳ Ｐゴシック"/>
                <a:ea typeface="ＭＳ Ｐゴシック"/>
              </a:rPr>
              <a:t>子どもを性犯罪等の当事者にしない</a:t>
            </a:r>
            <a:endParaRPr lang="ja-JP" altLang="en-US" sz="4000" b="1">
              <a:latin typeface="ＭＳ Ｐゴシック"/>
              <a:ea typeface="ＭＳ Ｐゴシック"/>
            </a:endParaRPr>
          </a:p>
        </p:txBody>
      </p:sp>
      <p:sp>
        <p:nvSpPr>
          <p:cNvPr id="1239" name="テキストボックス 6"/>
          <p:cNvSpPr txBox="1"/>
          <p:nvPr/>
        </p:nvSpPr>
        <p:spPr>
          <a:xfrm>
            <a:off x="2618211" y="5376545"/>
            <a:ext cx="6847522" cy="583565"/>
          </a:xfrm>
          <a:prstGeom prst="rect">
            <a:avLst/>
          </a:prstGeom>
          <a:noFill/>
        </p:spPr>
        <p:txBody>
          <a:bodyPr wrap="square" rtlCol="0">
            <a:spAutoFit/>
          </a:bodyPr>
          <a:p>
            <a:pPr algn="r"/>
            <a:r>
              <a:rPr lang="ja-JP" altLang="en-US" sz="3200"/>
              <a:t>徳島県教育委員会　人権教育課</a:t>
            </a:r>
            <a:endParaRPr lang="ja-JP" altLang="en-US" sz="3200"/>
          </a:p>
        </p:txBody>
      </p:sp>
      <p:sp>
        <p:nvSpPr>
          <p:cNvPr id="1240" name="スライド番号プレースホルダ 7"/>
          <p:cNvSpPr>
            <a:spLocks noGrp="1"/>
          </p:cNvSpPr>
          <p:nvPr>
            <p:ph type="sldNum" sz="quarter" idx="12"/>
          </p:nvPr>
        </p:nvSpPr>
        <p:spPr/>
        <p:txBody>
          <a:bodyPr/>
          <a:p>
            <a:fld id="{F8D8928E-AA9A-4D89-BC1F-A2C05AB4BD92}" type="slidenum">
              <a:rPr kumimoji="1" lang="ja-JP" altLang="en-US" smtClean="0"/>
              <a:t>0</a:t>
            </a:fld>
            <a:endParaRPr kumimoji="1" lang="ja-JP" altLang="en-US"/>
          </a:p>
        </p:txBody>
      </p:sp>
      <p:sp>
        <p:nvSpPr>
          <p:cNvPr id="1241" name="テキスト 859"/>
          <p:cNvSpPr txBox="1"/>
          <p:nvPr/>
        </p:nvSpPr>
        <p:spPr>
          <a:xfrm>
            <a:off x="1897958" y="138266"/>
            <a:ext cx="7742011" cy="830104"/>
          </a:xfrm>
          <a:prstGeom prst="rect">
            <a:avLst/>
          </a:prstGeom>
        </p:spPr>
        <p:txBody>
          <a:bodyPr wrap="square">
            <a:spAutoFit/>
          </a:bodyPr>
          <a:p>
            <a:pPr algn="r">
              <a:defRPr lang="ja-JP" altLang="en-US"/>
            </a:pPr>
            <a:r>
              <a:rPr lang="ja-JP" altLang="en-US" sz="2400"/>
              <a:t>令和３年度　第２回小・中学校等人権教育主事研修会</a:t>
            </a:r>
            <a:endParaRPr lang="ja-JP" altLang="en-US" sz="2800"/>
          </a:p>
          <a:p>
            <a:pPr algn="r">
              <a:defRPr lang="ja-JP" altLang="en-US"/>
            </a:pPr>
            <a:r>
              <a:rPr lang="ja-JP" altLang="en-US" sz="2400"/>
              <a:t>学習プログラム研修</a:t>
            </a:r>
            <a:endParaRPr lang="ja-JP"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15" name="四角形 169"/>
          <p:cNvSpPr>
            <a:spLocks noGrp="1"/>
          </p:cNvSpPr>
          <p:nvPr>
            <p:ph type="sldNum" sz="quarter" idx="12"/>
          </p:nvPr>
        </p:nvSpPr>
        <p:spPr>
          <a:prstGeom prst="rect">
            <a:avLst/>
          </a:prstGeom>
        </p:spPr>
        <p:txBody>
          <a:bodyPr/>
          <a:lstStyle/>
          <a:p>
            <a:fld id="{F8D8928E-AA9A-4D89-BC1F-A2C05AB4BD92}" type="slidenum">
              <a:rPr kumimoji="1" lang="ja-JP" altLang="en-US" smtClean="0"/>
              <a:t>9</a:t>
            </a:fld>
            <a:endParaRPr kumimoji="1" lang="ja-JP" altLang="en-US"/>
          </a:p>
        </p:txBody>
      </p:sp>
      <p:sp>
        <p:nvSpPr>
          <p:cNvPr id="1316" name="テキスト 173"/>
          <p:cNvSpPr txBox="1"/>
          <p:nvPr/>
        </p:nvSpPr>
        <p:spPr>
          <a:xfrm>
            <a:off x="687282" y="1698262"/>
            <a:ext cx="8874124" cy="1322546"/>
          </a:xfrm>
          <a:prstGeom prst="rect">
            <a:avLst/>
          </a:prstGeom>
          <a:solidFill>
            <a:srgbClr val="FFA0FF"/>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wrap="square">
            <a:spAutoFit/>
          </a:bodyPr>
          <a:p>
            <a:pPr algn="l">
              <a:defRPr lang="ja-JP" altLang="en-US"/>
            </a:pPr>
            <a:r>
              <a:rPr lang="ja-JP" altLang="en-US" sz="4000">
                <a:solidFill>
                  <a:schemeClr val="tx1"/>
                </a:solidFill>
                <a:latin typeface="HGSｺﾞｼｯｸE"/>
                <a:ea typeface="HGSｺﾞｼｯｸE"/>
              </a:rPr>
              <a:t>性被害・加害を防ぐための</a:t>
            </a:r>
            <a:endParaRPr lang="ja-JP" altLang="en-US" sz="4400">
              <a:solidFill>
                <a:srgbClr val="FF0000"/>
              </a:solidFill>
              <a:latin typeface="HGSｺﾞｼｯｸE"/>
              <a:ea typeface="HGSｺﾞｼｯｸE"/>
            </a:endParaRPr>
          </a:p>
          <a:p>
            <a:pPr algn="l">
              <a:defRPr lang="ja-JP" altLang="en-US"/>
            </a:pPr>
            <a:r>
              <a:rPr lang="ja-JP" altLang="en-US" sz="4000">
                <a:solidFill>
                  <a:srgbClr val="FF0000"/>
                </a:solidFill>
                <a:latin typeface="HGSｺﾞｼｯｸE"/>
                <a:ea typeface="HGSｺﾞｼｯｸE"/>
              </a:rPr>
              <a:t>年齢に応じた適切な</a:t>
            </a:r>
            <a:r>
              <a:rPr lang="ja-JP" altLang="en-US" sz="4000">
                <a:solidFill>
                  <a:srgbClr val="FF0000"/>
                </a:solidFill>
                <a:latin typeface="HGSｺﾞｼｯｸE"/>
                <a:ea typeface="HGSｺﾞｼｯｸE"/>
              </a:rPr>
              <a:t>教育・指導の充実</a:t>
            </a:r>
            <a:endParaRPr lang="ja-JP" altLang="en-US" sz="4400">
              <a:solidFill>
                <a:schemeClr val="tx1"/>
              </a:solidFill>
              <a:latin typeface="HGSｺﾞｼｯｸE"/>
              <a:ea typeface="HGSｺﾞｼｯｸE"/>
            </a:endParaRPr>
          </a:p>
        </p:txBody>
      </p:sp>
      <p:sp>
        <p:nvSpPr>
          <p:cNvPr id="1317" name="テキスト 174"/>
          <p:cNvSpPr txBox="1"/>
          <p:nvPr/>
        </p:nvSpPr>
        <p:spPr>
          <a:xfrm>
            <a:off x="689106" y="217714"/>
            <a:ext cx="2910093" cy="522327"/>
          </a:xfrm>
          <a:prstGeom prst="rect">
            <a:avLst/>
          </a:prstGeom>
        </p:spPr>
        <p:style>
          <a:lnRef idx="2">
            <a:schemeClr val="dk1"/>
          </a:lnRef>
          <a:fillRef idx="1">
            <a:schemeClr val="lt1"/>
          </a:fillRef>
          <a:effectRef idx="0">
            <a:schemeClr val="dk1"/>
          </a:effectRef>
          <a:fontRef idx="minor">
            <a:schemeClr val="dk1"/>
          </a:fontRef>
        </p:style>
        <p:txBody>
          <a:bodyPr wrap="square">
            <a:spAutoFit/>
          </a:bodyPr>
          <a:p>
            <a:pPr algn="ctr">
              <a:defRPr lang="ja-JP" altLang="en-US"/>
            </a:pPr>
            <a:r>
              <a:rPr lang="ja-JP" altLang="en-US" sz="2800">
                <a:latin typeface="HGSｺﾞｼｯｸE"/>
                <a:ea typeface="HGSｺﾞｼｯｸE"/>
              </a:rPr>
              <a:t>取組の必要性</a:t>
            </a:r>
            <a:endParaRPr lang="ja-JP" altLang="en-US" sz="2800">
              <a:latin typeface="HGSｺﾞｼｯｸE"/>
              <a:ea typeface="HGSｺﾞｼｯｸE"/>
            </a:endParaRPr>
          </a:p>
        </p:txBody>
      </p:sp>
      <p:sp>
        <p:nvSpPr>
          <p:cNvPr id="1318" name="テキスト 175"/>
          <p:cNvSpPr txBox="1"/>
          <p:nvPr/>
        </p:nvSpPr>
        <p:spPr>
          <a:xfrm>
            <a:off x="683563" y="4048215"/>
            <a:ext cx="8877841" cy="1322546"/>
          </a:xfrm>
          <a:prstGeom prst="rect">
            <a:avLst/>
          </a:prstGeom>
          <a:solidFill>
            <a:srgbClr val="FFA0FF"/>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wrap="square">
            <a:spAutoFit/>
          </a:bodyPr>
          <a:p>
            <a:pPr algn="l">
              <a:defRPr lang="ja-JP" altLang="en-US"/>
            </a:pPr>
            <a:r>
              <a:rPr lang="ja-JP" altLang="en-US" sz="4000">
                <a:solidFill>
                  <a:schemeClr val="tx1"/>
                </a:solidFill>
                <a:latin typeface="HGSｺﾞｼｯｸE"/>
                <a:ea typeface="HGSｺﾞｼｯｸE"/>
              </a:rPr>
              <a:t>性被害・性暴力の背景にある</a:t>
            </a:r>
            <a:endParaRPr lang="ja-JP" altLang="en-US" sz="4000">
              <a:solidFill>
                <a:schemeClr val="tx1"/>
              </a:solidFill>
              <a:latin typeface="HGSｺﾞｼｯｸE"/>
              <a:ea typeface="HGSｺﾞｼｯｸE"/>
            </a:endParaRPr>
          </a:p>
          <a:p>
            <a:pPr algn="l">
              <a:defRPr lang="ja-JP" altLang="en-US"/>
            </a:pPr>
            <a:r>
              <a:rPr lang="ja-JP" altLang="en-US" sz="4000">
                <a:solidFill>
                  <a:srgbClr val="FF0000"/>
                </a:solidFill>
                <a:latin typeface="HGSｺﾞｼｯｸE"/>
                <a:ea typeface="HGSｺﾞｼｯｸE"/>
              </a:rPr>
              <a:t>性差別意識の解消</a:t>
            </a:r>
            <a:endParaRPr lang="ja-JP" altLang="en-US" sz="4400">
              <a:solidFill>
                <a:schemeClr val="tx1"/>
              </a:solidFill>
              <a:latin typeface="HGSｺﾞｼｯｸE"/>
              <a:ea typeface="HGSｺﾞｼｯｸE"/>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24" name="スライド番号プレースホルダ 3"/>
          <p:cNvSpPr>
            <a:spLocks noGrp="1"/>
          </p:cNvSpPr>
          <p:nvPr>
            <p:ph type="sldNum" sz="quarter" idx="12"/>
          </p:nvPr>
        </p:nvSpPr>
        <p:spPr/>
        <p:txBody>
          <a:bodyPr/>
          <a:p>
            <a:fld id="{F8D8928E-AA9A-4D89-BC1F-A2C05AB4BD92}" type="slidenum">
              <a:rPr kumimoji="1" lang="ja-JP" altLang="en-US" smtClean="0"/>
              <a:t>10</a:t>
            </a:fld>
            <a:endParaRPr kumimoji="1" lang="ja-JP" altLang="en-US"/>
          </a:p>
        </p:txBody>
      </p:sp>
      <p:sp>
        <p:nvSpPr>
          <p:cNvPr id="1325" name="角丸四角形 6"/>
          <p:cNvSpPr/>
          <p:nvPr/>
        </p:nvSpPr>
        <p:spPr>
          <a:xfrm>
            <a:off x="322581" y="166282"/>
            <a:ext cx="9260839" cy="1838890"/>
          </a:xfrm>
          <a:prstGeom prst="round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rtlCol="0" anchor="ctr"/>
          <a:p>
            <a:pPr algn="l"/>
            <a:r>
              <a:rPr lang="en-US" altLang="ja-JP" sz="3600"/>
              <a:t> 2021(R3)</a:t>
            </a:r>
            <a:r>
              <a:rPr lang="ja-JP" altLang="en-US" sz="3600"/>
              <a:t>年</a:t>
            </a:r>
            <a:endParaRPr lang="ja-JP" altLang="en-US" sz="4000"/>
          </a:p>
          <a:p>
            <a:pPr algn="ctr"/>
            <a:r>
              <a:rPr lang="ja-JP" altLang="en-US" sz="2800">
                <a:latin typeface="HGPｺﾞｼｯｸE"/>
                <a:ea typeface="HGPｺﾞｼｯｸE"/>
              </a:rPr>
              <a:t>子どもを性暴力の当事者にしないための</a:t>
            </a:r>
            <a:endParaRPr lang="ja-JP" altLang="en-US" sz="2800">
              <a:latin typeface="HGPｺﾞｼｯｸE"/>
              <a:ea typeface="HGPｺﾞｼｯｸE"/>
            </a:endParaRPr>
          </a:p>
          <a:p>
            <a:pPr algn="ctr"/>
            <a:r>
              <a:rPr lang="ja-JP" altLang="en-US" sz="4800">
                <a:latin typeface="HGPｺﾞｼｯｸE"/>
                <a:ea typeface="HGPｺﾞｼｯｸE"/>
              </a:rPr>
              <a:t>生命(いのち)の安全教育</a:t>
            </a:r>
            <a:endParaRPr lang="ja-JP" altLang="en-US" sz="4000">
              <a:latin typeface="HGPｺﾞｼｯｸE"/>
              <a:ea typeface="HGPｺﾞｼｯｸE"/>
            </a:endParaRPr>
          </a:p>
        </p:txBody>
      </p:sp>
      <p:sp>
        <p:nvSpPr>
          <p:cNvPr id="1326" name="テキスト 142"/>
          <p:cNvSpPr txBox="1"/>
          <p:nvPr/>
        </p:nvSpPr>
        <p:spPr>
          <a:xfrm>
            <a:off x="1426047" y="2077046"/>
            <a:ext cx="7798918" cy="4461867"/>
          </a:xfrm>
          <a:prstGeom prst="rect">
            <a:avLst/>
          </a:prstGeom>
        </p:spPr>
        <p:txBody>
          <a:bodyPr wrap="square">
            <a:spAutoFit/>
          </a:bodyPr>
          <a:p>
            <a:pPr algn="l">
              <a:defRPr lang="ja-JP" altLang="en-US"/>
            </a:pPr>
            <a:r>
              <a:rPr lang="ja-JP" altLang="en-US" sz="3200" b="1"/>
              <a:t>①　生命の尊さやすばらしさ</a:t>
            </a:r>
            <a:endParaRPr lang="ja-JP" altLang="en-US" sz="1000" b="1"/>
          </a:p>
          <a:p>
            <a:pPr>
              <a:defRPr lang="ja-JP" altLang="en-US"/>
            </a:pPr>
            <a:endParaRPr lang="ja-JP" altLang="en-US" sz="3200"/>
          </a:p>
          <a:p>
            <a:pPr algn="l">
              <a:defRPr lang="ja-JP" altLang="en-US"/>
            </a:pPr>
            <a:r>
              <a:rPr lang="ja-JP" altLang="en-US" sz="3200" b="1"/>
              <a:t>②　</a:t>
            </a:r>
            <a:r>
              <a:rPr lang="ja-JP" altLang="en-US" sz="3200" b="1"/>
              <a:t>自分を</a:t>
            </a:r>
            <a:r>
              <a:rPr lang="ja-JP" altLang="en-US" sz="3200" b="1"/>
              <a:t>尊重し</a:t>
            </a:r>
            <a:r>
              <a:rPr lang="ja-JP" altLang="en-US" sz="3200" b="1"/>
              <a:t>、</a:t>
            </a:r>
            <a:r>
              <a:rPr lang="ja-JP" altLang="en-US" sz="3200" b="1"/>
              <a:t>大事に</a:t>
            </a:r>
            <a:r>
              <a:rPr lang="ja-JP" altLang="en-US" sz="3200" b="1"/>
              <a:t>すること</a:t>
            </a:r>
            <a:endParaRPr lang="ja-JP" altLang="en-US" sz="3200" b="1"/>
          </a:p>
          <a:p>
            <a:pPr algn="l">
              <a:defRPr lang="ja-JP" altLang="en-US"/>
            </a:pPr>
            <a:r>
              <a:rPr lang="ja-JP" altLang="en-US" sz="1800"/>
              <a:t>　　　　　（被害者にならない）</a:t>
            </a:r>
            <a:endParaRPr lang="ja-JP" altLang="en-US" sz="3200"/>
          </a:p>
          <a:p>
            <a:pPr algn="l">
              <a:defRPr lang="ja-JP" altLang="en-US"/>
            </a:pPr>
            <a:endParaRPr lang="ja-JP" altLang="en-US" sz="1000"/>
          </a:p>
          <a:p>
            <a:pPr algn="l">
              <a:defRPr lang="ja-JP" altLang="en-US"/>
            </a:pPr>
            <a:r>
              <a:rPr lang="ja-JP" altLang="en-US" sz="3200" b="1"/>
              <a:t>③</a:t>
            </a:r>
            <a:r>
              <a:rPr lang="ja-JP" altLang="en-US" sz="3200" b="1"/>
              <a:t>　</a:t>
            </a:r>
            <a:r>
              <a:rPr lang="ja-JP" altLang="en-US" sz="3200" b="1"/>
              <a:t>相手を</a:t>
            </a:r>
            <a:r>
              <a:rPr lang="ja-JP" altLang="en-US" sz="3200" b="1"/>
              <a:t>尊重し</a:t>
            </a:r>
            <a:r>
              <a:rPr lang="ja-JP" altLang="en-US" sz="3200" b="1"/>
              <a:t>、</a:t>
            </a:r>
            <a:r>
              <a:rPr lang="ja-JP" altLang="en-US" sz="3200" b="1"/>
              <a:t>大事に</a:t>
            </a:r>
            <a:r>
              <a:rPr lang="ja-JP" altLang="en-US" sz="3200" b="1"/>
              <a:t>すること</a:t>
            </a:r>
            <a:endParaRPr lang="ja-JP" altLang="en-US" sz="2000" b="1"/>
          </a:p>
          <a:p>
            <a:pPr algn="l">
              <a:defRPr lang="ja-JP" altLang="en-US"/>
            </a:pPr>
            <a:r>
              <a:rPr lang="ja-JP" altLang="en-US" sz="1800"/>
              <a:t>　　　　　（加害者にならない）</a:t>
            </a:r>
            <a:endParaRPr lang="ja-JP" altLang="en-US" sz="1800"/>
          </a:p>
          <a:p>
            <a:pPr>
              <a:defRPr lang="ja-JP" altLang="en-US"/>
            </a:pPr>
            <a:endParaRPr lang="ja-JP" altLang="en-US" sz="1000"/>
          </a:p>
          <a:p>
            <a:pPr algn="l">
              <a:defRPr lang="ja-JP" altLang="en-US"/>
            </a:pPr>
            <a:r>
              <a:rPr lang="ja-JP" altLang="en-US" sz="3200" b="1"/>
              <a:t>④</a:t>
            </a:r>
            <a:r>
              <a:rPr lang="ja-JP" altLang="en-US" sz="3200" b="1"/>
              <a:t>　</a:t>
            </a:r>
            <a:r>
              <a:rPr lang="ja-JP" altLang="en-US" sz="3200" b="1"/>
              <a:t>一人一人</a:t>
            </a:r>
            <a:r>
              <a:rPr lang="ja-JP" altLang="en-US" sz="3200" b="1"/>
              <a:t>が</a:t>
            </a:r>
            <a:r>
              <a:rPr lang="ja-JP" altLang="en-US" sz="3200" b="1"/>
              <a:t>大事な</a:t>
            </a:r>
            <a:r>
              <a:rPr lang="ja-JP" altLang="en-US" sz="3200" b="1"/>
              <a:t>存在であること</a:t>
            </a:r>
            <a:r>
              <a:rPr lang="ja-JP" altLang="en-US" sz="3200"/>
              <a:t> </a:t>
            </a:r>
            <a:endParaRPr lang="ja-JP" altLang="en-US" sz="1800"/>
          </a:p>
          <a:p>
            <a:pPr algn="l">
              <a:defRPr lang="ja-JP" altLang="en-US"/>
            </a:pPr>
            <a:r>
              <a:rPr lang="ja-JP" altLang="en-US" sz="1800"/>
              <a:t>　　　　　（傍観者にならない）</a:t>
            </a:r>
            <a:endParaRPr lang="ja-JP" altLang="en-US" sz="1800"/>
          </a:p>
          <a:p>
            <a:pPr>
              <a:defRPr lang="ja-JP" altLang="en-US"/>
            </a:pPr>
            <a:endParaRPr lang="ja-JP" altLang="en-US" sz="1800"/>
          </a:p>
          <a:p>
            <a:pPr algn="l">
              <a:defRPr lang="ja-JP" altLang="en-US"/>
            </a:pPr>
            <a:r>
              <a:rPr lang="ja-JP" altLang="en-US" sz="3200" b="1"/>
              <a:t>⑤</a:t>
            </a:r>
            <a:r>
              <a:rPr lang="ja-JP" altLang="en-US" sz="3200" b="1"/>
              <a:t>　</a:t>
            </a:r>
            <a:r>
              <a:rPr lang="ja-JP" altLang="en-US" sz="3200" b="1"/>
              <a:t>背景にある性差別意識の解消</a:t>
            </a:r>
            <a:endParaRPr lang="ja-JP" altLang="en-US" sz="36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32" name="スライド番号プレースホルダ 3"/>
          <p:cNvSpPr>
            <a:spLocks noGrp="1"/>
          </p:cNvSpPr>
          <p:nvPr>
            <p:ph type="sldNum" sz="quarter" idx="12"/>
          </p:nvPr>
        </p:nvSpPr>
        <p:spPr/>
        <p:txBody>
          <a:bodyPr/>
          <a:p>
            <a:fld id="{F8D8928E-AA9A-4D89-BC1F-A2C05AB4BD92}" type="slidenum">
              <a:rPr kumimoji="1" lang="ja-JP" altLang="en-US" smtClean="0"/>
              <a:t>11</a:t>
            </a:fld>
            <a:endParaRPr kumimoji="1" lang="ja-JP" altLang="en-US"/>
          </a:p>
        </p:txBody>
      </p:sp>
      <p:sp>
        <p:nvSpPr>
          <p:cNvPr id="1333" name="角丸四角形 6"/>
          <p:cNvSpPr/>
          <p:nvPr/>
        </p:nvSpPr>
        <p:spPr>
          <a:xfrm>
            <a:off x="322581" y="166615"/>
            <a:ext cx="9260839" cy="2043211"/>
          </a:xfrm>
          <a:prstGeom prst="round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rtlCol="0" anchor="b"/>
          <a:p>
            <a:pPr algn="l"/>
            <a:r>
              <a:rPr lang="ja-JP" altLang="en-US" sz="4400">
                <a:latin typeface="HGPｺﾞｼｯｸE"/>
                <a:ea typeface="HGPｺﾞｼｯｸE"/>
              </a:rPr>
              <a:t>　学校における</a:t>
            </a:r>
            <a:endParaRPr lang="ja-JP" altLang="en-US" sz="3600">
              <a:latin typeface="HGPｺﾞｼｯｸE"/>
              <a:ea typeface="HGPｺﾞｼｯｸE"/>
            </a:endParaRPr>
          </a:p>
          <a:p>
            <a:pPr algn="l"/>
            <a:r>
              <a:rPr lang="ja-JP" altLang="en-US" sz="4400">
                <a:latin typeface="HGPｺﾞｼｯｸE"/>
                <a:ea typeface="HGPｺﾞｼｯｸE"/>
              </a:rPr>
              <a:t>　生命(いのち)の安全教育推進事業</a:t>
            </a:r>
            <a:endParaRPr lang="ja-JP" altLang="en-US" sz="4800">
              <a:latin typeface="HGPｺﾞｼｯｸE"/>
              <a:ea typeface="HGPｺﾞｼｯｸE"/>
            </a:endParaRPr>
          </a:p>
        </p:txBody>
      </p:sp>
      <p:sp>
        <p:nvSpPr>
          <p:cNvPr id="1334" name="テキスト 192"/>
          <p:cNvSpPr txBox="1"/>
          <p:nvPr/>
        </p:nvSpPr>
        <p:spPr>
          <a:xfrm>
            <a:off x="515937" y="166615"/>
            <a:ext cx="2388053" cy="522327"/>
          </a:xfrm>
          <a:prstGeom prst="rect">
            <a:avLst/>
          </a:prstGeom>
        </p:spPr>
        <p:txBody>
          <a:bodyPr wrap="square">
            <a:spAutoFit/>
          </a:bodyPr>
          <a:p>
            <a:pPr algn="ctr">
              <a:defRPr lang="ja-JP" altLang="en-US"/>
            </a:pPr>
            <a:r>
              <a:rPr lang="ja-JP" altLang="en-US" sz="2800"/>
              <a:t>《委託事業》</a:t>
            </a:r>
            <a:endParaRPr lang="ja-JP" altLang="en-US" sz="2800"/>
          </a:p>
        </p:txBody>
      </p:sp>
      <p:sp>
        <p:nvSpPr>
          <p:cNvPr id="1335" name="四角形 260"/>
          <p:cNvSpPr>
            <a:spLocks noGrp="1"/>
          </p:cNvSpPr>
          <p:nvPr>
            <p:ph idx="1"/>
          </p:nvPr>
        </p:nvSpPr>
        <p:spPr>
          <a:xfrm>
            <a:off x="782752" y="2491068"/>
            <a:ext cx="8459458" cy="1843191"/>
          </a:xfrm>
          <a:prstGeom prst="rect">
            <a:avLst/>
          </a:prstGeom>
        </p:spPr>
        <p:txBody>
          <a:bodyPr>
            <a:normAutofit/>
          </a:bodyPr>
          <a:p>
            <a:r>
              <a:rPr kumimoji="1" lang="ja-JP" altLang="en-US" sz="3200">
                <a:latin typeface="ＭＳ Ｐゴシック"/>
                <a:ea typeface="ＭＳ Ｐゴシック"/>
              </a:rPr>
              <a:t>予防啓発教材を活用したモデル事業</a:t>
            </a:r>
            <a:endParaRPr kumimoji="1" lang="ja-JP" altLang="en-US" sz="3200">
              <a:latin typeface="ＭＳ Ｐゴシック"/>
              <a:ea typeface="ＭＳ Ｐゴシック"/>
            </a:endParaRPr>
          </a:p>
          <a:p>
            <a:r>
              <a:rPr kumimoji="1" lang="ja-JP" altLang="en-US" sz="3200">
                <a:latin typeface="ＭＳ Ｐゴシック"/>
                <a:ea typeface="ＭＳ Ｐゴシック"/>
              </a:rPr>
              <a:t>公募した実践校</a:t>
            </a:r>
            <a:r>
              <a:rPr kumimoji="1" lang="ja-JP" altLang="en-US" sz="3200">
                <a:latin typeface="ＭＳ Ｐゴシック"/>
                <a:ea typeface="ＭＳ Ｐゴシック"/>
              </a:rPr>
              <a:t>に</a:t>
            </a:r>
            <a:r>
              <a:rPr kumimoji="1" lang="ja-JP" altLang="en-US" sz="3200">
                <a:latin typeface="ＭＳ Ｐゴシック"/>
                <a:ea typeface="ＭＳ Ｐゴシック"/>
              </a:rPr>
              <a:t>おいて指導方法等を実証</a:t>
            </a:r>
            <a:endParaRPr kumimoji="1" lang="ja-JP" altLang="en-US" sz="3200">
              <a:latin typeface="ＭＳ Ｐゴシック"/>
              <a:ea typeface="ＭＳ Ｐゴシック"/>
            </a:endParaRPr>
          </a:p>
          <a:p>
            <a:r>
              <a:rPr kumimoji="1" lang="ja-JP" altLang="en-US" sz="3200">
                <a:latin typeface="ＭＳ Ｐゴシック"/>
                <a:ea typeface="ＭＳ Ｐゴシック"/>
              </a:rPr>
              <a:t>関係機関との連携を含めた指導モデルを開発</a:t>
            </a:r>
            <a:endParaRPr kumimoji="1" lang="ja-JP" altLang="en-US">
              <a:latin typeface="ＭＳ Ｐゴシック"/>
              <a:ea typeface="ＭＳ Ｐゴシック"/>
            </a:endParaRPr>
          </a:p>
        </p:txBody>
      </p:sp>
      <p:sp>
        <p:nvSpPr>
          <p:cNvPr id="1336" name="図形 264"/>
          <p:cNvSpPr/>
          <p:nvPr/>
        </p:nvSpPr>
        <p:spPr>
          <a:xfrm>
            <a:off x="4414952" y="4490358"/>
            <a:ext cx="1076098" cy="734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337" name="テキスト 265"/>
          <p:cNvSpPr txBox="1"/>
          <p:nvPr/>
        </p:nvSpPr>
        <p:spPr>
          <a:xfrm>
            <a:off x="782752" y="5524500"/>
            <a:ext cx="8340499" cy="953214"/>
          </a:xfrm>
          <a:prstGeom prst="rect">
            <a:avLst/>
          </a:prstGeom>
        </p:spPr>
        <p:txBody>
          <a:bodyPr wrap="square">
            <a:spAutoFit/>
          </a:bodyPr>
          <a:p>
            <a:pPr algn="ctr">
              <a:defRPr lang="ja-JP" altLang="en-US"/>
            </a:pPr>
            <a:r>
              <a:rPr lang="ja-JP" altLang="en-US" sz="3600"/>
              <a:t>教育機関への普及・展開を図る</a:t>
            </a:r>
            <a:endParaRPr lang="ja-JP" altLang="en-US" sz="3200"/>
          </a:p>
          <a:p>
            <a:pPr algn="ctr">
              <a:defRPr lang="ja-JP" altLang="en-US"/>
            </a:pPr>
            <a:r>
              <a:rPr lang="ja-JP" altLang="en-US" sz="2000"/>
              <a:t>（幼稚園・小学校・中学校・高等学校・特別支援学校・大学等）</a:t>
            </a:r>
            <a:endParaRPr lang="ja-JP" alt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43" name="四角形 335"/>
          <p:cNvSpPr>
            <a:spLocks noGrp="1"/>
          </p:cNvSpPr>
          <p:nvPr>
            <p:ph type="title"/>
          </p:nvPr>
        </p:nvSpPr>
        <p:spPr>
          <a:xfrm>
            <a:off x="681181" y="228982"/>
            <a:ext cx="8956390" cy="3773930"/>
          </a:xfrm>
          <a:prstGeom prst="rect">
            <a:avLst/>
          </a:prstGeom>
        </p:spPr>
        <p:txBody>
          <a:bodyPr>
            <a:normAutofit/>
          </a:bodyPr>
          <a:p>
            <a:r>
              <a:rPr kumimoji="1" lang="ja-JP" altLang="en-US" sz="3600">
                <a:latin typeface="HGPｺﾞｼｯｸE"/>
                <a:ea typeface="HGPｺﾞｼｯｸE"/>
              </a:rPr>
              <a:t>委託先</a:t>
            </a:r>
            <a:r>
              <a:rPr kumimoji="1" lang="ja-JP" altLang="en-US" sz="3600">
                <a:latin typeface="ＭＳ Ｐゴシック"/>
                <a:ea typeface="ＭＳ Ｐゴシック"/>
              </a:rPr>
              <a:t>　　　 徳島県教育委員会</a:t>
            </a:r>
            <a:endParaRPr kumimoji="1" lang="ja-JP" altLang="en-US" sz="3600">
              <a:latin typeface="ＭＳ Ｐゴシック"/>
              <a:ea typeface="ＭＳ Ｐゴシック"/>
            </a:endParaRPr>
          </a:p>
          <a:p>
            <a:endParaRPr kumimoji="1" lang="ja-JP" altLang="en-US" sz="3600">
              <a:latin typeface="ＭＳ Ｐゴシック"/>
              <a:ea typeface="ＭＳ Ｐゴシック"/>
            </a:endParaRPr>
          </a:p>
          <a:p>
            <a:r>
              <a:rPr kumimoji="1" lang="ja-JP" altLang="en-US" sz="3600">
                <a:latin typeface="HGSｺﾞｼｯｸE"/>
                <a:ea typeface="HGSｺﾞｼｯｸE"/>
              </a:rPr>
              <a:t>再委託先</a:t>
            </a:r>
            <a:r>
              <a:rPr kumimoji="1" lang="ja-JP" altLang="en-US" sz="3600">
                <a:latin typeface="ＭＳ Ｐゴシック"/>
                <a:ea typeface="ＭＳ Ｐゴシック"/>
              </a:rPr>
              <a:t>　　阿南市教育委員会</a:t>
            </a:r>
            <a:endParaRPr kumimoji="1" lang="ja-JP" altLang="en-US" sz="3600">
              <a:latin typeface="ＭＳ Ｐゴシック"/>
              <a:ea typeface="ＭＳ Ｐゴシック"/>
            </a:endParaRPr>
          </a:p>
          <a:p>
            <a:endParaRPr kumimoji="1" lang="ja-JP" altLang="en-US" sz="3600">
              <a:latin typeface="ＭＳ Ｐゴシック"/>
              <a:ea typeface="ＭＳ Ｐゴシック"/>
            </a:endParaRPr>
          </a:p>
          <a:p>
            <a:r>
              <a:rPr kumimoji="1" lang="ja-JP" altLang="en-US" sz="3600">
                <a:latin typeface="HGPｺﾞｼｯｸE"/>
                <a:ea typeface="HGPｺﾞｼｯｸE"/>
              </a:rPr>
              <a:t>令和３年度実践校</a:t>
            </a:r>
            <a:endParaRPr kumimoji="1" lang="ja-JP" altLang="en-US" sz="3600">
              <a:latin typeface="HGPｺﾞｼｯｸE"/>
              <a:ea typeface="HGPｺﾞｼｯｸE"/>
            </a:endParaRPr>
          </a:p>
          <a:p>
            <a:r>
              <a:rPr kumimoji="1" lang="ja-JP" altLang="en-US" sz="3600">
                <a:latin typeface="ＭＳ Ｐゴシック"/>
                <a:ea typeface="ＭＳ Ｐゴシック"/>
              </a:rPr>
              <a:t>　　　　　　　　阿南市立　</a:t>
            </a:r>
            <a:r>
              <a:rPr kumimoji="1" lang="ja-JP" altLang="en-US" sz="3600">
                <a:latin typeface="ＭＳ Ｐゴシック"/>
                <a:ea typeface="ＭＳ Ｐゴシック"/>
              </a:rPr>
              <a:t>大野小学校</a:t>
            </a:r>
            <a:endParaRPr kumimoji="1" lang="ja-JP" altLang="en-US" sz="3600">
              <a:latin typeface="ＭＳ Ｐゴシック"/>
              <a:ea typeface="ＭＳ Ｐゴシック"/>
            </a:endParaRPr>
          </a:p>
          <a:p>
            <a:r>
              <a:rPr kumimoji="1" lang="ja-JP" altLang="en-US" sz="3600">
                <a:latin typeface="ＭＳ Ｐゴシック"/>
                <a:ea typeface="ＭＳ Ｐゴシック"/>
              </a:rPr>
              <a:t>　　　　　　　　阿南市立　阿南第二中学校</a:t>
            </a:r>
            <a:endParaRPr kumimoji="1" lang="ja-JP" altLang="en-US" sz="4000">
              <a:latin typeface="ＭＳ Ｐゴシック"/>
              <a:ea typeface="ＭＳ Ｐゴシック"/>
            </a:endParaRPr>
          </a:p>
        </p:txBody>
      </p:sp>
      <p:sp>
        <p:nvSpPr>
          <p:cNvPr id="1344" name="四角形 337"/>
          <p:cNvSpPr>
            <a:spLocks noGrp="1"/>
          </p:cNvSpPr>
          <p:nvPr>
            <p:ph type="sldNum" sz="quarter" idx="12"/>
          </p:nvPr>
        </p:nvSpPr>
        <p:spPr>
          <a:prstGeom prst="rect">
            <a:avLst/>
          </a:prstGeom>
        </p:spPr>
        <p:txBody>
          <a:bodyPr/>
          <a:lstStyle/>
          <a:p>
            <a:fld id="{F8D8928E-AA9A-4D89-BC1F-A2C05AB4BD92}" type="slidenum">
              <a:rPr kumimoji="1" lang="ja-JP" altLang="en-US" smtClean="0"/>
              <a:t>12</a:t>
            </a:fld>
            <a:endParaRPr kumimoji="1" lang="ja-JP" altLang="en-US"/>
          </a:p>
        </p:txBody>
      </p:sp>
      <p:sp>
        <p:nvSpPr>
          <p:cNvPr id="1345" name="四角形 342"/>
          <p:cNvSpPr/>
          <p:nvPr/>
        </p:nvSpPr>
        <p:spPr>
          <a:xfrm>
            <a:off x="681039" y="4662714"/>
            <a:ext cx="8543925" cy="696946"/>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kumimoji="1" lang="ja-JP" altLang="en-US" sz="3600">
                <a:latin typeface="HGPｺﾞｼｯｸE"/>
                <a:ea typeface="HGPｺﾞｼｯｸE"/>
              </a:rPr>
              <a:t>今後のタイムスケジュール</a:t>
            </a:r>
            <a:endParaRPr kumimoji="1" lang="ja-JP" altLang="en-US" sz="3600">
              <a:latin typeface="HGPｺﾞｼｯｸE"/>
              <a:ea typeface="HGPｺﾞｼｯｸE"/>
            </a:endParaRPr>
          </a:p>
        </p:txBody>
      </p:sp>
      <p:sp>
        <p:nvSpPr>
          <p:cNvPr id="1346" name="テキスト 343"/>
          <p:cNvSpPr txBox="1"/>
          <p:nvPr/>
        </p:nvSpPr>
        <p:spPr>
          <a:xfrm>
            <a:off x="864984" y="5154813"/>
            <a:ext cx="8176036" cy="1384102"/>
          </a:xfrm>
          <a:prstGeom prst="rect">
            <a:avLst/>
          </a:prstGeom>
        </p:spPr>
        <p:txBody>
          <a:bodyPr wrap="square">
            <a:spAutoFit/>
          </a:bodyPr>
          <a:p>
            <a:pPr algn="l">
              <a:defRPr lang="ja-JP" altLang="en-US"/>
            </a:pPr>
            <a:r>
              <a:rPr lang="ja-JP" altLang="en-US" sz="2800" b="1">
                <a:latin typeface="ＭＳ Ｐゴシック"/>
                <a:ea typeface="ＭＳ Ｐゴシック"/>
              </a:rPr>
              <a:t>【令和３年度】</a:t>
            </a:r>
            <a:r>
              <a:rPr lang="ja-JP" altLang="en-US" sz="2400" b="1">
                <a:latin typeface="ＭＳ Ｐゴシック"/>
                <a:ea typeface="ＭＳ Ｐゴシック"/>
              </a:rPr>
              <a:t>実践校での実証を通じ指導モデルの作成</a:t>
            </a:r>
            <a:endParaRPr lang="ja-JP" altLang="en-US" b="1">
              <a:latin typeface="ＭＳ Ｐゴシック"/>
              <a:ea typeface="ＭＳ Ｐゴシック"/>
            </a:endParaRPr>
          </a:p>
          <a:p>
            <a:pPr algn="l">
              <a:defRPr lang="ja-JP" altLang="en-US"/>
            </a:pPr>
            <a:r>
              <a:rPr lang="ja-JP" altLang="en-US" sz="2800" b="1">
                <a:latin typeface="ＭＳ Ｐゴシック"/>
                <a:ea typeface="ＭＳ Ｐゴシック"/>
              </a:rPr>
              <a:t>【</a:t>
            </a:r>
            <a:r>
              <a:rPr lang="ja-JP" altLang="en-US" sz="2800" b="1">
                <a:latin typeface="ＭＳ Ｐゴシック"/>
                <a:ea typeface="ＭＳ Ｐゴシック"/>
              </a:rPr>
              <a:t>令和</a:t>
            </a:r>
            <a:r>
              <a:rPr lang="ja-JP" altLang="en-US" sz="2800" b="1">
                <a:latin typeface="ＭＳ Ｐゴシック"/>
                <a:ea typeface="ＭＳ Ｐゴシック"/>
              </a:rPr>
              <a:t>４年度】</a:t>
            </a:r>
            <a:r>
              <a:rPr lang="ja-JP" altLang="en-US" sz="2400" b="1">
                <a:latin typeface="ＭＳ Ｐゴシック"/>
                <a:ea typeface="ＭＳ Ｐゴシック"/>
              </a:rPr>
              <a:t>指導モデルを複数の他地域へ展開、改善</a:t>
            </a:r>
            <a:endParaRPr lang="ja-JP" altLang="en-US" sz="2400" b="1">
              <a:latin typeface="ＭＳ Ｐゴシック"/>
              <a:ea typeface="ＭＳ Ｐゴシック"/>
            </a:endParaRPr>
          </a:p>
          <a:p>
            <a:pPr algn="l">
              <a:defRPr lang="ja-JP" altLang="en-US"/>
            </a:pPr>
            <a:r>
              <a:rPr lang="ja-JP" altLang="en-US" sz="2800" b="1">
                <a:solidFill>
                  <a:srgbClr val="FF0000"/>
                </a:solidFill>
                <a:latin typeface="ＭＳ Ｐゴシック"/>
                <a:ea typeface="ＭＳ Ｐゴシック"/>
              </a:rPr>
              <a:t>【</a:t>
            </a:r>
            <a:r>
              <a:rPr lang="ja-JP" altLang="en-US" sz="2800" b="1">
                <a:solidFill>
                  <a:srgbClr val="FF0000"/>
                </a:solidFill>
                <a:latin typeface="ＭＳ Ｐゴシック"/>
                <a:ea typeface="ＭＳ Ｐゴシック"/>
              </a:rPr>
              <a:t>令和</a:t>
            </a:r>
            <a:r>
              <a:rPr lang="ja-JP" altLang="en-US" sz="2800" b="1">
                <a:solidFill>
                  <a:srgbClr val="FF0000"/>
                </a:solidFill>
                <a:latin typeface="ＭＳ Ｐゴシック"/>
                <a:ea typeface="ＭＳ Ｐゴシック"/>
              </a:rPr>
              <a:t>５</a:t>
            </a:r>
            <a:r>
              <a:rPr lang="ja-JP" altLang="en-US" sz="2800" b="1">
                <a:solidFill>
                  <a:srgbClr val="FF0000"/>
                </a:solidFill>
                <a:latin typeface="ＭＳ Ｐゴシック"/>
                <a:ea typeface="ＭＳ Ｐゴシック"/>
              </a:rPr>
              <a:t>年度</a:t>
            </a:r>
            <a:r>
              <a:rPr lang="ja-JP" altLang="en-US" sz="2800" b="1">
                <a:solidFill>
                  <a:srgbClr val="FF0000"/>
                </a:solidFill>
                <a:latin typeface="ＭＳ Ｐゴシック"/>
                <a:ea typeface="ＭＳ Ｐゴシック"/>
              </a:rPr>
              <a:t>】</a:t>
            </a:r>
            <a:r>
              <a:rPr lang="ja-JP" altLang="en-US" sz="2400" b="1">
                <a:solidFill>
                  <a:srgbClr val="FF0000"/>
                </a:solidFill>
                <a:latin typeface="ＭＳ Ｐゴシック"/>
                <a:ea typeface="ＭＳ Ｐゴシック"/>
              </a:rPr>
              <a:t>全国の</a:t>
            </a:r>
            <a:r>
              <a:rPr lang="ja-JP" altLang="en-US" sz="2400" b="1">
                <a:solidFill>
                  <a:srgbClr val="FF0000"/>
                </a:solidFill>
                <a:latin typeface="ＭＳ Ｐゴシック"/>
                <a:ea typeface="ＭＳ Ｐゴシック"/>
              </a:rPr>
              <a:t>小</a:t>
            </a:r>
            <a:r>
              <a:rPr lang="ja-JP" altLang="en-US" sz="2400" b="1">
                <a:solidFill>
                  <a:srgbClr val="FF0000"/>
                </a:solidFill>
                <a:latin typeface="ＭＳ Ｐゴシック"/>
                <a:ea typeface="ＭＳ Ｐゴシック"/>
              </a:rPr>
              <a:t>中</a:t>
            </a:r>
            <a:r>
              <a:rPr lang="ja-JP" altLang="en-US" sz="2400" b="1">
                <a:solidFill>
                  <a:srgbClr val="FF0000"/>
                </a:solidFill>
                <a:latin typeface="ＭＳ Ｐゴシック"/>
                <a:ea typeface="ＭＳ Ｐゴシック"/>
              </a:rPr>
              <a:t>高</a:t>
            </a:r>
            <a:r>
              <a:rPr lang="ja-JP" altLang="en-US" sz="2400" b="1">
                <a:solidFill>
                  <a:srgbClr val="FF0000"/>
                </a:solidFill>
                <a:latin typeface="ＭＳ Ｐゴシック"/>
                <a:ea typeface="ＭＳ Ｐゴシック"/>
              </a:rPr>
              <a:t>特で指導の開始</a:t>
            </a:r>
            <a:endParaRPr lang="ja-JP" altLang="en-US" sz="2400" b="1">
              <a:solidFill>
                <a:srgbClr val="FF0000"/>
              </a:solidFill>
              <a:latin typeface="ＭＳ Ｐゴシック"/>
              <a:ea typeface="ＭＳ Ｐゴシック"/>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52" name="四角形 358"/>
          <p:cNvSpPr>
            <a:spLocks noGrp="1"/>
          </p:cNvSpPr>
          <p:nvPr>
            <p:ph type="sldNum" sz="quarter" idx="12"/>
          </p:nvPr>
        </p:nvSpPr>
        <p:spPr>
          <a:prstGeom prst="rect">
            <a:avLst/>
          </a:prstGeom>
        </p:spPr>
        <p:txBody>
          <a:bodyPr/>
          <a:lstStyle/>
          <a:p>
            <a:fld id="{F8D8928E-AA9A-4D89-BC1F-A2C05AB4BD92}" type="slidenum">
              <a:rPr kumimoji="1" lang="ja-JP" altLang="en-US" smtClean="0"/>
              <a:t>13</a:t>
            </a:fld>
            <a:endParaRPr kumimoji="1" lang="ja-JP" altLang="en-US"/>
          </a:p>
        </p:txBody>
      </p:sp>
      <p:sp>
        <p:nvSpPr>
          <p:cNvPr id="1353" name="テキスト 222"/>
          <p:cNvSpPr txBox="1"/>
          <p:nvPr/>
        </p:nvSpPr>
        <p:spPr>
          <a:xfrm>
            <a:off x="603033" y="1663179"/>
            <a:ext cx="2494729" cy="706993"/>
          </a:xfrm>
          <a:prstGeom prst="rect">
            <a:avLst/>
          </a:prstGeom>
          <a:solidFill>
            <a:schemeClr val="accent5">
              <a:lumMod val="40000"/>
              <a:lumOff val="60000"/>
            </a:schemeClr>
          </a:solidFill>
        </p:spPr>
        <p:txBody>
          <a:bodyPr wrap="square">
            <a:spAutoFit/>
          </a:bodyPr>
          <a:p>
            <a:pPr algn="ctr">
              <a:defRPr lang="ja-JP" altLang="en-US"/>
            </a:pPr>
            <a:r>
              <a:rPr lang="ja-JP" altLang="en-US" sz="4000">
                <a:latin typeface="HGPｺﾞｼｯｸE"/>
                <a:ea typeface="HGPｺﾞｼｯｸE"/>
              </a:rPr>
              <a:t>対　象</a:t>
            </a:r>
            <a:endParaRPr lang="ja-JP" altLang="en-US">
              <a:latin typeface="HGPｺﾞｼｯｸE"/>
              <a:ea typeface="HGPｺﾞｼｯｸE"/>
            </a:endParaRPr>
          </a:p>
        </p:txBody>
      </p:sp>
      <p:sp>
        <p:nvSpPr>
          <p:cNvPr id="1354" name="テキスト 364"/>
          <p:cNvSpPr txBox="1"/>
          <p:nvPr/>
        </p:nvSpPr>
        <p:spPr>
          <a:xfrm>
            <a:off x="953807" y="2370172"/>
            <a:ext cx="8056440" cy="1199436"/>
          </a:xfrm>
          <a:prstGeom prst="rect">
            <a:avLst/>
          </a:prstGeom>
        </p:spPr>
        <p:txBody>
          <a:bodyPr wrap="square">
            <a:spAutoFit/>
          </a:bodyPr>
          <a:p>
            <a:pPr algn="l">
              <a:defRPr lang="ja-JP" altLang="en-US"/>
            </a:pPr>
            <a:r>
              <a:rPr lang="ja-JP" altLang="en-US" sz="3600"/>
              <a:t>幼児　　小学生　　中学生</a:t>
            </a:r>
            <a:endParaRPr lang="ja-JP" altLang="en-US" sz="3600"/>
          </a:p>
          <a:p>
            <a:pPr algn="l">
              <a:defRPr lang="ja-JP" altLang="en-US"/>
            </a:pPr>
            <a:r>
              <a:rPr lang="ja-JP" altLang="en-US" sz="3600"/>
              <a:t>高校生　　大学生等　</a:t>
            </a:r>
            <a:endParaRPr lang="ja-JP" altLang="en-US" sz="3600"/>
          </a:p>
        </p:txBody>
      </p:sp>
      <p:sp>
        <p:nvSpPr>
          <p:cNvPr id="1355" name="テキスト 365"/>
          <p:cNvSpPr txBox="1"/>
          <p:nvPr/>
        </p:nvSpPr>
        <p:spPr>
          <a:xfrm>
            <a:off x="603033" y="3847950"/>
            <a:ext cx="2493660" cy="645438"/>
          </a:xfrm>
          <a:prstGeom prst="rect">
            <a:avLst/>
          </a:prstGeom>
          <a:solidFill>
            <a:schemeClr val="accent5">
              <a:lumMod val="40000"/>
              <a:lumOff val="60000"/>
            </a:schemeClr>
          </a:solidFill>
        </p:spPr>
        <p:txBody>
          <a:bodyPr wrap="square">
            <a:spAutoFit/>
          </a:bodyPr>
          <a:p>
            <a:pPr algn="ctr">
              <a:defRPr lang="ja-JP" altLang="en-US"/>
            </a:pPr>
            <a:r>
              <a:rPr lang="ja-JP" altLang="en-US" sz="3600">
                <a:latin typeface="HGPｺﾞｼｯｸE"/>
                <a:ea typeface="HGPｺﾞｼｯｸE"/>
              </a:rPr>
              <a:t>実施方法</a:t>
            </a:r>
            <a:endParaRPr lang="ja-JP" altLang="en-US" sz="3600">
              <a:latin typeface="HGPｺﾞｼｯｸE"/>
              <a:ea typeface="HGPｺﾞｼｯｸE"/>
            </a:endParaRPr>
          </a:p>
        </p:txBody>
      </p:sp>
      <p:sp>
        <p:nvSpPr>
          <p:cNvPr id="1356" name="テキスト 366"/>
          <p:cNvSpPr txBox="1"/>
          <p:nvPr/>
        </p:nvSpPr>
        <p:spPr>
          <a:xfrm>
            <a:off x="953807" y="4602917"/>
            <a:ext cx="8056440" cy="1753433"/>
          </a:xfrm>
          <a:prstGeom prst="rect">
            <a:avLst/>
          </a:prstGeom>
        </p:spPr>
        <p:txBody>
          <a:bodyPr wrap="square">
            <a:spAutoFit/>
          </a:bodyPr>
          <a:p>
            <a:pPr algn="l">
              <a:defRPr lang="ja-JP" altLang="en-US"/>
            </a:pPr>
            <a:r>
              <a:rPr lang="ja-JP" altLang="en-US" sz="3600">
                <a:solidFill>
                  <a:srgbClr val="FF0000"/>
                </a:solidFill>
              </a:rPr>
              <a:t>発達段階や学校の状況を踏まえ</a:t>
            </a:r>
            <a:r>
              <a:rPr lang="ja-JP" altLang="en-US" sz="3600"/>
              <a:t>、文部科学省作成の教材・指導の手引きを活用して行う。</a:t>
            </a:r>
            <a:endParaRPr lang="ja-JP" altLang="en-US" sz="3600"/>
          </a:p>
        </p:txBody>
      </p:sp>
      <p:sp>
        <p:nvSpPr>
          <p:cNvPr id="1357" name="角丸四角形 347"/>
          <p:cNvSpPr/>
          <p:nvPr/>
        </p:nvSpPr>
        <p:spPr>
          <a:xfrm>
            <a:off x="322581" y="164958"/>
            <a:ext cx="9260839" cy="1026009"/>
          </a:xfrm>
          <a:prstGeom prst="round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rtlCol="0" anchor="ctr"/>
          <a:p>
            <a:pPr algn="ctr"/>
            <a:r>
              <a:rPr lang="ja-JP" altLang="en-US" sz="4400">
                <a:latin typeface="HGPｺﾞｼｯｸE"/>
                <a:ea typeface="HGPｺﾞｼｯｸE"/>
              </a:rPr>
              <a:t>生命(いのち)の安全教育　概要</a:t>
            </a:r>
            <a:endParaRPr lang="ja-JP" altLang="en-US" sz="4800">
              <a:latin typeface="HGPｺﾞｼｯｸE"/>
              <a:ea typeface="HGPｺﾞｼｯｸE"/>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pic>
        <p:nvPicPr>
          <p:cNvPr id="1359" name="図 380"/>
          <p:cNvPicPr>
            <a:picLocks noChangeAspect="1"/>
          </p:cNvPicPr>
          <p:nvPr/>
        </p:nvPicPr>
        <p:blipFill>
          <a:blip r:embed="rId1"/>
          <a:srcRect l="5356" t="17732" r="25446" b="31497"/>
          <a:stretch>
            <a:fillRect/>
          </a:stretch>
        </p:blipFill>
        <p:spPr>
          <a:xfrm>
            <a:off x="530678" y="728267"/>
            <a:ext cx="6854599" cy="2610062"/>
          </a:xfrm>
          <a:prstGeom prst="rect">
            <a:avLst/>
          </a:prstGeom>
        </p:spPr>
      </p:pic>
      <p:pic>
        <p:nvPicPr>
          <p:cNvPr id="1363" name="図 379"/>
          <p:cNvPicPr>
            <a:picLocks noChangeAspect="1"/>
          </p:cNvPicPr>
          <p:nvPr/>
        </p:nvPicPr>
        <p:blipFill>
          <a:blip r:embed="rId2"/>
          <a:srcRect l="9673" t="36261" r="28571" b="13498"/>
          <a:stretch>
            <a:fillRect/>
          </a:stretch>
        </p:blipFill>
        <p:spPr>
          <a:xfrm>
            <a:off x="381917" y="4168433"/>
            <a:ext cx="6117545" cy="2582847"/>
          </a:xfrm>
          <a:prstGeom prst="rect">
            <a:avLst/>
          </a:prstGeom>
        </p:spPr>
      </p:pic>
      <p:sp>
        <p:nvSpPr>
          <p:cNvPr id="1364" name="四角形 367"/>
          <p:cNvSpPr>
            <a:spLocks noGrp="1"/>
          </p:cNvSpPr>
          <p:nvPr>
            <p:ph type="sldNum" sz="quarter" idx="12"/>
          </p:nvPr>
        </p:nvSpPr>
        <p:spPr>
          <a:prstGeom prst="rect">
            <a:avLst/>
          </a:prstGeom>
        </p:spPr>
        <p:txBody>
          <a:bodyPr/>
          <a:lstStyle/>
          <a:p>
            <a:fld id="{F8D8928E-AA9A-4D89-BC1F-A2C05AB4BD92}" type="slidenum">
              <a:rPr kumimoji="1" lang="ja-JP" altLang="en-US" smtClean="0"/>
              <a:t>14</a:t>
            </a:fld>
            <a:endParaRPr kumimoji="1" lang="ja-JP" altLang="en-US"/>
          </a:p>
        </p:txBody>
      </p:sp>
      <p:sp>
        <p:nvSpPr>
          <p:cNvPr id="1365" name="テキスト 372"/>
          <p:cNvSpPr txBox="1"/>
          <p:nvPr/>
        </p:nvSpPr>
        <p:spPr>
          <a:xfrm>
            <a:off x="603125" y="148907"/>
            <a:ext cx="2323711" cy="645438"/>
          </a:xfrm>
          <a:prstGeom prst="rect">
            <a:avLst/>
          </a:prstGeom>
          <a:solidFill>
            <a:schemeClr val="accent5">
              <a:lumMod val="40000"/>
              <a:lumOff val="60000"/>
            </a:schemeClr>
          </a:solidFill>
        </p:spPr>
        <p:txBody>
          <a:bodyPr wrap="square">
            <a:spAutoFit/>
          </a:bodyPr>
          <a:p>
            <a:pPr algn="ctr">
              <a:defRPr lang="ja-JP" altLang="en-US"/>
            </a:pPr>
            <a:r>
              <a:rPr lang="ja-JP" altLang="en-US" sz="3600">
                <a:latin typeface="HGPｺﾞｼｯｸE"/>
                <a:ea typeface="HGPｺﾞｼｯｸE"/>
              </a:rPr>
              <a:t>教材</a:t>
            </a:r>
            <a:endParaRPr lang="ja-JP" altLang="en-US" sz="3600">
              <a:latin typeface="HGPｺﾞｼｯｸE"/>
              <a:ea typeface="HGPｺﾞｼｯｸE"/>
            </a:endParaRPr>
          </a:p>
        </p:txBody>
      </p:sp>
      <p:sp>
        <p:nvSpPr>
          <p:cNvPr id="1366" name="テキスト 381"/>
          <p:cNvSpPr txBox="1"/>
          <p:nvPr/>
        </p:nvSpPr>
        <p:spPr>
          <a:xfrm>
            <a:off x="603125" y="3522995"/>
            <a:ext cx="3747868" cy="645438"/>
          </a:xfrm>
          <a:prstGeom prst="rect">
            <a:avLst/>
          </a:prstGeom>
          <a:solidFill>
            <a:schemeClr val="accent5">
              <a:lumMod val="40000"/>
              <a:lumOff val="60000"/>
            </a:schemeClr>
          </a:solidFill>
        </p:spPr>
        <p:txBody>
          <a:bodyPr wrap="square">
            <a:spAutoFit/>
          </a:bodyPr>
          <a:p>
            <a:pPr algn="ctr">
              <a:defRPr lang="ja-JP" altLang="en-US"/>
            </a:pPr>
            <a:r>
              <a:rPr lang="ja-JP" altLang="en-US" sz="3600">
                <a:latin typeface="HGPｺﾞｼｯｸE"/>
                <a:ea typeface="HGPｺﾞｼｯｸE"/>
              </a:rPr>
              <a:t>指導の手引き</a:t>
            </a:r>
            <a:endParaRPr lang="ja-JP" altLang="en-US" sz="3600">
              <a:latin typeface="HGPｺﾞｼｯｸE"/>
              <a:ea typeface="HGPｺﾞｼｯｸE"/>
            </a:endParaRPr>
          </a:p>
        </p:txBody>
      </p:sp>
      <p:sp>
        <p:nvSpPr>
          <p:cNvPr id="1367" name="テキスト 114"/>
          <p:cNvSpPr txBox="1"/>
          <p:nvPr/>
        </p:nvSpPr>
        <p:spPr>
          <a:xfrm>
            <a:off x="2926836" y="241240"/>
            <a:ext cx="5778500" cy="522327"/>
          </a:xfrm>
          <a:prstGeom prst="rect">
            <a:avLst/>
          </a:prstGeom>
        </p:spPr>
        <p:txBody>
          <a:bodyPr wrap="square">
            <a:spAutoFit/>
          </a:bodyPr>
          <a:p>
            <a:pPr algn="l">
              <a:defRPr lang="ja-JP" altLang="en-US"/>
            </a:pPr>
            <a:r>
              <a:rPr lang="ja-JP" altLang="en-US" sz="2800"/>
              <a:t>プレゼンソフト</a:t>
            </a:r>
            <a:r>
              <a:rPr lang="ja-JP" altLang="en-US" sz="2800"/>
              <a:t>による教材</a:t>
            </a:r>
            <a:endParaRPr lang="ja-JP" altLang="en-US"/>
          </a:p>
        </p:txBody>
      </p:sp>
      <p:sp>
        <p:nvSpPr>
          <p:cNvPr id="1368" name="テキスト 115"/>
          <p:cNvSpPr txBox="1"/>
          <p:nvPr/>
        </p:nvSpPr>
        <p:spPr>
          <a:xfrm>
            <a:off x="4348617" y="3615328"/>
            <a:ext cx="4876346" cy="522327"/>
          </a:xfrm>
          <a:prstGeom prst="rect">
            <a:avLst/>
          </a:prstGeom>
        </p:spPr>
        <p:txBody>
          <a:bodyPr wrap="square">
            <a:spAutoFit/>
          </a:bodyPr>
          <a:p>
            <a:pPr algn="l">
              <a:defRPr lang="ja-JP" altLang="en-US"/>
            </a:pPr>
            <a:r>
              <a:rPr lang="ja-JP" altLang="en-US" sz="2800"/>
              <a:t>各発達段階ごとの指導案</a:t>
            </a:r>
            <a:endParaRPr lang="ja-JP"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70" name="四角形 100"/>
          <p:cNvSpPr>
            <a:spLocks noGrp="1"/>
          </p:cNvSpPr>
          <p:nvPr>
            <p:ph type="sldNum" sz="quarter" idx="12"/>
          </p:nvPr>
        </p:nvSpPr>
        <p:spPr>
          <a:prstGeom prst="rect">
            <a:avLst/>
          </a:prstGeom>
        </p:spPr>
        <p:txBody>
          <a:bodyPr/>
          <a:lstStyle/>
          <a:p>
            <a:fld id="{F8D8928E-AA9A-4D89-BC1F-A2C05AB4BD92}" type="slidenum">
              <a:rPr kumimoji="1" lang="ja-JP" altLang="en-US" smtClean="0"/>
              <a:t>15</a:t>
            </a:fld>
            <a:endParaRPr kumimoji="1" lang="ja-JP" altLang="en-US"/>
          </a:p>
        </p:txBody>
      </p:sp>
      <p:pic>
        <p:nvPicPr>
          <p:cNvPr id="1371" name="図 104"/>
          <p:cNvPicPr>
            <a:picLocks noChangeAspect="1"/>
          </p:cNvPicPr>
          <p:nvPr/>
        </p:nvPicPr>
        <p:blipFill>
          <a:blip r:embed="rId1"/>
          <a:srcRect t="13524" b="49174"/>
          <a:stretch>
            <a:fillRect/>
          </a:stretch>
        </p:blipFill>
        <p:spPr>
          <a:xfrm>
            <a:off x="0" y="753491"/>
            <a:ext cx="9906000" cy="1917579"/>
          </a:xfrm>
          <a:prstGeom prst="rect">
            <a:avLst/>
          </a:prstGeom>
        </p:spPr>
      </p:pic>
      <p:pic>
        <p:nvPicPr>
          <p:cNvPr id="1372" name="図 105"/>
          <p:cNvPicPr>
            <a:picLocks noChangeAspect="1"/>
          </p:cNvPicPr>
          <p:nvPr/>
        </p:nvPicPr>
        <p:blipFill>
          <a:blip r:embed="rId2"/>
          <a:srcRect t="12415" b="8797"/>
          <a:stretch>
            <a:fillRect/>
          </a:stretch>
        </p:blipFill>
        <p:spPr>
          <a:xfrm>
            <a:off x="0" y="2671070"/>
            <a:ext cx="9906000" cy="4050405"/>
          </a:xfrm>
          <a:prstGeom prst="rect">
            <a:avLst/>
          </a:prstGeom>
        </p:spPr>
      </p:pic>
      <p:sp>
        <p:nvSpPr>
          <p:cNvPr id="1373" name="テキスト 106"/>
          <p:cNvSpPr txBox="1"/>
          <p:nvPr/>
        </p:nvSpPr>
        <p:spPr>
          <a:xfrm>
            <a:off x="0" y="210886"/>
            <a:ext cx="9893493" cy="460772"/>
          </a:xfrm>
          <a:prstGeom prst="rect">
            <a:avLst/>
          </a:prstGeom>
        </p:spPr>
        <p:txBody>
          <a:bodyPr wrap="square">
            <a:spAutoFit/>
          </a:bodyPr>
          <a:p>
            <a:pPr algn="ctr">
              <a:defRPr lang="ja-JP" altLang="en-US"/>
            </a:pPr>
            <a:r>
              <a:rPr lang="ja-JP" altLang="en-US" sz="2400">
                <a:latin typeface="HGPｺﾞｼｯｸE"/>
                <a:ea typeface="HGPｺﾞｼｯｸE"/>
              </a:rPr>
              <a:t>教材及び指導の手引きは文部科学省HPからダウンロードできます。</a:t>
            </a:r>
            <a:endParaRPr lang="ja-JP" altLang="en-US">
              <a:latin typeface="HGPｺﾞｼｯｸE"/>
              <a:ea typeface="HGPｺﾞｼｯｸ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75" name="四角形 417"/>
          <p:cNvSpPr>
            <a:spLocks noGrp="1"/>
          </p:cNvSpPr>
          <p:nvPr>
            <p:ph type="sldNum" sz="quarter" idx="12"/>
          </p:nvPr>
        </p:nvSpPr>
        <p:spPr>
          <a:prstGeom prst="rect">
            <a:avLst/>
          </a:prstGeom>
        </p:spPr>
        <p:txBody>
          <a:bodyPr/>
          <a:lstStyle/>
          <a:p>
            <a:fld id="{F8D8928E-AA9A-4D89-BC1F-A2C05AB4BD92}" type="slidenum">
              <a:rPr kumimoji="1" lang="ja-JP" altLang="en-US" smtClean="0"/>
              <a:t>16</a:t>
            </a:fld>
            <a:endParaRPr kumimoji="1" lang="ja-JP" altLang="en-US"/>
          </a:p>
        </p:txBody>
      </p:sp>
      <p:graphicFrame>
        <p:nvGraphicFramePr>
          <p:cNvPr id="1376" name="四角形 421"/>
          <p:cNvGraphicFramePr>
            <a:graphicFrameLocks noGrp="1"/>
          </p:cNvGraphicFramePr>
          <p:nvPr/>
        </p:nvGraphicFramePr>
        <p:xfrm>
          <a:off x="383267" y="863556"/>
          <a:ext cx="9124717" cy="3936240"/>
        </p:xfrm>
        <a:graphic>
          <a:graphicData uri="http://schemas.openxmlformats.org/drawingml/2006/table">
            <a:tbl>
              <a:tblPr firstRow="1" bandRow="1">
                <a:tableStyleId>{5940675A-B579-460E-94D1-54222C63F5DA}</a:tableStyleId>
              </a:tblPr>
              <a:tblGrid>
                <a:gridCol w="1252990"/>
                <a:gridCol w="1429884"/>
                <a:gridCol w="6441844"/>
              </a:tblGrid>
              <a:tr h="429914">
                <a:tc gridSpan="2">
                  <a:txBody>
                    <a:bodyPr/>
                    <a:lstStyle/>
                    <a:p>
                      <a:pPr algn="ctr"/>
                      <a:r>
                        <a:rPr kumimoji="1" lang="ja-JP" altLang="en-US" sz="2400" dirty="0"/>
                        <a:t>発達段階</a:t>
                      </a:r>
                      <a:endParaRPr kumimoji="1" lang="ja-JP" altLang="en-US" dirty="0"/>
                    </a:p>
                  </a:txBody>
                  <a:tcPr/>
                </a:tc>
                <a:tc hMerge="1">
                  <a:txBody>
                    <a:bodyPr/>
                    <a:lstStyle/>
                    <a:p>
                      <a:endParaRPr kumimoji="1" lang="ja-JP" altLang="en-US" dirty="0"/>
                    </a:p>
                  </a:txBody>
                  <a:tcPr/>
                </a:tc>
                <a:tc>
                  <a:txBody>
                    <a:bodyPr/>
                    <a:lstStyle/>
                    <a:p>
                      <a:pPr algn="ctr"/>
                      <a:r>
                        <a:rPr kumimoji="1" lang="ja-JP" altLang="en-US" sz="2400" dirty="0"/>
                        <a:t>ねらい</a:t>
                      </a:r>
                      <a:endParaRPr kumimoji="1" lang="ja-JP" altLang="en-US" dirty="0"/>
                    </a:p>
                  </a:txBody>
                  <a:tcPr/>
                </a:tc>
              </a:tr>
              <a:tr h="398054">
                <a:tc rowSpan="2">
                  <a:txBody>
                    <a:bodyPr/>
                    <a:lstStyle/>
                    <a:p>
                      <a:pPr algn="l"/>
                      <a:r>
                        <a:rPr kumimoji="1" lang="ja-JP" altLang="en-US" sz="2400" dirty="0"/>
                        <a:t>小学校</a:t>
                      </a:r>
                      <a:endParaRPr kumimoji="1" lang="ja-JP" altLang="en-US" sz="2400" dirty="0"/>
                    </a:p>
                  </a:txBody>
                  <a:tcPr marL="99060" marR="99060" marT="45720" marB="45720" vert="horz" anchor="ctr" anchorCtr="0"/>
                </a:tc>
                <a:tc>
                  <a:txBody>
                    <a:bodyPr/>
                    <a:lstStyle/>
                    <a:p>
                      <a:pPr algn="ctr"/>
                      <a:r>
                        <a:rPr kumimoji="1" lang="ja-JP" altLang="en-US" sz="2400" dirty="0"/>
                        <a:t>低学年</a:t>
                      </a:r>
                      <a:endParaRPr kumimoji="1" lang="ja-JP" altLang="en-US" sz="2400" dirty="0"/>
                    </a:p>
                    <a:p>
                      <a:pPr algn="ctr"/>
                      <a:r>
                        <a:rPr kumimoji="1" lang="ja-JP" altLang="en-US" sz="2400" dirty="0"/>
                        <a:t>中学年</a:t>
                      </a:r>
                      <a:endParaRPr kumimoji="1" lang="ja-JP" altLang="en-US" sz="2400" dirty="0"/>
                    </a:p>
                  </a:txBody>
                  <a:tcPr marL="99060" marR="99060" marT="45720" marB="45720" vert="horz" anchor="ctr" anchorCtr="0"/>
                </a:tc>
                <a:tc>
                  <a:txBody>
                    <a:bodyPr/>
                    <a:lstStyle/>
                    <a:p>
                      <a:r>
                        <a:rPr kumimoji="1" lang="ja-JP" altLang="en-US" sz="2400" dirty="0"/>
                        <a:t>自分と相手の体を大切にする態度を身に付けることができるようにする。また、性暴力の被害に遭ったとき等に、適切に対応する力を身に付けることができるようにする。</a:t>
                      </a:r>
                      <a:endParaRPr kumimoji="1" lang="ja-JP" altLang="en-US" sz="2000" dirty="0"/>
                    </a:p>
                  </a:txBody>
                  <a:tcPr/>
                </a:tc>
              </a:tr>
              <a:tr h="398054">
                <a:tc vMerge="1">
                  <a:txBody>
                    <a:bodyPr/>
                    <a:lstStyle/>
                    <a:p>
                      <a:endParaRPr kumimoji="1" lang="ja-JP" altLang="en-US" dirty="0"/>
                    </a:p>
                  </a:txBody>
                  <a:tcPr/>
                </a:tc>
                <a:tc>
                  <a:txBody>
                    <a:bodyPr/>
                    <a:lstStyle/>
                    <a:p>
                      <a:pPr algn="ctr"/>
                      <a:r>
                        <a:rPr kumimoji="1" lang="ja-JP" altLang="en-US" sz="2400" dirty="0"/>
                        <a:t>高学年</a:t>
                      </a:r>
                      <a:endParaRPr kumimoji="1" lang="ja-JP" altLang="en-US" sz="2400" dirty="0"/>
                    </a:p>
                  </a:txBody>
                  <a:tcPr marL="99060" marR="99060" marT="45720" marB="45720" vert="horz" anchor="ctr" anchorCtr="0"/>
                </a:tc>
                <a:tc>
                  <a:txBody>
                    <a:bodyPr/>
                    <a:lstStyle/>
                    <a:p>
                      <a:r>
                        <a:rPr kumimoji="1" lang="ja-JP" altLang="en-US" sz="2400" dirty="0"/>
                        <a:t>自分と相手の心と体を大切にすることを理解し、よりよい人間関係を構築する態度を身に付けることができるようにする。また、</a:t>
                      </a:r>
                      <a:r>
                        <a:rPr kumimoji="1" lang="ja-JP" altLang="en-US" sz="2400" dirty="0"/>
                        <a:t>性暴力の被害に遭ったとき等に、適切に対応する力を身に付けることができるようにする。</a:t>
                      </a:r>
                      <a:endParaRPr kumimoji="1" lang="ja-JP" altLang="en-US" sz="2000" dirty="0"/>
                    </a:p>
                  </a:txBody>
                  <a:tcPr/>
                </a:tc>
              </a:tr>
            </a:tbl>
          </a:graphicData>
        </a:graphic>
      </p:graphicFrame>
      <p:sp>
        <p:nvSpPr>
          <p:cNvPr id="1377" name="テキスト 422"/>
          <p:cNvSpPr txBox="1"/>
          <p:nvPr/>
        </p:nvSpPr>
        <p:spPr>
          <a:xfrm>
            <a:off x="252836" y="116388"/>
            <a:ext cx="6219768" cy="583883"/>
          </a:xfrm>
          <a:prstGeom prst="rect">
            <a:avLst/>
          </a:prstGeom>
          <a:solidFill>
            <a:schemeClr val="accent5">
              <a:lumMod val="40000"/>
              <a:lumOff val="60000"/>
            </a:schemeClr>
          </a:solidFill>
        </p:spPr>
        <p:txBody>
          <a:bodyPr wrap="square">
            <a:spAutoFit/>
          </a:bodyPr>
          <a:p>
            <a:pPr algn="l">
              <a:defRPr lang="ja-JP" altLang="en-US"/>
            </a:pPr>
            <a:r>
              <a:rPr lang="ja-JP" altLang="en-US" sz="3200">
                <a:latin typeface="HGPｺﾞｼｯｸE"/>
                <a:ea typeface="HGPｺﾞｼｯｸE"/>
              </a:rPr>
              <a:t>各発達段階におけるねらい（抜粋）</a:t>
            </a:r>
            <a:endParaRPr lang="ja-JP" altLang="en-US" sz="3200">
              <a:latin typeface="HGPｺﾞｼｯｸE"/>
              <a:ea typeface="HGPｺﾞｼｯｸE"/>
            </a:endParaRPr>
          </a:p>
        </p:txBody>
      </p:sp>
      <p:sp>
        <p:nvSpPr>
          <p:cNvPr id="1378" name="図形 825"/>
          <p:cNvSpPr/>
          <p:nvPr/>
        </p:nvSpPr>
        <p:spPr>
          <a:xfrm>
            <a:off x="383268" y="5207000"/>
            <a:ext cx="4278876" cy="1149352"/>
          </a:xfrm>
          <a:prstGeom prst="roundRect">
            <a:avLst/>
          </a:prstGeom>
        </p:spPr>
        <p:style>
          <a:lnRef idx="1">
            <a:schemeClr val="accent2"/>
          </a:lnRef>
          <a:fillRef idx="2">
            <a:schemeClr val="accent2"/>
          </a:fillRef>
          <a:effectRef idx="1">
            <a:schemeClr val="accent2"/>
          </a:effectRef>
          <a:fontRef idx="minor">
            <a:schemeClr val="dk1"/>
          </a:fontRef>
        </p:style>
        <p:txBody>
          <a:bodyPr anchor="ctr"/>
          <a:p>
            <a:pPr algn="ctr">
              <a:defRPr lang="ja-JP" altLang="en-US"/>
            </a:pPr>
            <a:r>
              <a:rPr lang="ja-JP" altLang="en-US" sz="3200">
                <a:latin typeface="ＭＳ Ｐゴシック"/>
                <a:ea typeface="ＭＳ Ｐゴシック"/>
              </a:rPr>
              <a:t>自分と相手の心と体を大切にすること</a:t>
            </a:r>
            <a:endParaRPr lang="ja-JP" altLang="en-US" sz="3200">
              <a:latin typeface="ＭＳ Ｐゴシック"/>
              <a:ea typeface="ＭＳ Ｐゴシック"/>
            </a:endParaRPr>
          </a:p>
        </p:txBody>
      </p:sp>
      <p:sp>
        <p:nvSpPr>
          <p:cNvPr id="1379" name="図形 826"/>
          <p:cNvSpPr/>
          <p:nvPr/>
        </p:nvSpPr>
        <p:spPr>
          <a:xfrm>
            <a:off x="4945626" y="5207000"/>
            <a:ext cx="4278876" cy="1149352"/>
          </a:xfrm>
          <a:prstGeom prst="roundRect">
            <a:avLst/>
          </a:prstGeom>
        </p:spPr>
        <p:style>
          <a:lnRef idx="1">
            <a:schemeClr val="accent4"/>
          </a:lnRef>
          <a:fillRef idx="2">
            <a:schemeClr val="accent4"/>
          </a:fillRef>
          <a:effectRef idx="1">
            <a:schemeClr val="accent4"/>
          </a:effectRef>
          <a:fontRef idx="minor">
            <a:schemeClr val="dk1"/>
          </a:fontRef>
        </p:style>
        <p:txBody>
          <a:bodyPr anchor="ctr"/>
          <a:p>
            <a:pPr algn="ctr">
              <a:defRPr lang="ja-JP" altLang="en-US"/>
            </a:pPr>
            <a:r>
              <a:rPr lang="ja-JP" altLang="en-US" sz="3200">
                <a:latin typeface="ＭＳ Ｐゴシック"/>
                <a:ea typeface="ＭＳ Ｐゴシック"/>
              </a:rPr>
              <a:t>被害に遭ったとき等の</a:t>
            </a:r>
            <a:endParaRPr lang="ja-JP" altLang="en-US" sz="3200">
              <a:latin typeface="ＭＳ Ｐゴシック"/>
              <a:ea typeface="ＭＳ Ｐゴシック"/>
            </a:endParaRPr>
          </a:p>
          <a:p>
            <a:pPr algn="ctr">
              <a:defRPr lang="ja-JP" altLang="en-US"/>
            </a:pPr>
            <a:r>
              <a:rPr lang="ja-JP" altLang="en-US" sz="3200">
                <a:latin typeface="ＭＳ Ｐゴシック"/>
                <a:ea typeface="ＭＳ Ｐゴシック"/>
              </a:rPr>
              <a:t>適切な対応</a:t>
            </a:r>
            <a:endParaRPr lang="ja-JP" altLang="en-US" sz="3200">
              <a:latin typeface="ＭＳ Ｐゴシック"/>
              <a:ea typeface="ＭＳ Ｐゴシック"/>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81" name="四角形 423"/>
          <p:cNvSpPr>
            <a:spLocks noGrp="1"/>
          </p:cNvSpPr>
          <p:nvPr>
            <p:ph type="sldNum" sz="quarter" idx="12"/>
          </p:nvPr>
        </p:nvSpPr>
        <p:spPr>
          <a:prstGeom prst="rect">
            <a:avLst/>
          </a:prstGeom>
        </p:spPr>
        <p:txBody>
          <a:bodyPr/>
          <a:lstStyle/>
          <a:p>
            <a:fld id="{F8D8928E-AA9A-4D89-BC1F-A2C05AB4BD92}" type="slidenum">
              <a:rPr kumimoji="1" lang="ja-JP" altLang="en-US" smtClean="0"/>
              <a:t>17</a:t>
            </a:fld>
            <a:endParaRPr kumimoji="1" lang="ja-JP" altLang="en-US"/>
          </a:p>
        </p:txBody>
      </p:sp>
      <p:sp>
        <p:nvSpPr>
          <p:cNvPr id="1382" name="テキスト 429"/>
          <p:cNvSpPr txBox="1"/>
          <p:nvPr/>
        </p:nvSpPr>
        <p:spPr>
          <a:xfrm>
            <a:off x="253727" y="143602"/>
            <a:ext cx="5444728" cy="583883"/>
          </a:xfrm>
          <a:prstGeom prst="rect">
            <a:avLst/>
          </a:prstGeom>
          <a:solidFill>
            <a:schemeClr val="accent5">
              <a:lumMod val="40000"/>
              <a:lumOff val="60000"/>
            </a:schemeClr>
          </a:solidFill>
        </p:spPr>
        <p:txBody>
          <a:bodyPr wrap="square">
            <a:spAutoFit/>
          </a:bodyPr>
          <a:p>
            <a:pPr algn="l">
              <a:defRPr lang="ja-JP" altLang="en-US"/>
            </a:pPr>
            <a:r>
              <a:rPr lang="ja-JP" altLang="en-US" sz="3200">
                <a:latin typeface="HGPｺﾞｼｯｸE"/>
                <a:ea typeface="HGPｺﾞｼｯｸE"/>
              </a:rPr>
              <a:t>各発達段階における指導内容</a:t>
            </a:r>
            <a:endParaRPr lang="ja-JP" altLang="en-US" sz="3200">
              <a:latin typeface="HGPｺﾞｼｯｸE"/>
              <a:ea typeface="HGPｺﾞｼｯｸE"/>
            </a:endParaRPr>
          </a:p>
        </p:txBody>
      </p:sp>
      <p:graphicFrame>
        <p:nvGraphicFramePr>
          <p:cNvPr id="1383" name="四角形 430"/>
          <p:cNvGraphicFramePr>
            <a:graphicFrameLocks noGrp="1"/>
          </p:cNvGraphicFramePr>
          <p:nvPr/>
        </p:nvGraphicFramePr>
        <p:xfrm>
          <a:off x="392113" y="891048"/>
          <a:ext cx="9253413" cy="5744550"/>
        </p:xfrm>
        <a:graphic>
          <a:graphicData uri="http://schemas.openxmlformats.org/drawingml/2006/table">
            <a:tbl>
              <a:tblPr firstRow="1" bandRow="1">
                <a:tableStyleId>{5940675A-B579-460E-94D1-54222C63F5DA}</a:tableStyleId>
              </a:tblPr>
              <a:tblGrid>
                <a:gridCol w="410000"/>
                <a:gridCol w="1631027"/>
                <a:gridCol w="424258"/>
                <a:gridCol w="424258"/>
                <a:gridCol w="424258"/>
                <a:gridCol w="424258"/>
                <a:gridCol w="424258"/>
                <a:gridCol w="424258"/>
                <a:gridCol w="490505"/>
                <a:gridCol w="358011"/>
                <a:gridCol w="424258"/>
                <a:gridCol w="424258"/>
                <a:gridCol w="424258"/>
                <a:gridCol w="424258"/>
                <a:gridCol w="424258"/>
                <a:gridCol w="424258"/>
                <a:gridCol w="424258"/>
                <a:gridCol w="424258"/>
                <a:gridCol w="424258"/>
              </a:tblGrid>
              <a:tr h="220202">
                <a:tc rowSpan="2" gridSpan="2">
                  <a:txBody>
                    <a:bodyPr/>
                    <a:lstStyle/>
                    <a:p>
                      <a:pPr algn="r"/>
                      <a:r>
                        <a:rPr kumimoji="1" lang="ja-JP" altLang="en-US" sz="1200" dirty="0"/>
                        <a:t>年齢</a:t>
                      </a:r>
                      <a:endParaRPr kumimoji="1" lang="ja-JP" altLang="en-US" sz="1200" dirty="0"/>
                    </a:p>
                  </a:txBody>
                  <a:tcPr anchor="b">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rowSpan="2" hMerge="1">
                  <a:txBody>
                    <a:bodyPr/>
                    <a:lstStyle/>
                    <a:p>
                      <a:endParaRPr kumimoji="1" lang="ja-JP" altLang="en-US" dirty="0"/>
                    </a:p>
                  </a:txBody>
                  <a:tcPr/>
                </a:tc>
                <a:tc gridSpan="3">
                  <a:txBody>
                    <a:bodyPr/>
                    <a:lstStyle/>
                    <a:p>
                      <a:pPr algn="ctr"/>
                      <a:r>
                        <a:rPr kumimoji="1" lang="ja-JP" altLang="en-US" dirty="0"/>
                        <a:t>幼児期</a:t>
                      </a:r>
                      <a:endParaRPr kumimoji="1" lang="ja-JP" altLang="en-US" dirty="0"/>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dirty="0"/>
                    </a:p>
                  </a:txBody>
                  <a:tcPr/>
                </a:tc>
                <a:tc gridSpan="6">
                  <a:txBody>
                    <a:bodyPr/>
                    <a:lstStyle/>
                    <a:p>
                      <a:pPr algn="ctr"/>
                      <a:r>
                        <a:rPr kumimoji="1" lang="ja-JP" altLang="en-US" dirty="0"/>
                        <a:t>小学校</a:t>
                      </a:r>
                      <a:endParaRPr kumimoji="1" lang="ja-JP" altLang="en-US" dirty="0"/>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gridSpan="3">
                  <a:txBody>
                    <a:bodyPr/>
                    <a:lstStyle/>
                    <a:p>
                      <a:pPr algn="ctr"/>
                      <a:r>
                        <a:rPr kumimoji="1" lang="ja-JP" altLang="en-US" dirty="0"/>
                        <a:t>中学校</a:t>
                      </a:r>
                      <a:endParaRPr kumimoji="1" lang="ja-JP" altLang="en-US" dirty="0"/>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高校</a:t>
                      </a:r>
                      <a:endParaRPr kumimoji="1" lang="ja-JP" altLang="en-US" dirty="0"/>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dirty="0"/>
                    </a:p>
                  </a:txBody>
                  <a:tcPr/>
                </a:tc>
                <a:tc gridSpan="2">
                  <a:txBody>
                    <a:bodyPr/>
                    <a:lstStyle/>
                    <a:p>
                      <a:pPr algn="ctr"/>
                      <a:r>
                        <a:rPr kumimoji="1" lang="ja-JP" altLang="en-US" dirty="0"/>
                        <a:t>大学</a:t>
                      </a:r>
                      <a:endParaRPr kumimoji="1" lang="ja-JP" altLang="en-US" dirty="0"/>
                    </a:p>
                  </a:txBody>
                  <a:tcPr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hMerge="1">
                  <a:txBody>
                    <a:bodyPr/>
                    <a:lstStyle/>
                    <a:p>
                      <a:endParaRPr kumimoji="1" lang="ja-JP" altLang="en-US" dirty="0"/>
                    </a:p>
                  </a:txBody>
                  <a:tcPr/>
                </a:tc>
              </a:tr>
              <a:tr h="349250">
                <a:tc gridSpan="2" vMerge="1">
                  <a:txBody>
                    <a:bodyPr/>
                    <a:lstStyle/>
                    <a:p>
                      <a:endParaRPr kumimoji="1" lang="ja-JP" altLang="en-US" dirty="0"/>
                    </a:p>
                  </a:txBody>
                  <a:tcPr/>
                </a:tc>
                <a:tc hMerge="1" vMerge="1">
                  <a:txBody>
                    <a:bodyPr/>
                    <a:lstStyle/>
                    <a:p>
                      <a:endParaRPr kumimoji="1" lang="ja-JP" altLang="en-US" dirty="0"/>
                    </a:p>
                  </a:txBody>
                  <a:tcPr/>
                </a:tc>
                <a:tc>
                  <a:txBody>
                    <a:bodyPr/>
                    <a:lstStyle/>
                    <a:p>
                      <a:pPr algn="ctr"/>
                      <a:r>
                        <a:rPr kumimoji="1" lang="ja-JP" altLang="en-US" sz="1400" dirty="0">
                          <a:latin typeface="+mj-ea"/>
                          <a:ea typeface="+mj-ea"/>
                        </a:rPr>
                        <a:t>4</a:t>
                      </a:r>
                      <a:endParaRPr kumimoji="1" lang="ja-JP" altLang="en-US" sz="1400" dirty="0">
                        <a:latin typeface="+mj-ea"/>
                        <a:ea typeface="+mj-ea"/>
                      </a:endParaRPr>
                    </a:p>
                  </a:txBody>
                  <a:tcPr anchor="ct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5</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6</a:t>
                      </a:r>
                      <a:endParaRPr kumimoji="1" lang="ja-JP" altLang="en-US" sz="1400" dirty="0">
                        <a:latin typeface="+mj-ea"/>
                        <a:ea typeface="+mj-ea"/>
                      </a:endParaRPr>
                    </a:p>
                  </a:txBody>
                  <a:tcPr anchor="ct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7</a:t>
                      </a:r>
                      <a:endParaRPr kumimoji="1" lang="ja-JP" altLang="en-US" sz="1400" dirty="0">
                        <a:latin typeface="+mj-ea"/>
                        <a:ea typeface="+mj-ea"/>
                      </a:endParaRPr>
                    </a:p>
                  </a:txBody>
                  <a:tcPr anchor="ct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8</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9</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10</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11</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12</a:t>
                      </a:r>
                      <a:endParaRPr kumimoji="1" lang="ja-JP" altLang="en-US" sz="1400" dirty="0">
                        <a:latin typeface="+mj-ea"/>
                        <a:ea typeface="+mj-ea"/>
                      </a:endParaRPr>
                    </a:p>
                  </a:txBody>
                  <a:tcPr anchor="ct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13</a:t>
                      </a:r>
                      <a:endParaRPr kumimoji="1" lang="ja-JP" altLang="en-US" sz="1400" dirty="0">
                        <a:latin typeface="+mj-ea"/>
                        <a:ea typeface="+mj-ea"/>
                      </a:endParaRPr>
                    </a:p>
                  </a:txBody>
                  <a:tcPr anchor="ct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14</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15</a:t>
                      </a:r>
                      <a:endParaRPr kumimoji="1" lang="ja-JP" altLang="en-US" sz="1400" dirty="0">
                        <a:latin typeface="+mj-ea"/>
                        <a:ea typeface="+mj-ea"/>
                      </a:endParaRPr>
                    </a:p>
                  </a:txBody>
                  <a:tcPr anchor="ct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16</a:t>
                      </a:r>
                      <a:endParaRPr kumimoji="1" lang="ja-JP" altLang="en-US" sz="1400" dirty="0">
                        <a:latin typeface="+mj-ea"/>
                        <a:ea typeface="+mj-ea"/>
                      </a:endParaRPr>
                    </a:p>
                  </a:txBody>
                  <a:tcPr anchor="ct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17</a:t>
                      </a:r>
                      <a:endParaRPr kumimoji="1" lang="ja-JP" altLang="en-US" sz="1400" dirty="0">
                        <a:latin typeface="+mj-ea"/>
                        <a:ea typeface="+mj-ea"/>
                      </a:endParaRPr>
                    </a:p>
                  </a:txBody>
                  <a:tcPr anchor="ct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18</a:t>
                      </a:r>
                      <a:endParaRPr kumimoji="1" lang="ja-JP" altLang="en-US" sz="1400" dirty="0">
                        <a:latin typeface="+mj-ea"/>
                        <a:ea typeface="+mj-ea"/>
                      </a:endParaRPr>
                    </a:p>
                  </a:txBody>
                  <a:tcPr anchor="ct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19</a:t>
                      </a:r>
                      <a:endParaRPr kumimoji="1" lang="ja-JP" altLang="en-US" sz="1400" dirty="0">
                        <a:latin typeface="+mj-ea"/>
                        <a:ea typeface="+mj-ea"/>
                      </a:endParaRPr>
                    </a:p>
                  </a:txBody>
                  <a:tcPr anchor="ct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pPr algn="ctr"/>
                      <a:r>
                        <a:rPr kumimoji="1" lang="ja-JP" altLang="en-US" sz="1400" dirty="0">
                          <a:latin typeface="+mj-ea"/>
                          <a:ea typeface="+mj-ea"/>
                        </a:rPr>
                        <a:t>20</a:t>
                      </a:r>
                      <a:endParaRPr kumimoji="1" lang="ja-JP" altLang="en-US" sz="1400" dirty="0">
                        <a:latin typeface="+mj-ea"/>
                        <a:ea typeface="+mj-ea"/>
                      </a:endParaRPr>
                    </a:p>
                  </a:txBody>
                  <a:tcPr anchor="ct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r>
              <a:tr h="539750">
                <a:tc rowSpan="9">
                  <a:txBody>
                    <a:bodyPr/>
                    <a:lstStyle/>
                    <a:p>
                      <a:r>
                        <a:rPr kumimoji="1" lang="ja-JP" altLang="en-US" dirty="0"/>
                        <a:t>指導内容</a:t>
                      </a:r>
                      <a:endParaRPr kumimoji="1" lang="ja-JP" altLang="en-US" dirty="0"/>
                    </a:p>
                  </a:txBody>
                  <a:tcPr anchor="ct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r>
                        <a:rPr kumimoji="1" lang="ja-JP" altLang="en-US" sz="1200" dirty="0"/>
                        <a:t>自他の尊重</a:t>
                      </a:r>
                      <a:endParaRPr kumimoji="1" lang="ja-JP" altLang="en-US" sz="1400" dirty="0"/>
                    </a:p>
                  </a:txBody>
                  <a:tcPr marL="99060" marR="99060" marT="45720" marB="45720" vert="horz" anchor="ctr" anchorCtr="0">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tcPr>
                </a:tc>
              </a:tr>
              <a:tr h="539750">
                <a:tc vMerge="1">
                  <a:txBody>
                    <a:bodyPr/>
                    <a:lstStyle/>
                    <a:p>
                      <a:endParaRPr kumimoji="1" lang="ja-JP" altLang="en-US"/>
                    </a:p>
                  </a:txBody>
                  <a:tcPr marL="99060" marR="99060" marT="45720" marB="45720" vert="eaVert" anchor="t" anchorCtr="0"/>
                </a:tc>
                <a:tc>
                  <a:txBody>
                    <a:bodyPr/>
                    <a:lstStyle/>
                    <a:p>
                      <a:r>
                        <a:rPr kumimoji="1" lang="ja-JP" altLang="en-US" sz="1200" dirty="0">
                          <a:latin typeface="+mj-ea"/>
                          <a:ea typeface="+mj-ea"/>
                          <a:cs typeface="+mn-lt"/>
                        </a:rPr>
                        <a:t>水着で隠れる部分</a:t>
                      </a:r>
                      <a:endParaRPr kumimoji="1" lang="ja-JP" altLang="en-US" sz="1400" dirty="0">
                        <a:latin typeface="+mj-ea"/>
                        <a:ea typeface="+mj-ea"/>
                        <a:cs typeface="+mn-lt"/>
                      </a:endParaRPr>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539750">
                <a:tc vMerge="1">
                  <a:txBody>
                    <a:bodyPr/>
                    <a:lstStyle/>
                    <a:p>
                      <a:endParaRPr kumimoji="1" lang="ja-JP" altLang="en-US" dirty="0"/>
                    </a:p>
                  </a:txBody>
                  <a:tcPr/>
                </a:tc>
                <a:tc>
                  <a:txBody>
                    <a:bodyPr/>
                    <a:lstStyle/>
                    <a:p>
                      <a:r>
                        <a:rPr kumimoji="1" lang="ja-JP" altLang="en-US" sz="1200" dirty="0">
                          <a:latin typeface="+mj-ea"/>
                          <a:ea typeface="+mj-ea"/>
                          <a:cs typeface="+mn-lt"/>
                        </a:rPr>
                        <a:t>SNSの危険性</a:t>
                      </a:r>
                      <a:endParaRPr kumimoji="1" lang="ja-JP" altLang="en-US" sz="1400" dirty="0">
                        <a:latin typeface="+mj-ea"/>
                        <a:ea typeface="+mj-ea"/>
                        <a:cs typeface="+mn-lt"/>
                      </a:endParaRPr>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592666">
                <a:tc vMerge="1">
                  <a:txBody>
                    <a:bodyPr/>
                    <a:lstStyle/>
                    <a:p>
                      <a:endParaRPr kumimoji="1" lang="ja-JP" altLang="en-US" dirty="0"/>
                    </a:p>
                  </a:txBody>
                  <a:tcPr/>
                </a:tc>
                <a:tc>
                  <a:txBody>
                    <a:bodyPr/>
                    <a:lstStyle/>
                    <a:p>
                      <a:r>
                        <a:rPr kumimoji="1" lang="ja-JP" altLang="en-US" sz="1200" dirty="0">
                          <a:latin typeface="+mj-ea"/>
                          <a:ea typeface="+mj-ea"/>
                          <a:cs typeface="+mn-lt"/>
                        </a:rPr>
                        <a:t>性暴力について</a:t>
                      </a:r>
                      <a:endParaRPr kumimoji="1" lang="ja-JP" altLang="en-US" sz="1400" dirty="0">
                        <a:latin typeface="+mj-ea"/>
                        <a:ea typeface="+mj-ea"/>
                        <a:cs typeface="+mn-lt"/>
                      </a:endParaRPr>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486834">
                <a:tc vMerge="1">
                  <a:txBody>
                    <a:bodyPr/>
                    <a:lstStyle/>
                    <a:p>
                      <a:endParaRPr kumimoji="1" lang="ja-JP" altLang="en-US" dirty="0"/>
                    </a:p>
                  </a:txBody>
                  <a:tcPr/>
                </a:tc>
                <a:tc>
                  <a:txBody>
                    <a:bodyPr/>
                    <a:lstStyle/>
                    <a:p>
                      <a:r>
                        <a:rPr kumimoji="1" lang="ja-JP" altLang="en-US" sz="1200" dirty="0">
                          <a:latin typeface="+mj-ea"/>
                          <a:ea typeface="+mj-ea"/>
                          <a:cs typeface="+mn-lt"/>
                        </a:rPr>
                        <a:t>デートDV</a:t>
                      </a:r>
                      <a:endParaRPr kumimoji="1" lang="ja-JP" altLang="en-US" sz="1400" dirty="0">
                        <a:latin typeface="+mj-ea"/>
                        <a:ea typeface="+mj-ea"/>
                        <a:cs typeface="+mn-lt"/>
                      </a:endParaRPr>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539750">
                <a:tc vMerge="1">
                  <a:txBody>
                    <a:bodyPr/>
                    <a:lstStyle/>
                    <a:p>
                      <a:endParaRPr kumimoji="1" lang="ja-JP" altLang="en-US" dirty="0"/>
                    </a:p>
                  </a:txBody>
                  <a:tcPr/>
                </a:tc>
                <a:tc>
                  <a:txBody>
                    <a:bodyPr/>
                    <a:lstStyle/>
                    <a:p>
                      <a:r>
                        <a:rPr kumimoji="1" lang="ja-JP" altLang="en-US" sz="1200" dirty="0">
                          <a:latin typeface="+mj-ea"/>
                          <a:ea typeface="+mj-ea"/>
                          <a:cs typeface="+mn-lt"/>
                        </a:rPr>
                        <a:t>JKビジネス</a:t>
                      </a:r>
                      <a:endParaRPr kumimoji="1" lang="ja-JP" altLang="en-US" sz="1400" dirty="0">
                        <a:latin typeface="+mj-ea"/>
                        <a:ea typeface="+mj-ea"/>
                        <a:cs typeface="+mn-lt"/>
                      </a:endParaRPr>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539750">
                <a:tc vMerge="1">
                  <a:txBody>
                    <a:bodyPr/>
                    <a:lstStyle/>
                    <a:p>
                      <a:endParaRPr kumimoji="1" lang="ja-JP" altLang="en-US" dirty="0"/>
                    </a:p>
                  </a:txBody>
                  <a:tcPr/>
                </a:tc>
                <a:tc>
                  <a:txBody>
                    <a:bodyPr/>
                    <a:lstStyle/>
                    <a:p>
                      <a:r>
                        <a:rPr kumimoji="1" lang="ja-JP" altLang="en-US" sz="1200" dirty="0"/>
                        <a:t>セクシュアルハラスメント</a:t>
                      </a:r>
                      <a:endParaRPr kumimoji="1" lang="ja-JP" altLang="en-US" sz="1400" dirty="0"/>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539750">
                <a:tc vMerge="1">
                  <a:txBody>
                    <a:bodyPr/>
                    <a:lstStyle/>
                    <a:p>
                      <a:endParaRPr kumimoji="1" lang="ja-JP" altLang="en-US" dirty="0"/>
                    </a:p>
                  </a:txBody>
                  <a:tcPr/>
                </a:tc>
                <a:tc>
                  <a:txBody>
                    <a:bodyPr/>
                    <a:lstStyle/>
                    <a:p>
                      <a:r>
                        <a:rPr kumimoji="1" lang="ja-JP" altLang="en-US" sz="1200" dirty="0"/>
                        <a:t>レイプドラック・</a:t>
                      </a:r>
                      <a:endParaRPr kumimoji="1" lang="ja-JP" altLang="en-US" sz="1400" dirty="0"/>
                    </a:p>
                    <a:p>
                      <a:r>
                        <a:rPr kumimoji="1" lang="ja-JP" altLang="en-US" sz="1200" dirty="0"/>
                        <a:t>酩酊に乗じた性犯罪</a:t>
                      </a:r>
                      <a:endParaRPr kumimoji="1" lang="ja-JP" altLang="en-US" sz="1200" dirty="0"/>
                    </a:p>
                  </a:txBody>
                  <a:tcPr marL="99060" marR="99060" marT="45720" marB="45720" vert="horz" anchor="ctr" anchorCtr="0">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tcPr>
                </a:tc>
              </a:tr>
              <a:tr h="539750">
                <a:tc vMerge="1">
                  <a:txBody>
                    <a:bodyPr/>
                    <a:lstStyle/>
                    <a:p>
                      <a:endParaRPr kumimoji="1" lang="ja-JP" altLang="en-US" dirty="0"/>
                    </a:p>
                  </a:txBody>
                  <a:tcPr/>
                </a:tc>
                <a:tc>
                  <a:txBody>
                    <a:bodyPr/>
                    <a:lstStyle/>
                    <a:p>
                      <a:r>
                        <a:rPr kumimoji="1" lang="ja-JP" altLang="en-US" sz="1200" dirty="0"/>
                        <a:t>AV出演強要</a:t>
                      </a:r>
                      <a:endParaRPr kumimoji="1" lang="ja-JP" altLang="en-US" sz="1400" dirty="0"/>
                    </a:p>
                  </a:txBody>
                  <a:tcPr marL="99060" marR="99060" marT="45720" marB="45720" vert="horz" anchor="ctr" anchorCtr="0">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endParaRPr kumimoji="1" lang="ja-JP" altLang="en-US" dirty="0"/>
                    </a:p>
                  </a:txBody>
                  <a:tcP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r>
            </a:tbl>
          </a:graphicData>
        </a:graphic>
      </p:graphicFrame>
      <p:grpSp>
        <p:nvGrpSpPr>
          <p:cNvPr id="1384" name="グループ 827"/>
          <p:cNvGrpSpPr/>
          <p:nvPr/>
        </p:nvGrpSpPr>
        <p:grpSpPr>
          <a:xfrm>
            <a:off x="2829354" y="1724323"/>
            <a:ext cx="6817371" cy="4680270"/>
            <a:chOff x="2829354" y="1527157"/>
            <a:chExt cx="6817371" cy="4680270"/>
          </a:xfrm>
        </p:grpSpPr>
        <p:sp>
          <p:nvSpPr>
            <p:cNvPr id="1385" name="図形 431"/>
            <p:cNvSpPr/>
            <p:nvPr/>
          </p:nvSpPr>
          <p:spPr>
            <a:xfrm>
              <a:off x="2829406" y="1527157"/>
              <a:ext cx="6816196" cy="355097"/>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86" name="図形 432"/>
            <p:cNvSpPr/>
            <p:nvPr/>
          </p:nvSpPr>
          <p:spPr>
            <a:xfrm>
              <a:off x="2829354" y="2073887"/>
              <a:ext cx="3404704"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87" name="図形 433"/>
            <p:cNvSpPr/>
            <p:nvPr/>
          </p:nvSpPr>
          <p:spPr>
            <a:xfrm>
              <a:off x="5395029" y="2603957"/>
              <a:ext cx="4245144"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88" name="図形 434"/>
            <p:cNvSpPr/>
            <p:nvPr/>
          </p:nvSpPr>
          <p:spPr>
            <a:xfrm>
              <a:off x="6240897" y="3194981"/>
              <a:ext cx="3404704"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89" name="図形 435"/>
            <p:cNvSpPr/>
            <p:nvPr/>
          </p:nvSpPr>
          <p:spPr>
            <a:xfrm>
              <a:off x="6234798" y="3686787"/>
              <a:ext cx="2579321"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90" name="図形 436"/>
            <p:cNvSpPr/>
            <p:nvPr/>
          </p:nvSpPr>
          <p:spPr>
            <a:xfrm>
              <a:off x="7522451" y="4205370"/>
              <a:ext cx="1292713"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91" name="図形 440"/>
            <p:cNvSpPr/>
            <p:nvPr/>
          </p:nvSpPr>
          <p:spPr>
            <a:xfrm>
              <a:off x="4531706" y="2603957"/>
              <a:ext cx="871237" cy="377670"/>
            </a:xfrm>
            <a:prstGeom prst="rightArrow">
              <a:avLst/>
            </a:prstGeom>
            <a:ln w="38100" cap="flat" cmpd="sng" algn="ctr">
              <a:solidFill>
                <a:schemeClr val="accent5"/>
              </a:solidFill>
              <a:prstDash val="solid"/>
              <a:miter lim="800000"/>
            </a:ln>
          </p:spPr>
          <p:style>
            <a:lnRef idx="2">
              <a:schemeClr val="accent5"/>
            </a:lnRef>
            <a:fillRef idx="1">
              <a:schemeClr val="lt1"/>
            </a:fillRef>
            <a:effectRef idx="0">
              <a:schemeClr val="accent5"/>
            </a:effectRef>
            <a:fontRef idx="minor">
              <a:schemeClr val="dk1"/>
            </a:fontRef>
          </p:style>
          <p:txBody>
            <a:bodyPr anchor="ctr"/>
            <a:p>
              <a:pPr algn="ctr">
                <a:defRPr lang="ja-JP" altLang="en-US"/>
              </a:pPr>
              <a:endParaRPr lang="ja-JP" altLang="en-US"/>
            </a:p>
          </p:txBody>
        </p:sp>
        <p:sp>
          <p:nvSpPr>
            <p:cNvPr id="1392" name="図形 441"/>
            <p:cNvSpPr/>
            <p:nvPr/>
          </p:nvSpPr>
          <p:spPr>
            <a:xfrm>
              <a:off x="8815255" y="3686787"/>
              <a:ext cx="823256" cy="377670"/>
            </a:xfrm>
            <a:prstGeom prst="rightArrow">
              <a:avLst/>
            </a:prstGeom>
            <a:ln w="38100" cap="flat" cmpd="sng" algn="ctr">
              <a:solidFill>
                <a:schemeClr val="accent5"/>
              </a:solidFill>
              <a:prstDash val="solid"/>
              <a:miter lim="800000"/>
            </a:ln>
          </p:spPr>
          <p:style>
            <a:lnRef idx="2">
              <a:schemeClr val="accent5"/>
            </a:lnRef>
            <a:fillRef idx="1">
              <a:schemeClr val="lt1"/>
            </a:fillRef>
            <a:effectRef idx="0">
              <a:schemeClr val="accent5"/>
            </a:effectRef>
            <a:fontRef idx="minor">
              <a:schemeClr val="dk1"/>
            </a:fontRef>
          </p:style>
          <p:txBody>
            <a:bodyPr anchor="ctr"/>
            <a:p>
              <a:pPr algn="ctr">
                <a:defRPr lang="ja-JP" altLang="en-US"/>
              </a:pPr>
              <a:endParaRPr lang="ja-JP" altLang="en-US"/>
            </a:p>
          </p:txBody>
        </p:sp>
        <p:sp>
          <p:nvSpPr>
            <p:cNvPr id="1393" name="図形 442"/>
            <p:cNvSpPr/>
            <p:nvPr/>
          </p:nvSpPr>
          <p:spPr>
            <a:xfrm>
              <a:off x="7515251" y="4823437"/>
              <a:ext cx="2131472"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94" name="図形 443"/>
            <p:cNvSpPr/>
            <p:nvPr/>
          </p:nvSpPr>
          <p:spPr>
            <a:xfrm>
              <a:off x="8689702" y="5299687"/>
              <a:ext cx="938076"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sp>
          <p:nvSpPr>
            <p:cNvPr id="1395" name="図形 444"/>
            <p:cNvSpPr/>
            <p:nvPr/>
          </p:nvSpPr>
          <p:spPr>
            <a:xfrm>
              <a:off x="8708649" y="5829757"/>
              <a:ext cx="938076" cy="377670"/>
            </a:xfrm>
            <a:prstGeom prst="rightArrow">
              <a:avLst/>
            </a:prstGeom>
          </p:spPr>
          <p:style>
            <a:lnRef idx="1">
              <a:schemeClr val="accent1"/>
            </a:lnRef>
            <a:fillRef idx="3">
              <a:schemeClr val="accent1"/>
            </a:fillRef>
            <a:effectRef idx="2">
              <a:schemeClr val="accent1"/>
            </a:effectRef>
            <a:fontRef idx="minor">
              <a:schemeClr val="lt1"/>
            </a:fontRef>
          </p:style>
          <p:txBody>
            <a:bodyPr anchor="ctr"/>
            <a:p>
              <a:pPr algn="ctr">
                <a:defRPr lang="ja-JP" altLang="en-US"/>
              </a:pPr>
              <a:endParaRPr lang="ja-JP" altLang="en-US"/>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97" name="四角形 517"/>
          <p:cNvSpPr>
            <a:spLocks noGrp="1"/>
          </p:cNvSpPr>
          <p:nvPr>
            <p:ph type="sldNum" sz="quarter" idx="12"/>
          </p:nvPr>
        </p:nvSpPr>
        <p:spPr>
          <a:prstGeom prst="rect">
            <a:avLst/>
          </a:prstGeom>
        </p:spPr>
        <p:txBody>
          <a:bodyPr/>
          <a:lstStyle/>
          <a:p>
            <a:fld id="{F8D8928E-AA9A-4D89-BC1F-A2C05AB4BD92}" type="slidenum">
              <a:rPr kumimoji="1" lang="ja-JP" altLang="en-US" smtClean="0"/>
              <a:t>18</a:t>
            </a:fld>
            <a:endParaRPr kumimoji="1" lang="ja-JP" altLang="en-US"/>
          </a:p>
        </p:txBody>
      </p:sp>
      <p:sp>
        <p:nvSpPr>
          <p:cNvPr id="1398" name="テキスト 422"/>
          <p:cNvSpPr txBox="1"/>
          <p:nvPr/>
        </p:nvSpPr>
        <p:spPr>
          <a:xfrm>
            <a:off x="253536" y="143602"/>
            <a:ext cx="9254451" cy="706993"/>
          </a:xfrm>
          <a:prstGeom prst="rect">
            <a:avLst/>
          </a:prstGeom>
        </p:spPr>
        <p:txBody>
          <a:bodyPr wrap="square">
            <a:spAutoFit/>
          </a:bodyPr>
          <a:p>
            <a:pPr>
              <a:defRPr lang="ja-JP" altLang="en-US"/>
            </a:pPr>
            <a:r>
              <a:rPr lang="ja-JP" altLang="en-US" sz="4000">
                <a:latin typeface="HGPｺﾞｼｯｸE"/>
                <a:ea typeface="HGPｺﾞｼｯｸE"/>
              </a:rPr>
              <a:t>推進に当たっての留意事項</a:t>
            </a:r>
            <a:endParaRPr lang="ja-JP" altLang="en-US" sz="3200">
              <a:latin typeface="HGPｺﾞｼｯｸE"/>
              <a:ea typeface="HGPｺﾞｼｯｸE"/>
            </a:endParaRPr>
          </a:p>
        </p:txBody>
      </p:sp>
      <p:sp>
        <p:nvSpPr>
          <p:cNvPr id="1399" name="テキスト 452"/>
          <p:cNvSpPr txBox="1"/>
          <p:nvPr/>
        </p:nvSpPr>
        <p:spPr>
          <a:xfrm>
            <a:off x="254782" y="1203620"/>
            <a:ext cx="9248991" cy="583883"/>
          </a:xfrm>
          <a:prstGeom prst="rect">
            <a:avLst/>
          </a:prstGeom>
          <a:solidFill>
            <a:schemeClr val="accent5">
              <a:lumMod val="40000"/>
              <a:lumOff val="60000"/>
            </a:schemeClr>
          </a:solidFill>
        </p:spPr>
        <p:txBody>
          <a:bodyPr wrap="square">
            <a:spAutoFit/>
          </a:bodyPr>
          <a:p>
            <a:pPr algn="l">
              <a:defRPr lang="ja-JP" altLang="en-US"/>
            </a:pPr>
            <a:r>
              <a:rPr lang="ja-JP" altLang="en-US" sz="3200" b="0">
                <a:latin typeface="HGPｺﾞｼｯｸE"/>
                <a:ea typeface="HGPｺﾞｼｯｸE"/>
              </a:rPr>
              <a:t>●　</a:t>
            </a:r>
            <a:r>
              <a:rPr lang="ja-JP" altLang="en-US" sz="3200" b="0">
                <a:latin typeface="HGPｺﾞｼｯｸE"/>
                <a:ea typeface="HGPｺﾞｼｯｸE"/>
              </a:rPr>
              <a:t>教材の使用について</a:t>
            </a:r>
            <a:endParaRPr lang="ja-JP" altLang="en-US" sz="3200" b="0">
              <a:latin typeface="HGPｺﾞｼｯｸE"/>
              <a:ea typeface="HGPｺﾞｼｯｸE"/>
            </a:endParaRPr>
          </a:p>
        </p:txBody>
      </p:sp>
      <p:sp>
        <p:nvSpPr>
          <p:cNvPr id="1400" name="四角形 521"/>
          <p:cNvSpPr>
            <a:spLocks noGrp="1"/>
          </p:cNvSpPr>
          <p:nvPr>
            <p:ph idx="1"/>
          </p:nvPr>
        </p:nvSpPr>
        <p:spPr>
          <a:xfrm>
            <a:off x="681038" y="1964757"/>
            <a:ext cx="8543925" cy="4758794"/>
          </a:xfrm>
          <a:prstGeom prst="rect">
            <a:avLst/>
          </a:prstGeom>
        </p:spPr>
        <p:txBody>
          <a:bodyPr>
            <a:normAutofit/>
          </a:bodyPr>
          <a:p>
            <a:r>
              <a:rPr kumimoji="1" lang="ja-JP" altLang="en-US" b="1">
                <a:solidFill>
                  <a:schemeClr val="tx1"/>
                </a:solidFill>
                <a:latin typeface="ＭＳ Ｐゴシック"/>
                <a:ea typeface="ＭＳ Ｐゴシック"/>
              </a:rPr>
              <a:t>児童生徒の</a:t>
            </a:r>
            <a:r>
              <a:rPr kumimoji="1" lang="ja-JP" altLang="en-US" b="1">
                <a:solidFill>
                  <a:schemeClr val="tx1"/>
                </a:solidFill>
                <a:latin typeface="ＭＳ Ｐゴシック"/>
                <a:ea typeface="ＭＳ Ｐゴシック"/>
              </a:rPr>
              <a:t>発達段階や学校の状況を踏まえ</a:t>
            </a:r>
            <a:r>
              <a:rPr kumimoji="1" lang="ja-JP" altLang="en-US" b="1">
                <a:solidFill>
                  <a:schemeClr val="tx1"/>
                </a:solidFill>
                <a:latin typeface="ＭＳ Ｐゴシック"/>
                <a:ea typeface="ＭＳ Ｐゴシック"/>
              </a:rPr>
              <a:t>、</a:t>
            </a:r>
            <a:r>
              <a:rPr kumimoji="1" lang="ja-JP" altLang="en-US" b="1">
                <a:solidFill>
                  <a:srgbClr val="FF0000"/>
                </a:solidFill>
                <a:latin typeface="ＭＳ Ｐゴシック"/>
                <a:ea typeface="ＭＳ Ｐゴシック"/>
              </a:rPr>
              <a:t>必要に応じて修正、加除が可能</a:t>
            </a:r>
            <a:endParaRPr kumimoji="1" lang="ja-JP" altLang="en-US" b="1">
              <a:solidFill>
                <a:srgbClr val="FF0000"/>
              </a:solidFill>
              <a:latin typeface="ＭＳ Ｐゴシック"/>
              <a:ea typeface="ＭＳ Ｐゴシック"/>
            </a:endParaRPr>
          </a:p>
          <a:p>
            <a:pPr marL="0" indent="0">
              <a:buNone/>
            </a:pPr>
            <a:endParaRPr kumimoji="1" lang="ja-JP" altLang="en-US" sz="1400" b="1">
              <a:solidFill>
                <a:srgbClr val="FF0000"/>
              </a:solidFill>
              <a:latin typeface="ＭＳ Ｐゴシック"/>
              <a:ea typeface="ＭＳ Ｐゴシック"/>
            </a:endParaRPr>
          </a:p>
          <a:p>
            <a:r>
              <a:rPr kumimoji="1" lang="ja-JP" altLang="en-US" b="1">
                <a:solidFill>
                  <a:schemeClr val="tx1"/>
                </a:solidFill>
                <a:latin typeface="ＭＳ Ｐゴシック"/>
                <a:ea typeface="ＭＳ Ｐゴシック"/>
              </a:rPr>
              <a:t>各教科をはじめ</a:t>
            </a:r>
            <a:r>
              <a:rPr kumimoji="1" lang="ja-JP" altLang="en-US" b="1">
                <a:solidFill>
                  <a:srgbClr val="FF0000"/>
                </a:solidFill>
                <a:latin typeface="ＭＳ Ｐゴシック"/>
                <a:ea typeface="ＭＳ Ｐゴシック"/>
              </a:rPr>
              <a:t>教育課程内外の様々な活動</a:t>
            </a:r>
            <a:r>
              <a:rPr kumimoji="1" lang="ja-JP" altLang="en-US" b="1">
                <a:solidFill>
                  <a:schemeClr val="tx1"/>
                </a:solidFill>
                <a:latin typeface="ＭＳ Ｐゴシック"/>
                <a:ea typeface="ＭＳ Ｐゴシック"/>
              </a:rPr>
              <a:t>を通じて活用することも可能（</a:t>
            </a:r>
            <a:r>
              <a:rPr kumimoji="1" lang="ja-JP" altLang="en-US" b="1">
                <a:solidFill>
                  <a:srgbClr val="FF0000"/>
                </a:solidFill>
                <a:latin typeface="ＭＳ Ｐゴシック"/>
                <a:ea typeface="ＭＳ Ｐゴシック"/>
              </a:rPr>
              <a:t>外部講師の活用も可</a:t>
            </a:r>
            <a:r>
              <a:rPr kumimoji="1" lang="ja-JP" altLang="en-US" b="1">
                <a:solidFill>
                  <a:schemeClr val="tx1"/>
                </a:solidFill>
                <a:latin typeface="ＭＳ Ｐゴシック"/>
                <a:ea typeface="ＭＳ Ｐゴシック"/>
              </a:rPr>
              <a:t>）</a:t>
            </a:r>
            <a:endParaRPr kumimoji="1" lang="ja-JP" altLang="en-US" b="1">
              <a:solidFill>
                <a:schemeClr val="tx1"/>
              </a:solidFill>
              <a:latin typeface="ＭＳ Ｐゴシック"/>
              <a:ea typeface="ＭＳ Ｐゴシック"/>
            </a:endParaRPr>
          </a:p>
          <a:p>
            <a:endParaRPr kumimoji="1" lang="ja-JP" altLang="en-US" sz="1400" b="1">
              <a:solidFill>
                <a:schemeClr val="tx1"/>
              </a:solidFill>
              <a:latin typeface="ＭＳ Ｐゴシック"/>
              <a:ea typeface="ＭＳ Ｐゴシック"/>
            </a:endParaRPr>
          </a:p>
          <a:p>
            <a:r>
              <a:rPr kumimoji="1" lang="ja-JP" altLang="en-US" b="1">
                <a:solidFill>
                  <a:schemeClr val="tx1"/>
                </a:solidFill>
                <a:latin typeface="ＭＳ Ｐゴシック"/>
                <a:ea typeface="ＭＳ Ｐゴシック"/>
              </a:rPr>
              <a:t>各教科</a:t>
            </a:r>
            <a:r>
              <a:rPr kumimoji="1" lang="ja-JP" altLang="en-US" b="1">
                <a:solidFill>
                  <a:schemeClr val="tx1"/>
                </a:solidFill>
                <a:latin typeface="ＭＳ Ｐゴシック"/>
                <a:ea typeface="ＭＳ Ｐゴシック"/>
              </a:rPr>
              <a:t>等の授業の中で使用する場合は、</a:t>
            </a:r>
            <a:r>
              <a:rPr kumimoji="1" lang="ja-JP" altLang="en-US" b="1">
                <a:solidFill>
                  <a:srgbClr val="FF0000"/>
                </a:solidFill>
                <a:latin typeface="ＭＳ Ｐゴシック"/>
                <a:ea typeface="ＭＳ Ｐゴシック"/>
              </a:rPr>
              <a:t>各教科等の目標や内容を踏まえ</a:t>
            </a:r>
            <a:r>
              <a:rPr kumimoji="1" lang="ja-JP" altLang="en-US" b="1">
                <a:solidFill>
                  <a:srgbClr val="FF0000"/>
                </a:solidFill>
                <a:latin typeface="ＭＳ Ｐゴシック"/>
                <a:ea typeface="ＭＳ Ｐゴシック"/>
              </a:rPr>
              <a:t>、適切に使用</a:t>
            </a:r>
            <a:endParaRPr kumimoji="1" lang="ja-JP" altLang="en-US" b="1">
              <a:solidFill>
                <a:srgbClr val="FF0000"/>
              </a:solidFill>
              <a:latin typeface="ＭＳ Ｐゴシック"/>
              <a:ea typeface="ＭＳ Ｐゴシック"/>
            </a:endParaRPr>
          </a:p>
          <a:p>
            <a:endParaRPr kumimoji="1" lang="ja-JP" altLang="en-US" sz="1400" b="1">
              <a:solidFill>
                <a:schemeClr val="tx1"/>
              </a:solidFill>
              <a:latin typeface="ＭＳ Ｐゴシック"/>
              <a:ea typeface="ＭＳ Ｐゴシック"/>
            </a:endParaRPr>
          </a:p>
          <a:p>
            <a:r>
              <a:rPr kumimoji="1" lang="ja-JP" altLang="en-US" b="1">
                <a:solidFill>
                  <a:schemeClr val="tx1"/>
                </a:solidFill>
                <a:latin typeface="ＭＳ Ｐゴシック"/>
                <a:ea typeface="ＭＳ Ｐゴシック"/>
              </a:rPr>
              <a:t>教材（スライド）の</a:t>
            </a:r>
            <a:r>
              <a:rPr kumimoji="1" lang="ja-JP" altLang="en-US" b="1">
                <a:solidFill>
                  <a:srgbClr val="FF0000"/>
                </a:solidFill>
                <a:latin typeface="ＭＳ Ｐゴシック"/>
                <a:ea typeface="ＭＳ Ｐゴシック"/>
              </a:rPr>
              <a:t>一部を大きく拡大して</a:t>
            </a:r>
            <a:r>
              <a:rPr kumimoji="1" lang="ja-JP" altLang="en-US" b="1">
                <a:solidFill>
                  <a:schemeClr val="tx1"/>
                </a:solidFill>
                <a:latin typeface="ＭＳ Ｐゴシック"/>
                <a:ea typeface="ＭＳ Ｐゴシック"/>
              </a:rPr>
              <a:t>児童生徒に提示することも可能</a:t>
            </a:r>
            <a:endParaRPr kumimoji="1" lang="ja-JP" altLang="en-US" b="1">
              <a:solidFill>
                <a:schemeClr val="tx1"/>
              </a:solidFill>
              <a:latin typeface="ＭＳ Ｐゴシック"/>
              <a:ea typeface="ＭＳ Ｐ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43" name="タイトル 4"/>
          <p:cNvSpPr>
            <a:spLocks noGrp="1"/>
          </p:cNvSpPr>
          <p:nvPr>
            <p:ph type="title"/>
          </p:nvPr>
        </p:nvSpPr>
        <p:spPr/>
        <p:txBody>
          <a:bodyPr>
            <a:normAutofit/>
          </a:bodyPr>
          <a:p>
            <a:r>
              <a:rPr lang="ja-JP" altLang="en-US" sz="4800">
                <a:latin typeface="HGP創英角ｺﾞｼｯｸUB" panose="020B0A00000000000000" charset="-128"/>
                <a:ea typeface="HGP創英角ｺﾞｼｯｸUB" panose="020B0A00000000000000" charset="-128"/>
              </a:rPr>
              <a:t>犯罪被害者等</a:t>
            </a:r>
            <a:r>
              <a:rPr lang="en-US" altLang="ja-JP" sz="2000">
                <a:latin typeface="HGP創英角ｺﾞｼｯｸUB" panose="020B0A00000000000000" charset="-128"/>
                <a:ea typeface="HGP創英角ｺﾞｼｯｸUB" panose="020B0A00000000000000" charset="-128"/>
              </a:rPr>
              <a:t>(</a:t>
            </a:r>
            <a:r>
              <a:rPr lang="ja-JP" altLang="en-US" sz="2000">
                <a:latin typeface="HGP創英角ｺﾞｼｯｸUB" panose="020B0A00000000000000" charset="-128"/>
                <a:ea typeface="HGP創英角ｺﾞｼｯｸUB" panose="020B0A00000000000000" charset="-128"/>
              </a:rPr>
              <a:t>その家族や遺族</a:t>
            </a:r>
            <a:r>
              <a:rPr lang="en-US" altLang="ja-JP" sz="2000">
                <a:latin typeface="HGP創英角ｺﾞｼｯｸUB" panose="020B0A00000000000000" charset="-128"/>
                <a:ea typeface="HGP創英角ｺﾞｼｯｸUB" panose="020B0A00000000000000" charset="-128"/>
              </a:rPr>
              <a:t>)</a:t>
            </a:r>
            <a:endParaRPr lang="en-US" altLang="ja-JP" sz="2000">
              <a:latin typeface="HGP創英角ｺﾞｼｯｸUB" panose="020B0A00000000000000" charset="-128"/>
              <a:ea typeface="HGP創英角ｺﾞｼｯｸUB" panose="020B0A00000000000000" charset="-128"/>
            </a:endParaRPr>
          </a:p>
        </p:txBody>
      </p:sp>
      <p:sp>
        <p:nvSpPr>
          <p:cNvPr id="1244" name="スライド番号プレースホルダ 3"/>
          <p:cNvSpPr>
            <a:spLocks noGrp="1"/>
          </p:cNvSpPr>
          <p:nvPr>
            <p:ph type="sldNum" sz="quarter" idx="12"/>
          </p:nvPr>
        </p:nvSpPr>
        <p:spPr/>
        <p:txBody>
          <a:bodyPr/>
          <a:p>
            <a:fld id="{F8D8928E-AA9A-4D89-BC1F-A2C05AB4BD92}" type="slidenum">
              <a:rPr kumimoji="1" lang="ja-JP" altLang="en-US" smtClean="0"/>
              <a:t>1</a:t>
            </a:fld>
            <a:endParaRPr kumimoji="1" lang="ja-JP" altLang="en-US"/>
          </a:p>
        </p:txBody>
      </p:sp>
      <p:sp>
        <p:nvSpPr>
          <p:cNvPr id="1245" name="テキスト 193"/>
          <p:cNvSpPr txBox="1"/>
          <p:nvPr/>
        </p:nvSpPr>
        <p:spPr>
          <a:xfrm>
            <a:off x="1049073" y="1936750"/>
            <a:ext cx="8014229" cy="1414879"/>
          </a:xfrm>
          <a:prstGeom prst="rect">
            <a:avLst/>
          </a:prstGeom>
        </p:spPr>
        <p:txBody>
          <a:bodyPr wrap="square">
            <a:spAutoFit/>
          </a:bodyPr>
          <a:p>
            <a:pPr algn="l">
              <a:defRPr lang="ja-JP" altLang="en-US"/>
            </a:pPr>
            <a:r>
              <a:rPr lang="ja-JP" altLang="en-US" sz="3600"/>
              <a:t>2019(R1)年に犯罪による被害を受けた人の数は58万人を超える。</a:t>
            </a:r>
            <a:endParaRPr lang="ja-JP" altLang="en-US" sz="3600"/>
          </a:p>
          <a:p>
            <a:pPr>
              <a:defRPr lang="ja-JP" altLang="en-US"/>
            </a:pPr>
            <a:endParaRPr lang="ja-JP" altLang="en-US"/>
          </a:p>
        </p:txBody>
      </p:sp>
      <p:sp>
        <p:nvSpPr>
          <p:cNvPr id="1246" name="テキスト 194"/>
          <p:cNvSpPr txBox="1"/>
          <p:nvPr/>
        </p:nvSpPr>
        <p:spPr>
          <a:xfrm>
            <a:off x="1049073" y="3565585"/>
            <a:ext cx="8014229" cy="860881"/>
          </a:xfrm>
          <a:prstGeom prst="rect">
            <a:avLst/>
          </a:prstGeom>
        </p:spPr>
        <p:txBody>
          <a:bodyPr wrap="square">
            <a:spAutoFit/>
          </a:bodyPr>
          <a:p>
            <a:pPr algn="l">
              <a:defRPr lang="ja-JP" altLang="en-US"/>
            </a:pPr>
            <a:r>
              <a:rPr lang="ja-JP" altLang="en-US" sz="3600"/>
              <a:t>被害に遭う人は特別な人ではない。</a:t>
            </a:r>
            <a:endParaRPr lang="ja-JP" altLang="en-US" sz="3600"/>
          </a:p>
          <a:p>
            <a:pPr>
              <a:defRPr lang="ja-JP" altLang="en-US"/>
            </a:pPr>
            <a:endParaRPr lang="ja-JP" altLang="en-US"/>
          </a:p>
        </p:txBody>
      </p:sp>
      <p:sp>
        <p:nvSpPr>
          <p:cNvPr id="1247" name="テキスト 195"/>
          <p:cNvSpPr txBox="1"/>
          <p:nvPr/>
        </p:nvSpPr>
        <p:spPr>
          <a:xfrm>
            <a:off x="1049073" y="4654610"/>
            <a:ext cx="8014229" cy="1476435"/>
          </a:xfrm>
          <a:prstGeom prst="rect">
            <a:avLst/>
          </a:prstGeom>
        </p:spPr>
        <p:txBody>
          <a:bodyPr wrap="square">
            <a:spAutoFit/>
          </a:bodyPr>
          <a:p>
            <a:pPr>
              <a:defRPr lang="ja-JP" altLang="en-US"/>
            </a:pPr>
            <a:r>
              <a:rPr lang="ja-JP" altLang="en-US" sz="3600"/>
              <a:t>事件や事故の数だけ被害者が存在する。</a:t>
            </a:r>
            <a:endParaRPr lang="ja-JP" altLang="en-US" sz="3600"/>
          </a:p>
          <a:p>
            <a:pPr>
              <a:defRPr lang="ja-JP" altLang="en-US"/>
            </a:pPr>
            <a:endParaRPr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402" name="四角形 526"/>
          <p:cNvSpPr>
            <a:spLocks noGrp="1"/>
          </p:cNvSpPr>
          <p:nvPr>
            <p:ph type="sldNum" sz="quarter" idx="12"/>
          </p:nvPr>
        </p:nvSpPr>
        <p:spPr>
          <a:prstGeom prst="rect">
            <a:avLst/>
          </a:prstGeom>
        </p:spPr>
        <p:txBody>
          <a:bodyPr/>
          <a:lstStyle/>
          <a:p>
            <a:fld id="{F8D8928E-AA9A-4D89-BC1F-A2C05AB4BD92}" type="slidenum">
              <a:rPr kumimoji="1" lang="ja-JP" altLang="en-US" smtClean="0"/>
              <a:t>19</a:t>
            </a:fld>
            <a:endParaRPr kumimoji="1" lang="ja-JP" altLang="en-US"/>
          </a:p>
        </p:txBody>
      </p:sp>
      <p:sp>
        <p:nvSpPr>
          <p:cNvPr id="1403" name="テキスト 452"/>
          <p:cNvSpPr txBox="1"/>
          <p:nvPr/>
        </p:nvSpPr>
        <p:spPr>
          <a:xfrm>
            <a:off x="254782" y="136071"/>
            <a:ext cx="9248991" cy="583883"/>
          </a:xfrm>
          <a:prstGeom prst="rect">
            <a:avLst/>
          </a:prstGeom>
          <a:solidFill>
            <a:schemeClr val="accent5">
              <a:lumMod val="40000"/>
              <a:lumOff val="60000"/>
            </a:schemeClr>
          </a:solidFill>
        </p:spPr>
        <p:txBody>
          <a:bodyPr wrap="square">
            <a:spAutoFit/>
          </a:bodyPr>
          <a:p>
            <a:pPr algn="l">
              <a:defRPr lang="ja-JP" altLang="en-US"/>
            </a:pPr>
            <a:r>
              <a:rPr lang="ja-JP" altLang="en-US" sz="3200" b="0">
                <a:latin typeface="HGPｺﾞｼｯｸE"/>
                <a:ea typeface="HGPｺﾞｼｯｸE"/>
              </a:rPr>
              <a:t>●　児童生徒から相談を受けた場合の対応</a:t>
            </a:r>
            <a:endParaRPr lang="ja-JP" altLang="en-US" sz="3200" b="0">
              <a:latin typeface="HGPｺﾞｼｯｸE"/>
              <a:ea typeface="HGPｺﾞｼｯｸE"/>
            </a:endParaRPr>
          </a:p>
        </p:txBody>
      </p:sp>
      <p:sp>
        <p:nvSpPr>
          <p:cNvPr id="1404" name="四角形 529"/>
          <p:cNvSpPr>
            <a:spLocks noGrp="1"/>
          </p:cNvSpPr>
          <p:nvPr>
            <p:ph idx="1"/>
          </p:nvPr>
        </p:nvSpPr>
        <p:spPr>
          <a:xfrm>
            <a:off x="681038" y="829756"/>
            <a:ext cx="8543925" cy="5891705"/>
          </a:xfrm>
          <a:prstGeom prst="rect">
            <a:avLst/>
          </a:prstGeom>
        </p:spPr>
        <p:txBody>
          <a:bodyPr>
            <a:normAutofit/>
          </a:bodyPr>
          <a:p>
            <a:r>
              <a:rPr kumimoji="1" lang="ja-JP" altLang="en-US" b="1">
                <a:latin typeface="ＭＳ Ｐゴシック"/>
                <a:ea typeface="ＭＳ Ｐゴシック"/>
              </a:rPr>
              <a:t>授業後に、</a:t>
            </a:r>
            <a:r>
              <a:rPr kumimoji="1" lang="ja-JP" altLang="en-US" b="1">
                <a:solidFill>
                  <a:srgbClr val="FF0000"/>
                </a:solidFill>
                <a:latin typeface="ＭＳ Ｐゴシック"/>
                <a:ea typeface="ＭＳ Ｐゴシック"/>
              </a:rPr>
              <a:t>児童生徒が性暴力被害を受けた、受けていることを</a:t>
            </a:r>
            <a:r>
              <a:rPr kumimoji="1" lang="ja-JP" altLang="en-US" b="1">
                <a:solidFill>
                  <a:srgbClr val="FF0000"/>
                </a:solidFill>
                <a:latin typeface="ＭＳ Ｐゴシック"/>
                <a:ea typeface="ＭＳ Ｐゴシック"/>
              </a:rPr>
              <a:t>開示してきた場合を想定し</a:t>
            </a:r>
            <a:r>
              <a:rPr kumimoji="1" lang="ja-JP" altLang="en-US" b="1">
                <a:latin typeface="ＭＳ Ｐゴシック"/>
                <a:ea typeface="ＭＳ Ｐゴシック"/>
              </a:rPr>
              <a:t>、事前にどうのように対応するか校内で共通理解を図る。</a:t>
            </a:r>
            <a:endParaRPr kumimoji="1" lang="ja-JP" altLang="en-US" sz="1400" b="1">
              <a:latin typeface="ＭＳ Ｐゴシック"/>
              <a:ea typeface="ＭＳ Ｐゴシック"/>
            </a:endParaRPr>
          </a:p>
          <a:p>
            <a:endParaRPr kumimoji="1" lang="ja-JP" altLang="en-US" sz="1000" b="1">
              <a:latin typeface="ＭＳ Ｐゴシック"/>
              <a:ea typeface="ＭＳ Ｐゴシック"/>
            </a:endParaRPr>
          </a:p>
          <a:p>
            <a:r>
              <a:rPr kumimoji="1" lang="ja-JP" altLang="en-US" b="1">
                <a:latin typeface="ＭＳ Ｐゴシック"/>
                <a:ea typeface="ＭＳ Ｐゴシック"/>
              </a:rPr>
              <a:t>聞き取りを行う場合は、</a:t>
            </a:r>
            <a:r>
              <a:rPr kumimoji="1" lang="ja-JP" altLang="en-US" b="1">
                <a:solidFill>
                  <a:srgbClr val="FF0000"/>
                </a:solidFill>
                <a:latin typeface="ＭＳ Ｐゴシック"/>
                <a:ea typeface="ＭＳ Ｐゴシック"/>
              </a:rPr>
              <a:t>二人以上で対応し</a:t>
            </a:r>
            <a:r>
              <a:rPr kumimoji="1" lang="ja-JP" altLang="en-US" b="1">
                <a:latin typeface="ＭＳ Ｐゴシック"/>
                <a:ea typeface="ＭＳ Ｐゴシック"/>
              </a:rPr>
              <a:t>、児童生徒が安心して話せる場所で、</a:t>
            </a:r>
            <a:r>
              <a:rPr kumimoji="1" lang="ja-JP" altLang="en-US" b="1">
                <a:solidFill>
                  <a:srgbClr val="FF0000"/>
                </a:solidFill>
                <a:latin typeface="ＭＳ Ｐゴシック"/>
                <a:ea typeface="ＭＳ Ｐゴシック"/>
              </a:rPr>
              <a:t>「誰に何をされたのか」聞き取りをする。（無理に聞きすぎない、感情的にならない）</a:t>
            </a:r>
            <a:endParaRPr kumimoji="1" lang="ja-JP" altLang="en-US" b="1">
              <a:solidFill>
                <a:srgbClr val="FF0000"/>
              </a:solidFill>
              <a:latin typeface="ＭＳ Ｐゴシック"/>
              <a:ea typeface="ＭＳ Ｐゴシック"/>
            </a:endParaRPr>
          </a:p>
          <a:p>
            <a:endParaRPr kumimoji="1" lang="ja-JP" altLang="en-US" sz="1000" b="1">
              <a:latin typeface="ＭＳ Ｐゴシック"/>
              <a:ea typeface="ＭＳ Ｐゴシック"/>
            </a:endParaRPr>
          </a:p>
          <a:p>
            <a:r>
              <a:rPr kumimoji="1" lang="ja-JP" altLang="en-US" b="1">
                <a:latin typeface="ＭＳ Ｐゴシック"/>
                <a:ea typeface="ＭＳ Ｐゴシック"/>
              </a:rPr>
              <a:t>話してくれた内容を家族や他の教員、専門機関にどこまで伝えてよいか、</a:t>
            </a:r>
            <a:r>
              <a:rPr kumimoji="1" lang="ja-JP" altLang="en-US" b="1">
                <a:solidFill>
                  <a:srgbClr val="FF0000"/>
                </a:solidFill>
                <a:latin typeface="ＭＳ Ｐゴシック"/>
                <a:ea typeface="ＭＳ Ｐゴシック"/>
              </a:rPr>
              <a:t>本人に同意をとる</a:t>
            </a:r>
            <a:r>
              <a:rPr kumimoji="1" lang="ja-JP" altLang="en-US" b="1">
                <a:latin typeface="ＭＳ Ｐゴシック"/>
                <a:ea typeface="ＭＳ Ｐゴシック"/>
              </a:rPr>
              <a:t>。</a:t>
            </a:r>
            <a:endParaRPr kumimoji="1" lang="ja-JP" altLang="en-US" b="1">
              <a:latin typeface="ＭＳ Ｐゴシック"/>
              <a:ea typeface="ＭＳ Ｐゴシック"/>
            </a:endParaRPr>
          </a:p>
          <a:p>
            <a:endParaRPr kumimoji="1" lang="ja-JP" altLang="en-US" sz="1000" b="1">
              <a:latin typeface="ＭＳ Ｐゴシック"/>
              <a:ea typeface="ＭＳ Ｐゴシック"/>
            </a:endParaRPr>
          </a:p>
          <a:p>
            <a:r>
              <a:rPr kumimoji="1" lang="ja-JP" altLang="en-US" b="1">
                <a:latin typeface="ＭＳ Ｐゴシック"/>
                <a:ea typeface="ＭＳ Ｐゴシック"/>
              </a:rPr>
              <a:t>最後に</a:t>
            </a:r>
            <a:r>
              <a:rPr kumimoji="1" lang="ja-JP" altLang="en-US" b="1">
                <a:solidFill>
                  <a:srgbClr val="FF0000"/>
                </a:solidFill>
                <a:latin typeface="ＭＳ Ｐゴシック"/>
                <a:ea typeface="ＭＳ Ｐゴシック"/>
              </a:rPr>
              <a:t>話してくれたことに「ありがとう」</a:t>
            </a:r>
            <a:r>
              <a:rPr kumimoji="1" lang="ja-JP" altLang="en-US" b="1">
                <a:latin typeface="ＭＳ Ｐゴシック"/>
                <a:ea typeface="ＭＳ Ｐゴシック"/>
              </a:rPr>
              <a:t>と伝える。</a:t>
            </a:r>
            <a:endParaRPr kumimoji="1" lang="ja-JP" altLang="en-US" sz="1400" b="1">
              <a:latin typeface="ＭＳ Ｐゴシック"/>
              <a:ea typeface="ＭＳ Ｐゴシック"/>
            </a:endParaRPr>
          </a:p>
          <a:p>
            <a:endParaRPr kumimoji="1" lang="ja-JP" altLang="en-US" sz="1000" b="1">
              <a:latin typeface="ＭＳ Ｐゴシック"/>
              <a:ea typeface="ＭＳ Ｐゴシック"/>
            </a:endParaRPr>
          </a:p>
          <a:p>
            <a:r>
              <a:rPr kumimoji="1" lang="ja-JP" altLang="en-US" b="1">
                <a:latin typeface="ＭＳ Ｐゴシック"/>
                <a:ea typeface="ＭＳ Ｐゴシック"/>
              </a:rPr>
              <a:t>必要に応じて</a:t>
            </a:r>
            <a:r>
              <a:rPr kumimoji="1" lang="ja-JP" altLang="en-US" b="1">
                <a:solidFill>
                  <a:srgbClr val="FF0000"/>
                </a:solidFill>
                <a:latin typeface="ＭＳ Ｐゴシック"/>
                <a:ea typeface="ＭＳ Ｐゴシック"/>
              </a:rPr>
              <a:t>専門機関と連携</a:t>
            </a:r>
            <a:r>
              <a:rPr kumimoji="1" lang="ja-JP" altLang="en-US" b="1">
                <a:latin typeface="ＭＳ Ｐゴシック"/>
                <a:ea typeface="ＭＳ Ｐゴシック"/>
              </a:rPr>
              <a:t>して対応する。</a:t>
            </a:r>
            <a:endParaRPr kumimoji="1" lang="ja-JP" altLang="en-US" b="1">
              <a:latin typeface="ＭＳ Ｐゴシック"/>
              <a:ea typeface="ＭＳ Ｐゴシック"/>
            </a:endParaRPr>
          </a:p>
          <a:p>
            <a:pPr marL="0" indent="0">
              <a:buNone/>
            </a:pPr>
            <a:endParaRPr kumimoji="1" lang="ja-JP" altLang="en-US" sz="1400" b="1">
              <a:latin typeface="ＭＳ Ｐゴシック"/>
              <a:ea typeface="ＭＳ Ｐゴシック"/>
            </a:endParaRPr>
          </a:p>
          <a:p>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406" name="四角形 534"/>
          <p:cNvSpPr>
            <a:spLocks noGrp="1"/>
          </p:cNvSpPr>
          <p:nvPr>
            <p:ph type="sldNum" sz="quarter" idx="12"/>
          </p:nvPr>
        </p:nvSpPr>
        <p:spPr>
          <a:prstGeom prst="rect">
            <a:avLst/>
          </a:prstGeom>
        </p:spPr>
        <p:txBody>
          <a:bodyPr/>
          <a:lstStyle/>
          <a:p>
            <a:fld id="{F8D8928E-AA9A-4D89-BC1F-A2C05AB4BD92}" type="slidenum">
              <a:rPr kumimoji="1" lang="ja-JP" altLang="en-US" smtClean="0"/>
              <a:t>20</a:t>
            </a:fld>
            <a:endParaRPr kumimoji="1" lang="ja-JP" altLang="en-US"/>
          </a:p>
        </p:txBody>
      </p:sp>
      <p:sp>
        <p:nvSpPr>
          <p:cNvPr id="1407" name="テキスト 452"/>
          <p:cNvSpPr txBox="1"/>
          <p:nvPr/>
        </p:nvSpPr>
        <p:spPr>
          <a:xfrm>
            <a:off x="254782" y="251120"/>
            <a:ext cx="9248991" cy="1076325"/>
          </a:xfrm>
          <a:prstGeom prst="rect">
            <a:avLst/>
          </a:prstGeom>
          <a:solidFill>
            <a:schemeClr val="accent5">
              <a:lumMod val="40000"/>
              <a:lumOff val="60000"/>
            </a:schemeClr>
          </a:solidFill>
        </p:spPr>
        <p:txBody>
          <a:bodyPr wrap="square">
            <a:spAutoFit/>
          </a:bodyPr>
          <a:p>
            <a:pPr algn="l">
              <a:defRPr lang="ja-JP" altLang="en-US"/>
            </a:pPr>
            <a:r>
              <a:rPr lang="ja-JP" altLang="en-US" sz="3200" b="0">
                <a:latin typeface="HGPｺﾞｼｯｸE"/>
                <a:ea typeface="HGPｺﾞｼｯｸE"/>
              </a:rPr>
              <a:t>●　家庭で性暴力被害等の経験（疑い）がある</a:t>
            </a:r>
            <a:endParaRPr lang="ja-JP" altLang="en-US" sz="3200" b="0">
              <a:latin typeface="HGPｺﾞｼｯｸE"/>
              <a:ea typeface="HGPｺﾞｼｯｸE"/>
            </a:endParaRPr>
          </a:p>
          <a:p>
            <a:pPr algn="l">
              <a:defRPr lang="ja-JP" altLang="en-US"/>
            </a:pPr>
            <a:r>
              <a:rPr lang="ja-JP" altLang="en-US" sz="3200" b="0">
                <a:latin typeface="HGPｺﾞｼｯｸE"/>
                <a:ea typeface="HGPｺﾞｼｯｸE"/>
              </a:rPr>
              <a:t>     児童生徒への対応</a:t>
            </a:r>
            <a:endParaRPr lang="ja-JP" altLang="en-US" sz="3200" b="0">
              <a:latin typeface="HGPｺﾞｼｯｸE"/>
              <a:ea typeface="HGPｺﾞｼｯｸE"/>
            </a:endParaRPr>
          </a:p>
        </p:txBody>
      </p:sp>
      <p:sp>
        <p:nvSpPr>
          <p:cNvPr id="1408" name="四角形 536"/>
          <p:cNvSpPr>
            <a:spLocks noGrp="1"/>
          </p:cNvSpPr>
          <p:nvPr>
            <p:ph idx="1"/>
          </p:nvPr>
        </p:nvSpPr>
        <p:spPr>
          <a:xfrm>
            <a:off x="681040" y="1327445"/>
            <a:ext cx="8543925" cy="2535707"/>
          </a:xfrm>
          <a:prstGeom prst="rect">
            <a:avLst/>
          </a:prstGeom>
        </p:spPr>
        <p:txBody>
          <a:bodyPr>
            <a:normAutofit/>
          </a:bodyPr>
          <a:p>
            <a:r>
              <a:rPr kumimoji="1" lang="ja-JP" altLang="en-US" b="1">
                <a:latin typeface="ＭＳ Ｐゴシック"/>
                <a:ea typeface="ＭＳ Ｐゴシック"/>
                <a:cs typeface="+mn-lt"/>
              </a:rPr>
              <a:t>虐待等の被害も含め、児童生徒が「自分の体も相手の体も大切」等の</a:t>
            </a:r>
            <a:r>
              <a:rPr kumimoji="1" lang="ja-JP" altLang="en-US" b="1">
                <a:solidFill>
                  <a:srgbClr val="FF0000"/>
                </a:solidFill>
                <a:latin typeface="ＭＳ Ｐゴシック"/>
                <a:ea typeface="ＭＳ Ｐゴシック"/>
                <a:cs typeface="+mn-lt"/>
              </a:rPr>
              <a:t>授業の内容が受け入れられないことも考えられ</a:t>
            </a:r>
            <a:r>
              <a:rPr kumimoji="1" lang="ja-JP" altLang="en-US" b="1">
                <a:solidFill>
                  <a:srgbClr val="FF0000"/>
                </a:solidFill>
                <a:latin typeface="ＭＳ Ｐゴシック"/>
                <a:ea typeface="ＭＳ Ｐゴシック"/>
                <a:cs typeface="+mn-lt"/>
              </a:rPr>
              <a:t>る</a:t>
            </a:r>
            <a:r>
              <a:rPr kumimoji="1" lang="ja-JP" altLang="en-US" b="1">
                <a:solidFill>
                  <a:srgbClr val="FF0000"/>
                </a:solidFill>
                <a:latin typeface="ＭＳ Ｐゴシック"/>
                <a:ea typeface="ＭＳ Ｐゴシック"/>
                <a:cs typeface="+mn-lt"/>
              </a:rPr>
              <a:t>。（</a:t>
            </a:r>
            <a:r>
              <a:rPr kumimoji="1" lang="ja-JP" altLang="en-US" b="1">
                <a:solidFill>
                  <a:srgbClr val="FF0000"/>
                </a:solidFill>
                <a:latin typeface="ＭＳ Ｐゴシック"/>
                <a:ea typeface="ＭＳ Ｐゴシック"/>
                <a:cs typeface="+mn-lt"/>
              </a:rPr>
              <a:t>授業のフォロー）</a:t>
            </a:r>
            <a:endParaRPr kumimoji="1" lang="ja-JP" altLang="en-US" sz="1000" b="1">
              <a:solidFill>
                <a:srgbClr val="FF0000"/>
              </a:solidFill>
              <a:latin typeface="ＭＳ Ｐゴシック"/>
              <a:ea typeface="ＭＳ Ｐゴシック"/>
              <a:cs typeface="+mn-lt"/>
            </a:endParaRPr>
          </a:p>
          <a:p>
            <a:endParaRPr kumimoji="1" lang="ja-JP" altLang="en-US" sz="1000" b="1">
              <a:latin typeface="ＭＳ Ｐゴシック"/>
              <a:ea typeface="ＭＳ Ｐゴシック"/>
              <a:cs typeface="+mn-lt"/>
            </a:endParaRPr>
          </a:p>
          <a:p>
            <a:r>
              <a:rPr kumimoji="1" lang="ja-JP" altLang="en-US" b="1">
                <a:latin typeface="ＭＳ Ｐゴシック"/>
                <a:ea typeface="ＭＳ Ｐゴシック"/>
                <a:cs typeface="+mn-lt"/>
              </a:rPr>
              <a:t>家庭の養育環境を含む要因を考慮に入れ、</a:t>
            </a:r>
            <a:r>
              <a:rPr kumimoji="1" lang="ja-JP" altLang="en-US" b="1">
                <a:solidFill>
                  <a:srgbClr val="FF0000"/>
                </a:solidFill>
                <a:latin typeface="ＭＳ Ｐゴシック"/>
                <a:ea typeface="ＭＳ Ｐゴシック"/>
                <a:cs typeface="+mn-lt"/>
              </a:rPr>
              <a:t>児童相談所等の専門機関と連携して対応する</a:t>
            </a:r>
            <a:r>
              <a:rPr kumimoji="1" lang="ja-JP" altLang="en-US" b="1">
                <a:latin typeface="ＭＳ Ｐゴシック"/>
                <a:ea typeface="ＭＳ Ｐゴシック"/>
                <a:cs typeface="+mn-lt"/>
              </a:rPr>
              <a:t>。</a:t>
            </a:r>
            <a:endParaRPr kumimoji="1" lang="ja-JP" altLang="en-US" b="1">
              <a:latin typeface="ＭＳ Ｐゴシック"/>
              <a:ea typeface="ＭＳ Ｐゴシック"/>
              <a:cs typeface="+mn-lt"/>
            </a:endParaRPr>
          </a:p>
        </p:txBody>
      </p:sp>
      <p:sp>
        <p:nvSpPr>
          <p:cNvPr id="1409" name="テキスト 547"/>
          <p:cNvSpPr txBox="1"/>
          <p:nvPr/>
        </p:nvSpPr>
        <p:spPr>
          <a:xfrm>
            <a:off x="328506" y="4228996"/>
            <a:ext cx="9248991" cy="583883"/>
          </a:xfrm>
          <a:prstGeom prst="rect">
            <a:avLst/>
          </a:prstGeom>
          <a:solidFill>
            <a:schemeClr val="accent5">
              <a:lumMod val="40000"/>
              <a:lumOff val="60000"/>
            </a:schemeClr>
          </a:solidFill>
        </p:spPr>
        <p:txBody>
          <a:bodyPr wrap="square">
            <a:spAutoFit/>
          </a:bodyPr>
          <a:p>
            <a:pPr algn="l">
              <a:defRPr lang="ja-JP" altLang="en-US"/>
            </a:pPr>
            <a:r>
              <a:rPr lang="ja-JP" altLang="en-US" sz="3200" b="0">
                <a:latin typeface="HGPｺﾞｼｯｸE"/>
                <a:ea typeface="HGPｺﾞｼｯｸE"/>
              </a:rPr>
              <a:t>●　外国にルーツがある児童生徒への配慮</a:t>
            </a:r>
            <a:endParaRPr lang="ja-JP" altLang="en-US" sz="3200" b="0">
              <a:latin typeface="HGPｺﾞｼｯｸE"/>
              <a:ea typeface="HGPｺﾞｼｯｸE"/>
            </a:endParaRPr>
          </a:p>
        </p:txBody>
      </p:sp>
      <p:sp>
        <p:nvSpPr>
          <p:cNvPr id="1410" name="四角形 548"/>
          <p:cNvSpPr/>
          <p:nvPr/>
        </p:nvSpPr>
        <p:spPr>
          <a:xfrm>
            <a:off x="681038" y="4812879"/>
            <a:ext cx="8543925" cy="190859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kumimoji="1" lang="ja-JP" altLang="en-US" b="1">
                <a:solidFill>
                  <a:srgbClr val="FF0000"/>
                </a:solidFill>
                <a:latin typeface="ＭＳ Ｐゴシック"/>
                <a:ea typeface="ＭＳ Ｐゴシック"/>
              </a:rPr>
              <a:t>挨拶の際の行動や距離感等の考え方が、文化により異なることを踏まえ</a:t>
            </a:r>
            <a:r>
              <a:rPr kumimoji="1" lang="ja-JP" altLang="en-US" b="1">
                <a:latin typeface="ＭＳ Ｐゴシック"/>
                <a:ea typeface="ＭＳ Ｐゴシック"/>
              </a:rPr>
              <a:t>、</a:t>
            </a:r>
            <a:r>
              <a:rPr kumimoji="1" lang="ja-JP" altLang="en-US" b="1">
                <a:latin typeface="ＭＳ Ｐゴシック"/>
                <a:ea typeface="ＭＳ Ｐゴシック"/>
              </a:rPr>
              <a:t>該当児童生徒が非難の対象となったり、自尊感情を低下させたりすることがないよう十分配慮する。</a:t>
            </a:r>
            <a:endParaRPr kumimoji="1" lang="ja-JP" altLang="en-US" b="1">
              <a:latin typeface="ＭＳ Ｐゴシック"/>
              <a:ea typeface="ＭＳ Ｐゴシック"/>
            </a:endParaRPr>
          </a:p>
          <a:p>
            <a:pPr marL="0" indent="0">
              <a:buNone/>
            </a:pPr>
            <a:endParaRPr kumimoji="1" lang="ja-JP" altLang="en-US" b="1"/>
          </a:p>
          <a:p>
            <a:pPr marL="0" indent="0">
              <a:buNone/>
            </a:pPr>
            <a:endParaRPr kumimoji="1" lang="ja-JP" altLang="en-US" sz="1400"/>
          </a:p>
          <a:p>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412" name="四角形 541"/>
          <p:cNvSpPr>
            <a:spLocks noGrp="1"/>
          </p:cNvSpPr>
          <p:nvPr>
            <p:ph type="sldNum" sz="quarter" idx="12"/>
          </p:nvPr>
        </p:nvSpPr>
        <p:spPr>
          <a:prstGeom prst="rect">
            <a:avLst/>
          </a:prstGeom>
        </p:spPr>
        <p:txBody>
          <a:bodyPr/>
          <a:lstStyle/>
          <a:p>
            <a:fld id="{F8D8928E-AA9A-4D89-BC1F-A2C05AB4BD92}" type="slidenum">
              <a:rPr kumimoji="1" lang="ja-JP" altLang="en-US" smtClean="0"/>
              <a:t>21</a:t>
            </a:fld>
            <a:endParaRPr kumimoji="1" lang="ja-JP" altLang="en-US"/>
          </a:p>
        </p:txBody>
      </p:sp>
      <p:sp>
        <p:nvSpPr>
          <p:cNvPr id="1413" name="テキスト 452"/>
          <p:cNvSpPr txBox="1"/>
          <p:nvPr/>
        </p:nvSpPr>
        <p:spPr>
          <a:xfrm>
            <a:off x="254782" y="251120"/>
            <a:ext cx="9248991" cy="583883"/>
          </a:xfrm>
          <a:prstGeom prst="rect">
            <a:avLst/>
          </a:prstGeom>
          <a:solidFill>
            <a:schemeClr val="accent5">
              <a:lumMod val="40000"/>
              <a:lumOff val="60000"/>
            </a:schemeClr>
          </a:solidFill>
        </p:spPr>
        <p:txBody>
          <a:bodyPr wrap="square">
            <a:spAutoFit/>
          </a:bodyPr>
          <a:p>
            <a:pPr algn="l">
              <a:defRPr lang="ja-JP" altLang="en-US"/>
            </a:pPr>
            <a:r>
              <a:rPr lang="ja-JP" altLang="en-US" sz="3200" b="0">
                <a:latin typeface="HGSｺﾞｼｯｸE"/>
                <a:ea typeface="HGSｺﾞｼｯｸE"/>
              </a:rPr>
              <a:t>●　保護者への対応</a:t>
            </a:r>
            <a:endParaRPr lang="ja-JP" altLang="en-US" sz="3200" b="0">
              <a:latin typeface="HGSｺﾞｼｯｸE"/>
              <a:ea typeface="HGSｺﾞｼｯｸE"/>
            </a:endParaRPr>
          </a:p>
        </p:txBody>
      </p:sp>
      <p:sp>
        <p:nvSpPr>
          <p:cNvPr id="1414" name="四角形 543"/>
          <p:cNvSpPr>
            <a:spLocks noGrp="1"/>
          </p:cNvSpPr>
          <p:nvPr>
            <p:ph idx="1"/>
          </p:nvPr>
        </p:nvSpPr>
        <p:spPr>
          <a:xfrm>
            <a:off x="681038" y="1218984"/>
            <a:ext cx="8543925" cy="5141394"/>
          </a:xfrm>
          <a:prstGeom prst="rect">
            <a:avLst/>
          </a:prstGeom>
        </p:spPr>
        <p:txBody>
          <a:bodyPr>
            <a:normAutofit/>
          </a:bodyPr>
          <a:p>
            <a:r>
              <a:rPr kumimoji="1" lang="ja-JP" altLang="en-US" b="1">
                <a:solidFill>
                  <a:srgbClr val="FF0000"/>
                </a:solidFill>
                <a:latin typeface="ＭＳ Ｐゴシック"/>
                <a:ea typeface="ＭＳ Ｐゴシック"/>
              </a:rPr>
              <a:t>学級通信等を通じて</a:t>
            </a:r>
            <a:r>
              <a:rPr kumimoji="1" lang="ja-JP" altLang="en-US" b="1">
                <a:latin typeface="ＭＳ Ｐゴシック"/>
                <a:ea typeface="ＭＳ Ｐゴシック"/>
              </a:rPr>
              <a:t>、</a:t>
            </a:r>
            <a:r>
              <a:rPr kumimoji="1" lang="ja-JP" altLang="en-US" b="1">
                <a:solidFill>
                  <a:srgbClr val="FF0000"/>
                </a:solidFill>
                <a:latin typeface="ＭＳ Ｐゴシック"/>
                <a:ea typeface="ＭＳ Ｐゴシック"/>
              </a:rPr>
              <a:t>事前に</a:t>
            </a:r>
            <a:r>
              <a:rPr kumimoji="1" lang="ja-JP" altLang="en-US" b="1">
                <a:latin typeface="ＭＳ Ｐゴシック"/>
                <a:ea typeface="ＭＳ Ｐゴシック"/>
              </a:rPr>
              <a:t>授業のねらいや内容について伝え、</a:t>
            </a:r>
            <a:r>
              <a:rPr kumimoji="1" lang="ja-JP" altLang="en-US" b="1">
                <a:solidFill>
                  <a:srgbClr val="FF0000"/>
                </a:solidFill>
                <a:latin typeface="ＭＳ Ｐゴシック"/>
                <a:ea typeface="ＭＳ Ｐゴシック"/>
              </a:rPr>
              <a:t>授業後に</a:t>
            </a:r>
            <a:r>
              <a:rPr kumimoji="1" lang="ja-JP" altLang="en-US" b="1">
                <a:latin typeface="ＭＳ Ｐゴシック"/>
                <a:ea typeface="ＭＳ Ｐゴシック"/>
              </a:rPr>
              <a:t>その様子を伝える。（家庭の理解と協力、家庭への啓発）</a:t>
            </a:r>
            <a:endParaRPr kumimoji="1" lang="ja-JP" altLang="en-US" b="1">
              <a:latin typeface="ＭＳ Ｐゴシック"/>
              <a:ea typeface="ＭＳ Ｐゴシック"/>
            </a:endParaRPr>
          </a:p>
          <a:p>
            <a:endParaRPr kumimoji="1" lang="ja-JP" altLang="en-US" b="1">
              <a:latin typeface="ＭＳ Ｐゴシック"/>
              <a:ea typeface="ＭＳ Ｐゴシック"/>
            </a:endParaRPr>
          </a:p>
          <a:p>
            <a:r>
              <a:rPr kumimoji="1" lang="ja-JP" altLang="en-US" b="1">
                <a:latin typeface="ＭＳ Ｐゴシック"/>
                <a:ea typeface="ＭＳ Ｐゴシック"/>
              </a:rPr>
              <a:t>授業後</a:t>
            </a:r>
            <a:r>
              <a:rPr kumimoji="1" lang="ja-JP" altLang="en-US" b="1">
                <a:latin typeface="ＭＳ Ｐゴシック"/>
                <a:ea typeface="ＭＳ Ｐゴシック"/>
              </a:rPr>
              <a:t>に</a:t>
            </a:r>
            <a:r>
              <a:rPr kumimoji="1" lang="ja-JP" altLang="en-US" b="1">
                <a:latin typeface="ＭＳ Ｐゴシック"/>
                <a:ea typeface="ＭＳ Ｐゴシック"/>
              </a:rPr>
              <a:t>保護者から</a:t>
            </a:r>
            <a:r>
              <a:rPr kumimoji="1" lang="ja-JP" altLang="en-US" b="1">
                <a:latin typeface="ＭＳ Ｐゴシック"/>
                <a:ea typeface="ＭＳ Ｐゴシック"/>
              </a:rPr>
              <a:t>相談が</a:t>
            </a:r>
            <a:r>
              <a:rPr kumimoji="1" lang="ja-JP" altLang="en-US" b="1">
                <a:latin typeface="ＭＳ Ｐゴシック"/>
                <a:ea typeface="ＭＳ Ｐゴシック"/>
              </a:rPr>
              <a:t>寄せられた</a:t>
            </a:r>
            <a:r>
              <a:rPr kumimoji="1" lang="ja-JP" altLang="en-US" b="1">
                <a:latin typeface="ＭＳ Ｐゴシック"/>
                <a:ea typeface="ＭＳ Ｐゴシック"/>
              </a:rPr>
              <a:t>場合は、状況に応じて児童生徒への</a:t>
            </a:r>
            <a:r>
              <a:rPr kumimoji="1" lang="ja-JP" altLang="en-US" b="1">
                <a:solidFill>
                  <a:srgbClr val="FF0000"/>
                </a:solidFill>
                <a:latin typeface="ＭＳ Ｐゴシック"/>
                <a:ea typeface="ＭＳ Ｐゴシック"/>
              </a:rPr>
              <a:t>聞き取りや専門機関の紹介</a:t>
            </a:r>
            <a:r>
              <a:rPr kumimoji="1" lang="ja-JP" altLang="en-US" b="1">
                <a:latin typeface="ＭＳ Ｐゴシック"/>
                <a:ea typeface="ＭＳ Ｐゴシック"/>
              </a:rPr>
              <a:t>を行う。</a:t>
            </a:r>
            <a:endParaRPr kumimoji="1" lang="ja-JP" altLang="en-US" b="1">
              <a:latin typeface="ＭＳ Ｐゴシック"/>
              <a:ea typeface="ＭＳ Ｐゴシック"/>
            </a:endParaRPr>
          </a:p>
          <a:p>
            <a:endParaRPr kumimoji="1" lang="ja-JP" altLang="en-US" b="1">
              <a:latin typeface="ＭＳ Ｐゴシック"/>
              <a:ea typeface="ＭＳ Ｐゴシック"/>
            </a:endParaRPr>
          </a:p>
          <a:p>
            <a:r>
              <a:rPr kumimoji="1" lang="ja-JP" altLang="en-US" b="1">
                <a:latin typeface="ＭＳ Ｐゴシック"/>
                <a:ea typeface="ＭＳ Ｐゴシック"/>
              </a:rPr>
              <a:t>学校の判断により、保護者参観として</a:t>
            </a:r>
            <a:r>
              <a:rPr kumimoji="1" lang="ja-JP" altLang="en-US" b="1">
                <a:latin typeface="ＭＳ Ｐゴシック"/>
                <a:ea typeface="ＭＳ Ｐゴシック"/>
              </a:rPr>
              <a:t>実施</a:t>
            </a:r>
            <a:r>
              <a:rPr kumimoji="1" lang="ja-JP" altLang="en-US" b="1">
                <a:latin typeface="ＭＳ Ｐゴシック"/>
                <a:ea typeface="ＭＳ Ｐゴシック"/>
              </a:rPr>
              <a:t>することも可能である。</a:t>
            </a:r>
            <a:endParaRPr kumimoji="1" lang="ja-JP" altLang="en-US" b="1">
              <a:latin typeface="ＭＳ Ｐゴシック"/>
              <a:ea typeface="ＭＳ Ｐゴシック"/>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53" name="スライド番号プレースホルダ 3"/>
          <p:cNvSpPr>
            <a:spLocks noGrp="1"/>
          </p:cNvSpPr>
          <p:nvPr>
            <p:ph type="sldNum" sz="quarter" idx="12"/>
          </p:nvPr>
        </p:nvSpPr>
        <p:spPr/>
        <p:txBody>
          <a:bodyPr/>
          <a:p>
            <a:fld id="{F8D8928E-AA9A-4D89-BC1F-A2C05AB4BD92}" type="slidenum">
              <a:rPr kumimoji="1" lang="ja-JP" altLang="en-US" smtClean="0"/>
              <a:t>2</a:t>
            </a:fld>
            <a:endParaRPr kumimoji="1" lang="ja-JP" altLang="en-US"/>
          </a:p>
        </p:txBody>
      </p:sp>
      <p:sp>
        <p:nvSpPr>
          <p:cNvPr id="1254" name="テキストボックス 5"/>
          <p:cNvSpPr txBox="1"/>
          <p:nvPr/>
        </p:nvSpPr>
        <p:spPr>
          <a:xfrm>
            <a:off x="820685" y="452755"/>
            <a:ext cx="4673018" cy="706993"/>
          </a:xfrm>
          <a:prstGeom prst="rect">
            <a:avLst/>
          </a:prstGeom>
          <a:noFill/>
        </p:spPr>
        <p:txBody>
          <a:bodyPr wrap="square" rtlCol="0">
            <a:spAutoFit/>
          </a:bodyPr>
          <a:p>
            <a:pPr algn="l"/>
            <a:r>
              <a:rPr lang="ja-JP" altLang="en-US" sz="4000"/>
              <a:t>直接的な被害</a:t>
            </a:r>
            <a:endParaRPr lang="ja-JP" altLang="en-US" sz="4000"/>
          </a:p>
        </p:txBody>
      </p:sp>
      <p:sp>
        <p:nvSpPr>
          <p:cNvPr id="1255" name="テキストボックス 7"/>
          <p:cNvSpPr txBox="1"/>
          <p:nvPr/>
        </p:nvSpPr>
        <p:spPr>
          <a:xfrm>
            <a:off x="820685" y="2902585"/>
            <a:ext cx="4673018" cy="706993"/>
          </a:xfrm>
          <a:prstGeom prst="rect">
            <a:avLst/>
          </a:prstGeom>
          <a:noFill/>
        </p:spPr>
        <p:txBody>
          <a:bodyPr wrap="square" rtlCol="0">
            <a:spAutoFit/>
          </a:bodyPr>
          <a:p>
            <a:pPr algn="l"/>
            <a:r>
              <a:rPr lang="ja-JP" altLang="en-US" sz="4000"/>
              <a:t>二次的な被害</a:t>
            </a:r>
            <a:endParaRPr lang="ja-JP" altLang="en-US" sz="4000"/>
          </a:p>
        </p:txBody>
      </p:sp>
      <p:sp>
        <p:nvSpPr>
          <p:cNvPr id="1256" name="角丸四角形 11"/>
          <p:cNvSpPr/>
          <p:nvPr/>
        </p:nvSpPr>
        <p:spPr>
          <a:xfrm>
            <a:off x="1026833" y="1160077"/>
            <a:ext cx="8201011" cy="142489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p>
            <a:pPr algn="l"/>
            <a:r>
              <a:rPr lang="ja-JP" altLang="en-US" sz="2800" b="1">
                <a:sym typeface="+mn-ea"/>
              </a:rPr>
              <a:t>生命を奪われる，家族を失う，精神的なショック</a:t>
            </a:r>
            <a:endParaRPr lang="ja-JP" altLang="en-US" sz="2800" b="1">
              <a:sym typeface="+mn-ea"/>
            </a:endParaRPr>
          </a:p>
          <a:p>
            <a:pPr algn="l"/>
            <a:r>
              <a:rPr lang="ja-JP" altLang="en-US" sz="2800" b="1">
                <a:sym typeface="+mn-ea"/>
              </a:rPr>
              <a:t>障がいや後遺症を負う，</a:t>
            </a:r>
            <a:r>
              <a:rPr lang="ja-JP" altLang="en-US" sz="2800" b="1">
                <a:sym typeface="+mn-ea"/>
              </a:rPr>
              <a:t>財産を奪われる</a:t>
            </a:r>
            <a:endParaRPr lang="ja-JP" altLang="en-US" sz="2800" b="1">
              <a:sym typeface="+mn-ea"/>
            </a:endParaRPr>
          </a:p>
        </p:txBody>
      </p:sp>
      <p:sp>
        <p:nvSpPr>
          <p:cNvPr id="1257" name="角丸四角形 13"/>
          <p:cNvSpPr/>
          <p:nvPr/>
        </p:nvSpPr>
        <p:spPr>
          <a:xfrm>
            <a:off x="1026772" y="3605981"/>
            <a:ext cx="8205874" cy="264625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p>
            <a:pPr algn="l"/>
            <a:r>
              <a:rPr lang="ja-JP" altLang="en-US" sz="2800" b="1">
                <a:sym typeface="+mn-ea"/>
              </a:rPr>
              <a:t>心身の不調（</a:t>
            </a:r>
            <a:r>
              <a:rPr lang="ja-JP" altLang="en-US" sz="2800" b="0">
                <a:sym typeface="+mn-ea"/>
              </a:rPr>
              <a:t>PTSD</a:t>
            </a:r>
            <a:r>
              <a:rPr lang="ja-JP" altLang="en-US" sz="2800" b="1">
                <a:sym typeface="+mn-ea"/>
              </a:rPr>
              <a:t>心的外傷後ストレス障害）</a:t>
            </a:r>
            <a:endParaRPr lang="ja-JP" altLang="en-US" sz="2800" b="1">
              <a:sym typeface="+mn-ea"/>
            </a:endParaRPr>
          </a:p>
          <a:p>
            <a:pPr algn="l"/>
            <a:r>
              <a:rPr lang="ja-JP" altLang="en-US" sz="2800" b="1">
                <a:sym typeface="+mn-ea"/>
              </a:rPr>
              <a:t>失職や転居（経済的困窮）</a:t>
            </a:r>
            <a:endParaRPr lang="ja-JP" altLang="en-US" sz="2800" b="1"/>
          </a:p>
          <a:p>
            <a:pPr algn="l"/>
            <a:r>
              <a:rPr lang="ja-JP" altLang="en-US" sz="2800" b="1">
                <a:sym typeface="+mn-ea"/>
              </a:rPr>
              <a:t>捜査や裁判（精神的・時間的な負担）</a:t>
            </a:r>
            <a:endParaRPr lang="ja-JP" altLang="en-US" sz="2800" b="1"/>
          </a:p>
          <a:p>
            <a:pPr algn="l"/>
            <a:r>
              <a:rPr lang="ja-JP" altLang="en-US" sz="2800" b="1">
                <a:sym typeface="+mn-ea"/>
              </a:rPr>
              <a:t>うわさや心ない中傷，マスコミの取材・報道</a:t>
            </a:r>
            <a:endParaRPr lang="ja-JP" altLang="en-US" sz="2800" b="1">
              <a:sym typeface="+mn-ea"/>
            </a:endParaRPr>
          </a:p>
          <a:p>
            <a:pPr algn="l"/>
            <a:r>
              <a:rPr lang="ja-JP" altLang="en-US" sz="2800" b="1"/>
              <a:t>　　　　　　　　　　（プライバシーの侵害）</a:t>
            </a:r>
            <a:endParaRPr lang="ja-JP" altLang="en-US" sz="28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63" name="タイトル 4"/>
          <p:cNvSpPr>
            <a:spLocks noGrp="1"/>
          </p:cNvSpPr>
          <p:nvPr>
            <p:ph type="title"/>
          </p:nvPr>
        </p:nvSpPr>
        <p:spPr>
          <a:xfrm>
            <a:off x="681038" y="1585595"/>
            <a:ext cx="8543925" cy="1325563"/>
          </a:xfrm>
        </p:spPr>
        <p:txBody>
          <a:bodyPr>
            <a:normAutofit/>
          </a:bodyPr>
          <a:p>
            <a:pPr algn="ctr"/>
            <a:r>
              <a:rPr lang="ja-JP" altLang="en-US" sz="6000">
                <a:latin typeface="HGPｺﾞｼｯｸE"/>
                <a:ea typeface="HGPｺﾞｼｯｸE"/>
              </a:rPr>
              <a:t>犯罪被害者等基本法</a:t>
            </a:r>
            <a:endParaRPr lang="ja-JP" altLang="en-US" sz="6000">
              <a:latin typeface="HGPｺﾞｼｯｸE"/>
              <a:ea typeface="HGPｺﾞｼｯｸE"/>
            </a:endParaRPr>
          </a:p>
        </p:txBody>
      </p:sp>
      <p:sp>
        <p:nvSpPr>
          <p:cNvPr id="1264" name="スライド番号プレースホルダ 3"/>
          <p:cNvSpPr>
            <a:spLocks noGrp="1"/>
          </p:cNvSpPr>
          <p:nvPr>
            <p:ph type="sldNum" sz="quarter" idx="12"/>
          </p:nvPr>
        </p:nvSpPr>
        <p:spPr/>
        <p:txBody>
          <a:bodyPr/>
          <a:p>
            <a:fld id="{F8D8928E-AA9A-4D89-BC1F-A2C05AB4BD92}" type="slidenum">
              <a:rPr kumimoji="1" lang="ja-JP" altLang="en-US" smtClean="0"/>
              <a:t>3</a:t>
            </a:fld>
            <a:endParaRPr kumimoji="1" lang="ja-JP" altLang="en-US"/>
          </a:p>
        </p:txBody>
      </p:sp>
      <p:sp>
        <p:nvSpPr>
          <p:cNvPr id="1265" name="テキストボックス 5"/>
          <p:cNvSpPr txBox="1"/>
          <p:nvPr/>
        </p:nvSpPr>
        <p:spPr>
          <a:xfrm>
            <a:off x="899795" y="878840"/>
            <a:ext cx="4673018" cy="645438"/>
          </a:xfrm>
          <a:prstGeom prst="rect">
            <a:avLst/>
          </a:prstGeom>
          <a:noFill/>
        </p:spPr>
        <p:txBody>
          <a:bodyPr wrap="square" rtlCol="0">
            <a:spAutoFit/>
          </a:bodyPr>
          <a:p>
            <a:pPr algn="l"/>
            <a:r>
              <a:rPr lang="en-US" altLang="ja-JP" sz="3600"/>
              <a:t>2004(H16)</a:t>
            </a:r>
            <a:r>
              <a:rPr lang="ja-JP" altLang="en-US" sz="3600"/>
              <a:t>年</a:t>
            </a:r>
            <a:endParaRPr lang="ja-JP" altLang="en-US" sz="4000"/>
          </a:p>
        </p:txBody>
      </p:sp>
      <p:sp>
        <p:nvSpPr>
          <p:cNvPr id="1266" name="テキストボックス 11"/>
          <p:cNvSpPr txBox="1"/>
          <p:nvPr/>
        </p:nvSpPr>
        <p:spPr>
          <a:xfrm>
            <a:off x="1332283" y="3497897"/>
            <a:ext cx="7663392" cy="2061210"/>
          </a:xfrm>
          <a:prstGeom prst="rect">
            <a:avLst/>
          </a:prstGeom>
          <a:noFill/>
        </p:spPr>
        <p:txBody>
          <a:bodyPr wrap="square" rtlCol="0">
            <a:spAutoFit/>
          </a:bodyPr>
          <a:p>
            <a:pPr algn="l"/>
            <a:r>
              <a:rPr lang="en-US" altLang="ja-JP" sz="3200"/>
              <a:t>2005(H17)</a:t>
            </a:r>
            <a:r>
              <a:rPr lang="ja-JP" altLang="en-US" sz="3200"/>
              <a:t>　犯罪被害者等基本計画</a:t>
            </a:r>
            <a:endParaRPr lang="ja-JP" altLang="en-US" sz="3200"/>
          </a:p>
          <a:p>
            <a:pPr algn="l"/>
            <a:r>
              <a:rPr lang="en-US" altLang="ja-JP" sz="3200"/>
              <a:t>2011(H23)</a:t>
            </a:r>
            <a:r>
              <a:rPr lang="ja-JP" altLang="en-US" sz="3200"/>
              <a:t>　第２次犯罪被害者等基本計画</a:t>
            </a:r>
            <a:r>
              <a:rPr lang="en-US" altLang="ja-JP" sz="3200">
                <a:sym typeface="+mn-ea"/>
              </a:rPr>
              <a:t>2016(H28)</a:t>
            </a:r>
            <a:r>
              <a:rPr lang="ja-JP" altLang="en-US" sz="3200">
                <a:sym typeface="+mn-ea"/>
              </a:rPr>
              <a:t>　第３次犯罪被害者等基本計画</a:t>
            </a:r>
            <a:r>
              <a:rPr lang="en-US" altLang="ja-JP" sz="3200">
                <a:sym typeface="+mn-ea"/>
              </a:rPr>
              <a:t>2021(R03)</a:t>
            </a:r>
            <a:r>
              <a:rPr lang="ja-JP" altLang="en-US" sz="3200">
                <a:sym typeface="+mn-ea"/>
              </a:rPr>
              <a:t>　第４次犯罪被害者等基本計画</a:t>
            </a:r>
            <a:endParaRPr lang="ja-JP" altLang="en-US" sz="2800">
              <a:sym typeface="+mn-ea"/>
            </a:endParaRPr>
          </a:p>
        </p:txBody>
      </p:sp>
      <p:sp>
        <p:nvSpPr>
          <p:cNvPr id="1267" name="角丸四角形 12"/>
          <p:cNvSpPr/>
          <p:nvPr/>
        </p:nvSpPr>
        <p:spPr>
          <a:xfrm>
            <a:off x="1189408" y="3283585"/>
            <a:ext cx="7527872" cy="2489835"/>
          </a:xfrm>
          <a:prstGeom prst="roundRect">
            <a:avLst/>
          </a:prstGeom>
          <a:noFill/>
          <a:ln w="38100"/>
        </p:spPr>
        <p:style>
          <a:lnRef idx="2">
            <a:schemeClr val="accent6"/>
          </a:lnRef>
          <a:fillRef idx="1">
            <a:schemeClr val="lt1"/>
          </a:fillRef>
          <a:effectRef idx="0">
            <a:schemeClr val="accent6"/>
          </a:effectRef>
          <a:fontRef idx="minor">
            <a:schemeClr val="dk1"/>
          </a:fontRef>
        </p:style>
        <p:txBody>
          <a:bodyPr rtlCol="0" anchor="ctr"/>
          <a:p>
            <a:pPr algn="ct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73" name="タイトル 4"/>
          <p:cNvSpPr>
            <a:spLocks noGrp="1"/>
          </p:cNvSpPr>
          <p:nvPr>
            <p:ph type="title"/>
          </p:nvPr>
        </p:nvSpPr>
        <p:spPr>
          <a:xfrm>
            <a:off x="301150" y="934085"/>
            <a:ext cx="9304389" cy="1325880"/>
          </a:xfrm>
        </p:spPr>
        <p:txBody>
          <a:bodyPr>
            <a:noAutofit/>
          </a:bodyPr>
          <a:p>
            <a:pPr algn="ctr"/>
            <a:r>
              <a:rPr lang="ja-JP" altLang="en-US" sz="4800">
                <a:latin typeface="HGPｺﾞｼｯｸE"/>
                <a:ea typeface="HGPｺﾞｼｯｸE"/>
              </a:rPr>
              <a:t>徳島県犯罪被害者等支援条例</a:t>
            </a:r>
            <a:endParaRPr lang="ja-JP" altLang="en-US" sz="4800">
              <a:latin typeface="HGPｺﾞｼｯｸE"/>
              <a:ea typeface="HGPｺﾞｼｯｸE"/>
            </a:endParaRPr>
          </a:p>
        </p:txBody>
      </p:sp>
      <p:sp>
        <p:nvSpPr>
          <p:cNvPr id="1274" name="スライド番号プレースホルダ 3"/>
          <p:cNvSpPr>
            <a:spLocks noGrp="1"/>
          </p:cNvSpPr>
          <p:nvPr>
            <p:ph type="sldNum" sz="quarter" idx="12"/>
          </p:nvPr>
        </p:nvSpPr>
        <p:spPr/>
        <p:txBody>
          <a:bodyPr/>
          <a:p>
            <a:fld id="{F8D8928E-AA9A-4D89-BC1F-A2C05AB4BD92}" type="slidenum">
              <a:rPr kumimoji="1" lang="ja-JP" altLang="en-US" smtClean="0"/>
              <a:t>4</a:t>
            </a:fld>
            <a:endParaRPr kumimoji="1" lang="ja-JP" altLang="en-US"/>
          </a:p>
        </p:txBody>
      </p:sp>
      <p:sp>
        <p:nvSpPr>
          <p:cNvPr id="1275" name="テキストボックス 5"/>
          <p:cNvSpPr txBox="1"/>
          <p:nvPr/>
        </p:nvSpPr>
        <p:spPr>
          <a:xfrm>
            <a:off x="978912" y="414655"/>
            <a:ext cx="6173904" cy="645438"/>
          </a:xfrm>
          <a:prstGeom prst="rect">
            <a:avLst/>
          </a:prstGeom>
          <a:noFill/>
        </p:spPr>
        <p:txBody>
          <a:bodyPr wrap="square" rtlCol="0">
            <a:spAutoFit/>
          </a:bodyPr>
          <a:p>
            <a:pPr algn="l"/>
            <a:r>
              <a:rPr lang="en-US" altLang="ja-JP" sz="3600"/>
              <a:t>2021(R3)</a:t>
            </a:r>
            <a:r>
              <a:rPr lang="ja-JP" altLang="en-US" sz="3600"/>
              <a:t>年</a:t>
            </a:r>
            <a:r>
              <a:rPr lang="en-US" altLang="ja-JP" sz="3600"/>
              <a:t>4</a:t>
            </a:r>
            <a:r>
              <a:rPr lang="ja-JP" altLang="en-US" sz="3600"/>
              <a:t>月</a:t>
            </a:r>
            <a:r>
              <a:rPr lang="en-US" altLang="ja-JP" sz="3600"/>
              <a:t>1</a:t>
            </a:r>
            <a:r>
              <a:rPr lang="ja-JP" altLang="en-US" sz="3600"/>
              <a:t>日施行</a:t>
            </a:r>
            <a:endParaRPr lang="ja-JP" altLang="en-US" sz="2400"/>
          </a:p>
        </p:txBody>
      </p:sp>
      <p:sp>
        <p:nvSpPr>
          <p:cNvPr id="1276" name="テキストボックス 11"/>
          <p:cNvSpPr txBox="1"/>
          <p:nvPr/>
        </p:nvSpPr>
        <p:spPr>
          <a:xfrm>
            <a:off x="974744" y="2202180"/>
            <a:ext cx="8029517" cy="2676763"/>
          </a:xfrm>
          <a:prstGeom prst="rect">
            <a:avLst/>
          </a:prstGeom>
          <a:noFill/>
        </p:spPr>
        <p:txBody>
          <a:bodyPr wrap="square" rtlCol="0">
            <a:spAutoFit/>
          </a:bodyPr>
          <a:p>
            <a:pPr algn="l"/>
            <a:r>
              <a:rPr lang="ja-JP" altLang="en-US" sz="2800" b="1">
                <a:solidFill>
                  <a:schemeClr val="bg2">
                    <a:lumMod val="50000"/>
                  </a:schemeClr>
                </a:solidFill>
                <a:sym typeface="+mn-ea"/>
              </a:rPr>
              <a:t>第十七条　２</a:t>
            </a:r>
            <a:endParaRPr lang="ja-JP" altLang="en-US" sz="2800" b="1">
              <a:solidFill>
                <a:schemeClr val="bg2">
                  <a:lumMod val="50000"/>
                </a:schemeClr>
              </a:solidFill>
              <a:sym typeface="+mn-ea"/>
            </a:endParaRPr>
          </a:p>
          <a:p>
            <a:pPr algn="l"/>
            <a:r>
              <a:rPr lang="ja-JP" altLang="en-US" sz="2800" b="1">
                <a:solidFill>
                  <a:schemeClr val="bg2">
                    <a:lumMod val="50000"/>
                  </a:schemeClr>
                </a:solidFill>
                <a:sym typeface="+mn-ea"/>
              </a:rPr>
              <a:t>県は、</a:t>
            </a:r>
            <a:r>
              <a:rPr lang="ja-JP" altLang="en-US" sz="2800" b="1">
                <a:solidFill>
                  <a:srgbClr val="FF0000"/>
                </a:solidFill>
                <a:sym typeface="+mn-ea"/>
              </a:rPr>
              <a:t>学校の設置者等と連携し、学校において児童、生徒等に対して</a:t>
            </a:r>
            <a:r>
              <a:rPr lang="ja-JP" altLang="en-US" sz="2800" b="1">
                <a:solidFill>
                  <a:schemeClr val="bg2">
                    <a:lumMod val="50000"/>
                  </a:schemeClr>
                </a:solidFill>
                <a:sym typeface="+mn-ea"/>
              </a:rPr>
              <a:t>犯罪被害者等の置かれている状況及び犯罪被害者等支援の必要性について</a:t>
            </a:r>
            <a:r>
              <a:rPr lang="ja-JP" altLang="en-US" sz="2800" b="1">
                <a:solidFill>
                  <a:srgbClr val="FF0000"/>
                </a:solidFill>
                <a:sym typeface="+mn-ea"/>
              </a:rPr>
              <a:t>理解を深め</a:t>
            </a:r>
            <a:r>
              <a:rPr lang="ja-JP" altLang="en-US" sz="2800" b="1">
                <a:solidFill>
                  <a:schemeClr val="bg2">
                    <a:lumMod val="50000"/>
                  </a:schemeClr>
                </a:solidFill>
                <a:sym typeface="+mn-ea"/>
              </a:rPr>
              <a:t>、かつ、再被害及び二次被害を防止するための</a:t>
            </a:r>
            <a:r>
              <a:rPr lang="ja-JP" altLang="en-US" sz="2800" b="1">
                <a:solidFill>
                  <a:srgbClr val="FF0000"/>
                </a:solidFill>
                <a:sym typeface="+mn-ea"/>
              </a:rPr>
              <a:t>教育の充実</a:t>
            </a:r>
            <a:r>
              <a:rPr lang="ja-JP" altLang="en-US" sz="2800" b="1">
                <a:solidFill>
                  <a:schemeClr val="bg2">
                    <a:lumMod val="50000"/>
                  </a:schemeClr>
                </a:solidFill>
                <a:sym typeface="+mn-ea"/>
              </a:rPr>
              <a:t>等必要な施策を講ずるものとする。</a:t>
            </a:r>
            <a:endParaRPr lang="ja-JP" altLang="en-US" sz="2400" b="1">
              <a:solidFill>
                <a:schemeClr val="bg2">
                  <a:lumMod val="50000"/>
                </a:schemeClr>
              </a:solidFill>
              <a:sym typeface="+mn-ea"/>
            </a:endParaRPr>
          </a:p>
        </p:txBody>
      </p:sp>
      <p:sp>
        <p:nvSpPr>
          <p:cNvPr id="1277" name="角丸四角形 12"/>
          <p:cNvSpPr/>
          <p:nvPr/>
        </p:nvSpPr>
        <p:spPr>
          <a:xfrm>
            <a:off x="1419860" y="5021265"/>
            <a:ext cx="7065592" cy="1517650"/>
          </a:xfrm>
          <a:prstGeom prst="roundRect">
            <a:avLst/>
          </a:prstGeom>
          <a:noFill/>
          <a:ln w="38100"/>
        </p:spPr>
        <p:style>
          <a:lnRef idx="2">
            <a:schemeClr val="accent6"/>
          </a:lnRef>
          <a:fillRef idx="1">
            <a:schemeClr val="lt1"/>
          </a:fillRef>
          <a:effectRef idx="0">
            <a:schemeClr val="accent6"/>
          </a:effectRef>
          <a:fontRef idx="minor">
            <a:schemeClr val="dk1"/>
          </a:fontRef>
        </p:style>
        <p:txBody>
          <a:bodyPr rtlCol="0" anchor="ctr"/>
          <a:p>
            <a:pPr algn="ctr"/>
            <a:endParaRPr lang="ja-JP" altLang="en-US"/>
          </a:p>
        </p:txBody>
      </p:sp>
      <p:sp>
        <p:nvSpPr>
          <p:cNvPr id="1278" name="テキストボックス 6"/>
          <p:cNvSpPr txBox="1"/>
          <p:nvPr/>
        </p:nvSpPr>
        <p:spPr>
          <a:xfrm>
            <a:off x="1278149" y="5272705"/>
            <a:ext cx="7302923" cy="1014770"/>
          </a:xfrm>
          <a:prstGeom prst="rect">
            <a:avLst/>
          </a:prstGeom>
          <a:noFill/>
        </p:spPr>
        <p:txBody>
          <a:bodyPr wrap="square" rtlCol="0">
            <a:spAutoFit/>
          </a:bodyPr>
          <a:p>
            <a:pPr algn="ctr"/>
            <a:r>
              <a:rPr lang="ja-JP" altLang="en-US" sz="3200">
                <a:sym typeface="+mn-ea"/>
              </a:rPr>
              <a:t>徳島県犯罪被害者等支援推進計画</a:t>
            </a:r>
            <a:endParaRPr lang="ja-JP" altLang="en-US" sz="2800">
              <a:sym typeface="+mn-ea"/>
            </a:endParaRPr>
          </a:p>
          <a:p>
            <a:pPr algn="ctr"/>
            <a:r>
              <a:rPr lang="ja-JP" altLang="en-US" sz="2800">
                <a:sym typeface="+mn-ea"/>
              </a:rPr>
              <a:t>（令和３年度～７年度の５年間）</a:t>
            </a:r>
            <a:endParaRPr lang="ja-JP" altLang="en-US" sz="280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84" name="スライド番号プレースホルダ 3"/>
          <p:cNvSpPr>
            <a:spLocks noGrp="1"/>
          </p:cNvSpPr>
          <p:nvPr>
            <p:ph type="sldNum" sz="quarter" idx="12"/>
          </p:nvPr>
        </p:nvSpPr>
        <p:spPr/>
        <p:txBody>
          <a:bodyPr/>
          <a:p>
            <a:fld id="{F8D8928E-AA9A-4D89-BC1F-A2C05AB4BD92}" type="slidenum">
              <a:rPr kumimoji="1" lang="ja-JP" altLang="en-US" smtClean="0"/>
              <a:t>5</a:t>
            </a:fld>
            <a:endParaRPr kumimoji="1" lang="ja-JP" altLang="en-US"/>
          </a:p>
        </p:txBody>
      </p:sp>
      <p:sp>
        <p:nvSpPr>
          <p:cNvPr id="1285" name="テキスト 333"/>
          <p:cNvSpPr txBox="1"/>
          <p:nvPr/>
        </p:nvSpPr>
        <p:spPr>
          <a:xfrm>
            <a:off x="680804" y="2615425"/>
            <a:ext cx="8549650" cy="2553653"/>
          </a:xfrm>
          <a:prstGeom prst="rect">
            <a:avLst/>
          </a:prstGeom>
        </p:spPr>
        <p:txBody>
          <a:bodyPr wrap="square">
            <a:spAutoFit/>
          </a:bodyPr>
          <a:p>
            <a:pPr algn="l">
              <a:defRPr lang="ja-JP" altLang="en-US"/>
            </a:pPr>
            <a:r>
              <a:rPr lang="ja-JP" altLang="en-US" sz="4000"/>
              <a:t>性犯罪・性暴力は、被害者の尊厳を著しく踏みにじる行為であり、</a:t>
            </a:r>
            <a:r>
              <a:rPr lang="ja-JP" altLang="en-US" sz="4000"/>
              <a:t>その心身に長期にわたり重大な悪影響を及ぼすことが報告されている。</a:t>
            </a:r>
            <a:endParaRPr lang="ja-JP" altLang="en-US" sz="3200"/>
          </a:p>
        </p:txBody>
      </p:sp>
      <p:sp>
        <p:nvSpPr>
          <p:cNvPr id="1286" name="四角形 1116"/>
          <p:cNvSpPr>
            <a:spLocks noGrp="1"/>
          </p:cNvSpPr>
          <p:nvPr>
            <p:ph type="title"/>
          </p:nvPr>
        </p:nvSpPr>
        <p:spPr>
          <a:xfrm>
            <a:off x="681038" y="764562"/>
            <a:ext cx="8543925" cy="1325563"/>
          </a:xfrm>
          <a:prstGeom prst="rect">
            <a:avLst/>
          </a:prstGeom>
        </p:spPr>
        <p:txBody>
          <a:bodyPr>
            <a:normAutofit/>
          </a:bodyPr>
          <a:p>
            <a:r>
              <a:rPr kumimoji="1" lang="ja-JP" altLang="en-US" sz="5400">
                <a:latin typeface="HGPｺﾞｼｯｸE"/>
                <a:ea typeface="HGPｺﾞｼｯｸE"/>
              </a:rPr>
              <a:t>性犯罪・性暴力</a:t>
            </a:r>
            <a:endParaRPr kumimoji="1" lang="ja-JP" altLang="en-US" sz="5400">
              <a:latin typeface="HGPｺﾞｼｯｸE"/>
              <a:ea typeface="HGPｺﾞｼｯｸ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292" name="スライド番号プレースホルダ 3"/>
          <p:cNvSpPr>
            <a:spLocks noGrp="1"/>
          </p:cNvSpPr>
          <p:nvPr>
            <p:ph type="sldNum" sz="quarter" idx="12"/>
          </p:nvPr>
        </p:nvSpPr>
        <p:spPr/>
        <p:txBody>
          <a:bodyPr/>
          <a:p>
            <a:fld id="{F8D8928E-AA9A-4D89-BC1F-A2C05AB4BD92}" type="slidenum">
              <a:rPr kumimoji="1" lang="ja-JP" altLang="en-US" smtClean="0"/>
              <a:t>6</a:t>
            </a:fld>
            <a:endParaRPr kumimoji="1" lang="ja-JP" altLang="en-US"/>
          </a:p>
        </p:txBody>
      </p:sp>
      <p:sp>
        <p:nvSpPr>
          <p:cNvPr id="1293" name="角丸四角形 6"/>
          <p:cNvSpPr/>
          <p:nvPr/>
        </p:nvSpPr>
        <p:spPr>
          <a:xfrm>
            <a:off x="322582" y="913979"/>
            <a:ext cx="9260839" cy="1494385"/>
          </a:xfrm>
          <a:prstGeom prst="roundRect">
            <a:avLst/>
          </a:prstGeom>
          <a:solidFill>
            <a:srgbClr val="FFA0FF"/>
          </a:solidFill>
          <a:ln>
            <a:noFill/>
          </a:ln>
        </p:spPr>
        <p:style>
          <a:lnRef idx="2">
            <a:schemeClr val="accent2"/>
          </a:lnRef>
          <a:fillRef idx="1">
            <a:schemeClr val="lt1"/>
          </a:fillRef>
          <a:effectRef idx="0">
            <a:schemeClr val="accent2"/>
          </a:effectRef>
          <a:fontRef idx="minor">
            <a:schemeClr val="dk1"/>
          </a:fontRef>
        </p:style>
        <p:txBody>
          <a:bodyPr rtlCol="0" anchor="ctr"/>
          <a:p>
            <a:pPr algn="l"/>
            <a:r>
              <a:rPr lang="en-US" altLang="ja-JP" sz="2800">
                <a:latin typeface="+mj-ea"/>
                <a:ea typeface="+mj-ea"/>
              </a:rPr>
              <a:t> </a:t>
            </a:r>
            <a:r>
              <a:rPr lang="en-US" altLang="ja-JP" sz="3200">
                <a:latin typeface="+mj-ea"/>
                <a:ea typeface="+mj-ea"/>
              </a:rPr>
              <a:t>2020(R2)</a:t>
            </a:r>
            <a:r>
              <a:rPr lang="ja-JP" altLang="en-US" sz="3200"/>
              <a:t>年６月</a:t>
            </a:r>
            <a:r>
              <a:rPr lang="ja-JP" altLang="en-US" sz="3200"/>
              <a:t>関係府省会議決定</a:t>
            </a:r>
            <a:endParaRPr lang="ja-JP" altLang="en-US" sz="2800"/>
          </a:p>
          <a:p>
            <a:pPr algn="ctr"/>
            <a:r>
              <a:rPr lang="ja-JP" altLang="en-US" sz="4800">
                <a:latin typeface="HGPｺﾞｼｯｸE"/>
                <a:ea typeface="HGPｺﾞｼｯｸE"/>
              </a:rPr>
              <a:t>性犯罪・性暴力対策の強化の方針</a:t>
            </a:r>
            <a:endParaRPr lang="ja-JP" altLang="en-US" sz="4000">
              <a:latin typeface="HGPｺﾞｼｯｸE"/>
              <a:ea typeface="HGPｺﾞｼｯｸE"/>
            </a:endParaRPr>
          </a:p>
        </p:txBody>
      </p:sp>
      <p:sp>
        <p:nvSpPr>
          <p:cNvPr id="1294" name="四角形 329"/>
          <p:cNvSpPr>
            <a:spLocks noGrp="1"/>
          </p:cNvSpPr>
          <p:nvPr>
            <p:ph idx="1"/>
          </p:nvPr>
        </p:nvSpPr>
        <p:spPr>
          <a:xfrm>
            <a:off x="677845" y="3153466"/>
            <a:ext cx="8543925" cy="2694116"/>
          </a:xfrm>
          <a:prstGeom prst="rect">
            <a:avLst/>
          </a:prstGeom>
        </p:spPr>
        <p:txBody>
          <a:bodyPr>
            <a:normAutofit/>
          </a:bodyPr>
          <a:p>
            <a:pPr marL="457200" indent="-457200">
              <a:buFont typeface="Wingdings"/>
              <a:buChar char="n"/>
            </a:pPr>
            <a:r>
              <a:rPr kumimoji="1" lang="ja-JP" altLang="en-US" sz="3200">
                <a:latin typeface="ＭＳ Ｐゴシック"/>
                <a:ea typeface="ＭＳ Ｐゴシック"/>
              </a:rPr>
              <a:t>根絶に向けた取組や被害者支援の強化</a:t>
            </a:r>
            <a:endParaRPr kumimoji="1" lang="ja-JP" altLang="en-US" sz="3200">
              <a:latin typeface="ＭＳ Ｐゴシック"/>
              <a:ea typeface="ＭＳ Ｐゴシック"/>
            </a:endParaRPr>
          </a:p>
          <a:p>
            <a:pPr marL="457200" indent="-457200">
              <a:buFont typeface="Wingdings"/>
              <a:buChar char="n"/>
            </a:pPr>
            <a:r>
              <a:rPr kumimoji="1" lang="ja-JP" altLang="en-US" sz="3200">
                <a:latin typeface="ＭＳ Ｐゴシック"/>
                <a:ea typeface="ＭＳ Ｐゴシック"/>
              </a:rPr>
              <a:t>誰もが加害者にも、被害者にも、傍観者にもならない</a:t>
            </a:r>
            <a:endParaRPr kumimoji="1" lang="ja-JP" altLang="en-US" sz="3200">
              <a:latin typeface="ＭＳ Ｐゴシック"/>
              <a:ea typeface="ＭＳ Ｐゴシック"/>
            </a:endParaRPr>
          </a:p>
          <a:p>
            <a:pPr marL="457200" indent="-457200">
              <a:buFont typeface="Wingdings"/>
              <a:buChar char="n"/>
            </a:pPr>
            <a:r>
              <a:rPr kumimoji="1" lang="ja-JP" altLang="en-US" sz="3200">
                <a:latin typeface="ＭＳ Ｐゴシック"/>
                <a:ea typeface="ＭＳ Ｐゴシック"/>
              </a:rPr>
              <a:t>令和</a:t>
            </a:r>
            <a:r>
              <a:rPr kumimoji="1" lang="ja-JP" altLang="en-US" sz="3200">
                <a:latin typeface="ＭＳ Ｐゴシック"/>
                <a:ea typeface="ＭＳ Ｐゴシック"/>
              </a:rPr>
              <a:t>２年度～４年度を</a:t>
            </a:r>
            <a:r>
              <a:rPr kumimoji="1" lang="ja-JP" altLang="en-US" sz="3200">
                <a:solidFill>
                  <a:srgbClr val="FF0000"/>
                </a:solidFill>
                <a:latin typeface="ＭＳ Ｐゴシック"/>
                <a:ea typeface="ＭＳ Ｐゴシック"/>
              </a:rPr>
              <a:t>「集中強化期間」</a:t>
            </a:r>
            <a:r>
              <a:rPr kumimoji="1" lang="ja-JP" altLang="en-US" sz="3200">
                <a:latin typeface="ＭＳ Ｐゴシック"/>
                <a:ea typeface="ＭＳ Ｐゴシック"/>
              </a:rPr>
              <a:t>とする</a:t>
            </a:r>
            <a:endParaRPr kumimoji="1" lang="ja-JP" altLang="en-US">
              <a:latin typeface="ＭＳ Ｐゴシック"/>
              <a:ea typeface="ＭＳ Ｐゴシック"/>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00" name="四角形 81"/>
          <p:cNvSpPr>
            <a:spLocks noGrp="1"/>
          </p:cNvSpPr>
          <p:nvPr>
            <p:ph type="title"/>
          </p:nvPr>
        </p:nvSpPr>
        <p:spPr>
          <a:xfrm>
            <a:off x="683453" y="800045"/>
            <a:ext cx="8543925" cy="780386"/>
          </a:xfrm>
          <a:prstGeom prst="rect">
            <a:avLst/>
          </a:prstGeom>
          <a:solidFill>
            <a:srgbClr val="FFA0FF"/>
          </a:solidFill>
        </p:spPr>
        <p:txBody>
          <a:bodyPr>
            <a:normAutofit/>
          </a:bodyPr>
          <a:p>
            <a:pPr algn="ctr"/>
            <a:r>
              <a:rPr kumimoji="1" lang="ja-JP" altLang="en-US">
                <a:latin typeface="HGSｺﾞｼｯｸE"/>
                <a:ea typeface="HGSｺﾞｼｯｸE"/>
              </a:rPr>
              <a:t>子どもの性犯罪被害が急増</a:t>
            </a:r>
            <a:endParaRPr kumimoji="1" lang="ja-JP" altLang="en-US">
              <a:latin typeface="HGSｺﾞｼｯｸE"/>
              <a:ea typeface="HGSｺﾞｼｯｸE"/>
            </a:endParaRPr>
          </a:p>
        </p:txBody>
      </p:sp>
      <p:sp>
        <p:nvSpPr>
          <p:cNvPr id="1301" name="四角形 82"/>
          <p:cNvSpPr>
            <a:spLocks noGrp="1"/>
          </p:cNvSpPr>
          <p:nvPr>
            <p:ph idx="1"/>
          </p:nvPr>
        </p:nvSpPr>
        <p:spPr>
          <a:xfrm>
            <a:off x="681293" y="1825625"/>
            <a:ext cx="8974195" cy="4351338"/>
          </a:xfrm>
          <a:prstGeom prst="rect">
            <a:avLst/>
          </a:prstGeom>
        </p:spPr>
        <p:txBody>
          <a:bodyPr>
            <a:normAutofit/>
          </a:bodyPr>
          <a:p>
            <a:r>
              <a:rPr kumimoji="1" lang="ja-JP" altLang="en-US" sz="3600">
                <a:latin typeface="ＭＳ Ｐゴシック"/>
                <a:ea typeface="ＭＳ Ｐゴシック"/>
              </a:rPr>
              <a:t>児童ポルノ事件</a:t>
            </a:r>
            <a:r>
              <a:rPr kumimoji="1" lang="ja-JP" altLang="en-US">
                <a:latin typeface="ＭＳ Ｐゴシック"/>
                <a:ea typeface="ＭＳ Ｐゴシック"/>
              </a:rPr>
              <a:t>　</a:t>
            </a:r>
            <a:endParaRPr kumimoji="1" lang="ja-JP" altLang="en-US">
              <a:latin typeface="ＭＳ Ｐゴシック"/>
              <a:ea typeface="ＭＳ Ｐゴシック"/>
            </a:endParaRPr>
          </a:p>
          <a:p>
            <a:pPr marL="0" indent="0">
              <a:buNone/>
            </a:pP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a:t>
            </a:r>
            <a:r>
              <a:rPr kumimoji="1" lang="ja-JP" altLang="en-US">
                <a:latin typeface="+mn-lt"/>
                <a:ea typeface="ＭＳ Ｐゴシック"/>
                <a:cs typeface="+mn-lt"/>
              </a:rPr>
              <a:t>H30:　3,097件</a:t>
            </a:r>
            <a:r>
              <a:rPr kumimoji="1" lang="ja-JP" altLang="en-US">
                <a:latin typeface="ＭＳ Ｐゴシック"/>
                <a:ea typeface="ＭＳ Ｐゴシック"/>
              </a:rPr>
              <a:t>）</a:t>
            </a:r>
            <a:endParaRPr kumimoji="1" lang="ja-JP" altLang="en-US">
              <a:latin typeface="ＭＳ Ｐゴシック"/>
              <a:ea typeface="ＭＳ Ｐゴシック"/>
            </a:endParaRPr>
          </a:p>
          <a:p>
            <a:pPr marL="0" indent="0">
              <a:buNone/>
            </a:pPr>
            <a:endParaRPr kumimoji="1" lang="ja-JP" altLang="en-US" sz="1000">
              <a:latin typeface="ＭＳ Ｐゴシック"/>
              <a:ea typeface="ＭＳ Ｐゴシック"/>
            </a:endParaRPr>
          </a:p>
          <a:p>
            <a:r>
              <a:rPr kumimoji="1" lang="ja-JP" altLang="en-US" sz="3600">
                <a:latin typeface="ＭＳ Ｐゴシック"/>
                <a:ea typeface="ＭＳ Ｐゴシック"/>
              </a:rPr>
              <a:t>S</a:t>
            </a:r>
            <a:r>
              <a:rPr kumimoji="1" lang="ja-JP" altLang="en-US" sz="3600">
                <a:latin typeface="ＭＳ Ｐゴシック"/>
                <a:ea typeface="ＭＳ Ｐゴシック"/>
              </a:rPr>
              <a:t>N</a:t>
            </a:r>
            <a:r>
              <a:rPr kumimoji="1" lang="ja-JP" altLang="en-US" sz="3600">
                <a:latin typeface="ＭＳ Ｐゴシック"/>
                <a:ea typeface="ＭＳ Ｐゴシック"/>
              </a:rPr>
              <a:t>S</a:t>
            </a:r>
            <a:r>
              <a:rPr kumimoji="1" lang="ja-JP" altLang="en-US" sz="3600">
                <a:latin typeface="ＭＳ Ｐゴシック"/>
                <a:ea typeface="ＭＳ Ｐゴシック"/>
              </a:rPr>
              <a:t>に</a:t>
            </a:r>
            <a:r>
              <a:rPr kumimoji="1" lang="ja-JP" altLang="en-US" sz="3600">
                <a:latin typeface="ＭＳ Ｐゴシック"/>
                <a:ea typeface="ＭＳ Ｐゴシック"/>
              </a:rPr>
              <a:t>起因する児童売春・ポルノ被害</a:t>
            </a:r>
            <a:r>
              <a:rPr kumimoji="1" lang="ja-JP" altLang="en-US">
                <a:latin typeface="ＭＳ Ｐゴシック"/>
                <a:ea typeface="ＭＳ Ｐゴシック"/>
              </a:rPr>
              <a:t>　</a:t>
            </a:r>
            <a:endParaRPr kumimoji="1" lang="ja-JP" altLang="en-US">
              <a:latin typeface="ＭＳ Ｐゴシック"/>
              <a:ea typeface="ＭＳ Ｐゴシック"/>
            </a:endParaRPr>
          </a:p>
          <a:p>
            <a:pPr marL="0" indent="0">
              <a:buNone/>
            </a:pPr>
            <a:r>
              <a:rPr kumimoji="1" lang="ja-JP" altLang="en-US">
                <a:latin typeface="ＭＳ Ｐゴシック"/>
                <a:ea typeface="ＭＳ Ｐゴシック"/>
              </a:rPr>
              <a:t>　　　　　　　　　　　　（</a:t>
            </a:r>
            <a:r>
              <a:rPr kumimoji="1" lang="ja-JP" altLang="en-US">
                <a:latin typeface="+mn-lt"/>
                <a:ea typeface="ＭＳ Ｐゴシック"/>
                <a:cs typeface="+mn-lt"/>
              </a:rPr>
              <a:t>H</a:t>
            </a:r>
            <a:r>
              <a:rPr kumimoji="1" lang="ja-JP" altLang="en-US">
                <a:latin typeface="+mn-lt"/>
                <a:ea typeface="ＭＳ Ｐゴシック"/>
                <a:cs typeface="+mn-lt"/>
              </a:rPr>
              <a:t>2</a:t>
            </a:r>
            <a:r>
              <a:rPr kumimoji="1" lang="ja-JP" altLang="en-US">
                <a:latin typeface="+mn-lt"/>
                <a:ea typeface="ＭＳ Ｐゴシック"/>
                <a:cs typeface="+mn-lt"/>
              </a:rPr>
              <a:t>6</a:t>
            </a:r>
            <a:r>
              <a:rPr kumimoji="1" lang="ja-JP" altLang="en-US">
                <a:latin typeface="+mn-lt"/>
                <a:ea typeface="ＭＳ Ｐゴシック"/>
                <a:cs typeface="+mn-lt"/>
              </a:rPr>
              <a:t>:　</a:t>
            </a:r>
            <a:r>
              <a:rPr kumimoji="1" lang="ja-JP" altLang="en-US">
                <a:latin typeface="+mn-lt"/>
                <a:ea typeface="ＭＳ Ｐゴシック"/>
                <a:cs typeface="+mn-lt"/>
              </a:rPr>
              <a:t>6</a:t>
            </a:r>
            <a:r>
              <a:rPr kumimoji="1" lang="ja-JP" altLang="en-US">
                <a:latin typeface="+mn-lt"/>
                <a:ea typeface="ＭＳ Ｐゴシック"/>
                <a:cs typeface="+mn-lt"/>
              </a:rPr>
              <a:t>1</a:t>
            </a:r>
            <a:r>
              <a:rPr kumimoji="1" lang="ja-JP" altLang="en-US">
                <a:latin typeface="+mn-lt"/>
                <a:ea typeface="ＭＳ Ｐゴシック"/>
                <a:cs typeface="+mn-lt"/>
              </a:rPr>
              <a:t>8</a:t>
            </a:r>
            <a:r>
              <a:rPr kumimoji="1" lang="ja-JP" altLang="en-US">
                <a:latin typeface="+mn-lt"/>
                <a:ea typeface="ＭＳ Ｐゴシック"/>
                <a:cs typeface="+mn-lt"/>
              </a:rPr>
              <a:t>件</a:t>
            </a:r>
            <a:r>
              <a:rPr kumimoji="1" lang="ja-JP" altLang="en-US">
                <a:latin typeface="+mn-lt"/>
                <a:ea typeface="ＭＳ Ｐゴシック"/>
                <a:cs typeface="+mn-lt"/>
              </a:rPr>
              <a:t>　</a:t>
            </a:r>
            <a:r>
              <a:rPr kumimoji="1" lang="ja-JP" altLang="en-US">
                <a:latin typeface="+mn-lt"/>
                <a:ea typeface="ＭＳ Ｐゴシック"/>
                <a:cs typeface="+mn-lt"/>
              </a:rPr>
              <a:t>→</a:t>
            </a:r>
            <a:r>
              <a:rPr kumimoji="1" lang="ja-JP" altLang="en-US">
                <a:latin typeface="+mn-lt"/>
                <a:ea typeface="ＭＳ Ｐゴシック"/>
                <a:cs typeface="+mn-lt"/>
              </a:rPr>
              <a:t>　</a:t>
            </a:r>
            <a:r>
              <a:rPr kumimoji="1" lang="ja-JP" altLang="en-US">
                <a:latin typeface="+mn-lt"/>
                <a:ea typeface="ＭＳ Ｐゴシック"/>
                <a:cs typeface="+mn-lt"/>
              </a:rPr>
              <a:t>R</a:t>
            </a:r>
            <a:r>
              <a:rPr kumimoji="1" lang="ja-JP" altLang="en-US">
                <a:latin typeface="+mn-lt"/>
                <a:ea typeface="ＭＳ Ｐゴシック"/>
                <a:cs typeface="+mn-lt"/>
              </a:rPr>
              <a:t>1</a:t>
            </a:r>
            <a:r>
              <a:rPr kumimoji="1" lang="ja-JP" altLang="en-US">
                <a:latin typeface="+mn-lt"/>
                <a:ea typeface="ＭＳ Ｐゴシック"/>
                <a:cs typeface="+mn-lt"/>
              </a:rPr>
              <a:t>:　</a:t>
            </a:r>
            <a:r>
              <a:rPr kumimoji="1" lang="ja-JP" altLang="en-US">
                <a:latin typeface="+mn-lt"/>
                <a:ea typeface="ＭＳ Ｐゴシック"/>
                <a:cs typeface="+mn-lt"/>
              </a:rPr>
              <a:t>1</a:t>
            </a:r>
            <a:r>
              <a:rPr kumimoji="1" lang="ja-JP" altLang="en-US">
                <a:latin typeface="+mn-lt"/>
                <a:ea typeface="ＭＳ Ｐゴシック"/>
                <a:cs typeface="+mn-lt"/>
              </a:rPr>
              <a:t>,</a:t>
            </a:r>
            <a:r>
              <a:rPr kumimoji="1" lang="ja-JP" altLang="en-US">
                <a:latin typeface="+mn-lt"/>
                <a:ea typeface="ＭＳ Ｐゴシック"/>
                <a:cs typeface="+mn-lt"/>
              </a:rPr>
              <a:t>0</a:t>
            </a:r>
            <a:r>
              <a:rPr kumimoji="1" lang="ja-JP" altLang="en-US">
                <a:latin typeface="+mn-lt"/>
                <a:ea typeface="ＭＳ Ｐゴシック"/>
                <a:cs typeface="+mn-lt"/>
              </a:rPr>
              <a:t>9</a:t>
            </a:r>
            <a:r>
              <a:rPr kumimoji="1" lang="ja-JP" altLang="en-US">
                <a:latin typeface="+mn-lt"/>
                <a:ea typeface="ＭＳ Ｐゴシック"/>
                <a:cs typeface="+mn-lt"/>
              </a:rPr>
              <a:t>9</a:t>
            </a:r>
            <a:r>
              <a:rPr kumimoji="1" lang="ja-JP" altLang="en-US">
                <a:latin typeface="+mn-lt"/>
                <a:ea typeface="ＭＳ Ｐゴシック"/>
                <a:cs typeface="+mn-lt"/>
              </a:rPr>
              <a:t>件</a:t>
            </a:r>
            <a:r>
              <a:rPr kumimoji="1" lang="ja-JP" altLang="en-US">
                <a:latin typeface="+mn-lt"/>
                <a:ea typeface="ＭＳ Ｐゴシック"/>
                <a:cs typeface="+mn-lt"/>
              </a:rPr>
              <a:t>）</a:t>
            </a:r>
            <a:r>
              <a:rPr kumimoji="1" lang="ja-JP" altLang="en-US" sz="2400" b="1">
                <a:solidFill>
                  <a:srgbClr val="FF0000"/>
                </a:solidFill>
                <a:latin typeface="+mn-lt"/>
                <a:ea typeface="ＭＳ Ｐゴシック"/>
                <a:cs typeface="+mn-lt"/>
              </a:rPr>
              <a:t>約２倍</a:t>
            </a:r>
            <a:endParaRPr kumimoji="1" lang="ja-JP" altLang="en-US" b="1">
              <a:solidFill>
                <a:srgbClr val="FF0000"/>
              </a:solidFill>
              <a:latin typeface="+mn-lt"/>
              <a:ea typeface="ＭＳ Ｐゴシック"/>
              <a:cs typeface="+mn-lt"/>
            </a:endParaRPr>
          </a:p>
          <a:p>
            <a:pPr marL="0" indent="0">
              <a:buNone/>
            </a:pPr>
            <a:endParaRPr kumimoji="1" lang="ja-JP" altLang="en-US" sz="1000">
              <a:latin typeface="+mn-lt"/>
              <a:ea typeface="ＭＳ Ｐゴシック"/>
              <a:cs typeface="+mn-lt"/>
            </a:endParaRPr>
          </a:p>
          <a:p>
            <a:r>
              <a:rPr kumimoji="1" lang="ja-JP" altLang="en-US" sz="3600">
                <a:latin typeface="ＭＳ Ｐゴシック"/>
                <a:ea typeface="ＭＳ Ｐゴシック"/>
              </a:rPr>
              <a:t>SNS</a:t>
            </a:r>
            <a:r>
              <a:rPr kumimoji="1" lang="ja-JP" altLang="en-US" sz="3600">
                <a:latin typeface="ＭＳ Ｐゴシック"/>
                <a:ea typeface="ＭＳ Ｐゴシック"/>
              </a:rPr>
              <a:t>に起因する強制わいせつ等</a:t>
            </a:r>
            <a:endParaRPr kumimoji="1" lang="ja-JP" altLang="en-US">
              <a:latin typeface="ＭＳ Ｐゴシック"/>
              <a:ea typeface="ＭＳ Ｐゴシック"/>
            </a:endParaRPr>
          </a:p>
          <a:p>
            <a:pPr marL="0" indent="0">
              <a:buNone/>
            </a:pPr>
            <a:r>
              <a:rPr kumimoji="1" lang="ja-JP" altLang="en-US">
                <a:latin typeface="ＭＳ Ｐゴシック"/>
                <a:ea typeface="ＭＳ Ｐゴシック"/>
              </a:rPr>
              <a:t>　　　　　　　　　　　　（</a:t>
            </a:r>
            <a:r>
              <a:rPr kumimoji="1" lang="ja-JP" altLang="en-US">
                <a:latin typeface="+mn-lt"/>
                <a:ea typeface="ＭＳ Ｐゴシック"/>
                <a:cs typeface="+mn-lt"/>
              </a:rPr>
              <a:t>H26:　37件　→　R1:　110件</a:t>
            </a:r>
            <a:r>
              <a:rPr kumimoji="1" lang="ja-JP" altLang="en-US">
                <a:latin typeface="ＭＳ Ｐゴシック"/>
                <a:ea typeface="ＭＳ Ｐゴシック"/>
              </a:rPr>
              <a:t>）</a:t>
            </a:r>
            <a:r>
              <a:rPr kumimoji="1" lang="ja-JP" altLang="en-US" sz="2400" b="1">
                <a:solidFill>
                  <a:srgbClr val="FF0000"/>
                </a:solidFill>
                <a:latin typeface="ＭＳ Ｐゴシック"/>
                <a:ea typeface="ＭＳ Ｐゴシック"/>
              </a:rPr>
              <a:t>約３倍</a:t>
            </a:r>
            <a:endParaRPr kumimoji="1" lang="ja-JP" altLang="en-US" b="1">
              <a:solidFill>
                <a:srgbClr val="FF0000"/>
              </a:solidFill>
              <a:latin typeface="ＭＳ Ｐゴシック"/>
              <a:ea typeface="ＭＳ Ｐゴシック"/>
            </a:endParaRPr>
          </a:p>
        </p:txBody>
      </p:sp>
      <p:sp>
        <p:nvSpPr>
          <p:cNvPr id="1302" name="四角形 83"/>
          <p:cNvSpPr>
            <a:spLocks noGrp="1"/>
          </p:cNvSpPr>
          <p:nvPr>
            <p:ph type="sldNum" sz="quarter" idx="12"/>
          </p:nvPr>
        </p:nvSpPr>
        <p:spPr>
          <a:prstGeom prst="rect">
            <a:avLst/>
          </a:prstGeom>
        </p:spPr>
        <p:txBody>
          <a:bodyPr/>
          <a:lstStyle/>
          <a:p>
            <a:fld id="{F8D8928E-AA9A-4D89-BC1F-A2C05AB4BD92}" type="slidenum">
              <a:rPr kumimoji="1" lang="ja-JP" altLang="en-US" smtClean="0"/>
              <a:t>7</a:t>
            </a:fld>
            <a:endParaRPr kumimoji="1" lang="ja-JP" altLang="en-US"/>
          </a:p>
        </p:txBody>
      </p:sp>
      <p:sp>
        <p:nvSpPr>
          <p:cNvPr id="1303" name="テキスト 87"/>
          <p:cNvSpPr txBox="1"/>
          <p:nvPr/>
        </p:nvSpPr>
        <p:spPr>
          <a:xfrm>
            <a:off x="683453" y="217714"/>
            <a:ext cx="1931080" cy="522327"/>
          </a:xfrm>
          <a:prstGeom prst="rect">
            <a:avLst/>
          </a:prstGeom>
        </p:spPr>
        <p:style>
          <a:lnRef idx="2">
            <a:schemeClr val="dk1"/>
          </a:lnRef>
          <a:fillRef idx="1">
            <a:schemeClr val="lt1"/>
          </a:fillRef>
          <a:effectRef idx="0">
            <a:schemeClr val="dk1"/>
          </a:effectRef>
          <a:fontRef idx="minor">
            <a:schemeClr val="dk1"/>
          </a:fontRef>
        </p:style>
        <p:txBody>
          <a:bodyPr wrap="square">
            <a:spAutoFit/>
          </a:bodyPr>
          <a:p>
            <a:pPr algn="ctr">
              <a:defRPr lang="ja-JP" altLang="en-US"/>
            </a:pPr>
            <a:r>
              <a:rPr lang="ja-JP" altLang="en-US" sz="2800">
                <a:latin typeface="HGSｺﾞｼｯｸE"/>
                <a:ea typeface="HGSｺﾞｼｯｸE"/>
              </a:rPr>
              <a:t>現　状</a:t>
            </a:r>
            <a:endParaRPr lang="ja-JP" altLang="en-US">
              <a:latin typeface="HGSｺﾞｼｯｸE"/>
              <a:ea typeface="HGSｺﾞｼｯｸE"/>
            </a:endParaRPr>
          </a:p>
        </p:txBody>
      </p:sp>
      <p:sp>
        <p:nvSpPr>
          <p:cNvPr id="1304" name="テキスト 88"/>
          <p:cNvSpPr txBox="1"/>
          <p:nvPr/>
        </p:nvSpPr>
        <p:spPr>
          <a:xfrm>
            <a:off x="1973297" y="5955030"/>
            <a:ext cx="5964238" cy="583883"/>
          </a:xfrm>
          <a:prstGeom prst="rect">
            <a:avLst/>
          </a:prstGeom>
        </p:spPr>
        <p:txBody>
          <a:bodyPr>
            <a:spAutoFit/>
          </a:bodyPr>
          <a:p>
            <a:pPr algn="ctr">
              <a:defRPr lang="ja-JP" altLang="en-US"/>
            </a:pPr>
            <a:r>
              <a:rPr lang="ja-JP" altLang="en-US" sz="3200">
                <a:solidFill>
                  <a:srgbClr val="FF0000"/>
                </a:solidFill>
                <a:latin typeface="HGSｺﾞｼｯｸE"/>
                <a:ea typeface="HGSｺﾞｼｯｸE"/>
              </a:rPr>
              <a:t>いずれも過去最多</a:t>
            </a:r>
            <a:endParaRPr lang="ja-JP" altLang="en-US" sz="3200">
              <a:solidFill>
                <a:srgbClr val="FF0000"/>
              </a:solidFill>
              <a:latin typeface="HGSｺﾞｼｯｸE"/>
              <a:ea typeface="HGSｺﾞｼｯｸ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310" name="四角形 90"/>
          <p:cNvSpPr>
            <a:spLocks noGrp="1"/>
          </p:cNvSpPr>
          <p:nvPr>
            <p:ph type="title"/>
          </p:nvPr>
        </p:nvSpPr>
        <p:spPr>
          <a:xfrm>
            <a:off x="683453" y="800045"/>
            <a:ext cx="8543925" cy="780386"/>
          </a:xfrm>
          <a:prstGeom prst="rect">
            <a:avLst/>
          </a:prstGeom>
          <a:solidFill>
            <a:srgbClr val="FFA0FF"/>
          </a:solidFill>
        </p:spPr>
        <p:txBody>
          <a:bodyPr>
            <a:normAutofit/>
          </a:bodyPr>
          <a:p>
            <a:pPr algn="ctr"/>
            <a:r>
              <a:rPr kumimoji="1" lang="ja-JP" altLang="en-US">
                <a:latin typeface="HGSｺﾞｼｯｸE"/>
                <a:ea typeface="HGSｺﾞｼｯｸE"/>
              </a:rPr>
              <a:t>背景にある女性の人権の軽視</a:t>
            </a:r>
            <a:endParaRPr kumimoji="1" lang="ja-JP" altLang="en-US">
              <a:latin typeface="HGSｺﾞｼｯｸE"/>
              <a:ea typeface="HGSｺﾞｼｯｸE"/>
            </a:endParaRPr>
          </a:p>
        </p:txBody>
      </p:sp>
      <p:sp>
        <p:nvSpPr>
          <p:cNvPr id="1311" name="四角形 91"/>
          <p:cNvSpPr>
            <a:spLocks noGrp="1"/>
          </p:cNvSpPr>
          <p:nvPr>
            <p:ph idx="1"/>
          </p:nvPr>
        </p:nvSpPr>
        <p:spPr>
          <a:xfrm>
            <a:off x="681038" y="2219693"/>
            <a:ext cx="8543925" cy="3317895"/>
          </a:xfrm>
          <a:prstGeom prst="rect">
            <a:avLst/>
          </a:prstGeom>
        </p:spPr>
        <p:txBody>
          <a:bodyPr>
            <a:normAutofit/>
          </a:bodyPr>
          <a:p>
            <a:r>
              <a:rPr kumimoji="1" lang="ja-JP" altLang="en-US" sz="3600">
                <a:latin typeface="ＭＳ Ｐゴシック"/>
                <a:ea typeface="ＭＳ Ｐゴシック"/>
              </a:rPr>
              <a:t>国民の７割が「男性が優遇」と回答</a:t>
            </a:r>
            <a:r>
              <a:rPr kumimoji="1" lang="ja-JP" altLang="en-US">
                <a:latin typeface="ＭＳ Ｐゴシック"/>
                <a:ea typeface="ＭＳ Ｐゴシック"/>
              </a:rPr>
              <a:t>　</a:t>
            </a:r>
            <a:endParaRPr kumimoji="1" lang="ja-JP" altLang="en-US">
              <a:latin typeface="ＭＳ Ｐゴシック"/>
              <a:ea typeface="ＭＳ Ｐゴシック"/>
            </a:endParaRPr>
          </a:p>
          <a:p>
            <a:pPr marL="0" indent="0">
              <a:buNone/>
            </a:pP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　</a:t>
            </a:r>
            <a:r>
              <a:rPr kumimoji="1" lang="ja-JP" altLang="en-US">
                <a:latin typeface="ＭＳ Ｐゴシック"/>
                <a:ea typeface="ＭＳ Ｐゴシック"/>
              </a:rPr>
              <a:t>（内閣府世論調査</a:t>
            </a:r>
            <a:r>
              <a:rPr kumimoji="1" lang="ja-JP" altLang="en-US">
                <a:latin typeface="+mn-lt"/>
                <a:ea typeface="ＭＳ Ｐゴシック"/>
                <a:cs typeface="+mn-lt"/>
              </a:rPr>
              <a:t>2019</a:t>
            </a:r>
            <a:r>
              <a:rPr kumimoji="1" lang="ja-JP" altLang="en-US">
                <a:latin typeface="ＭＳ Ｐゴシック"/>
                <a:ea typeface="ＭＳ Ｐゴシック"/>
              </a:rPr>
              <a:t>）</a:t>
            </a:r>
            <a:endParaRPr kumimoji="1" lang="ja-JP" altLang="en-US">
              <a:latin typeface="ＭＳ Ｐゴシック"/>
              <a:ea typeface="ＭＳ Ｐゴシック"/>
            </a:endParaRPr>
          </a:p>
          <a:p>
            <a:pPr marL="0" indent="0">
              <a:buNone/>
            </a:pPr>
            <a:endParaRPr kumimoji="1" lang="ja-JP" altLang="en-US" sz="1000">
              <a:latin typeface="ＭＳ Ｐゴシック"/>
              <a:ea typeface="ＭＳ Ｐゴシック"/>
            </a:endParaRPr>
          </a:p>
          <a:p>
            <a:r>
              <a:rPr kumimoji="1" lang="ja-JP" altLang="en-US" sz="3600">
                <a:latin typeface="+mn-lt"/>
                <a:ea typeface="ＭＳ Ｐゴシック"/>
                <a:cs typeface="+mn-lt"/>
              </a:rPr>
              <a:t>2021年「ジェンダー・ギャップ指数」で、　　</a:t>
            </a:r>
            <a:r>
              <a:rPr kumimoji="1" lang="ja-JP" altLang="en-US" sz="3600">
                <a:latin typeface="+mn-lt"/>
                <a:ea typeface="ＭＳ Ｐゴシック"/>
                <a:cs typeface="+mn-lt"/>
              </a:rPr>
              <a:t>日本は120位</a:t>
            </a:r>
            <a:r>
              <a:rPr kumimoji="1" lang="ja-JP" altLang="en-US" sz="2800">
                <a:latin typeface="+mn-lt"/>
                <a:ea typeface="ＭＳ Ｐゴシック"/>
                <a:cs typeface="+mn-lt"/>
              </a:rPr>
              <a:t>（156か国中）（G7では最下位）</a:t>
            </a:r>
            <a:endParaRPr kumimoji="1" lang="ja-JP" altLang="en-US" sz="3600">
              <a:latin typeface="+mn-lt"/>
              <a:ea typeface="ＭＳ Ｐゴシック"/>
              <a:cs typeface="+mn-lt"/>
            </a:endParaRPr>
          </a:p>
        </p:txBody>
      </p:sp>
      <p:sp>
        <p:nvSpPr>
          <p:cNvPr id="1312" name="四角形 92"/>
          <p:cNvSpPr>
            <a:spLocks noGrp="1"/>
          </p:cNvSpPr>
          <p:nvPr>
            <p:ph type="sldNum" sz="quarter" idx="12"/>
          </p:nvPr>
        </p:nvSpPr>
        <p:spPr>
          <a:prstGeom prst="rect">
            <a:avLst/>
          </a:prstGeom>
        </p:spPr>
        <p:txBody>
          <a:bodyPr/>
          <a:lstStyle/>
          <a:p>
            <a:fld id="{F8D8928E-AA9A-4D89-BC1F-A2C05AB4BD92}" type="slidenum">
              <a:rPr kumimoji="1" lang="ja-JP" altLang="en-US" smtClean="0"/>
              <a:t>8</a:t>
            </a:fld>
            <a:endParaRPr kumimoji="1" lang="ja-JP" altLang="en-US"/>
          </a:p>
        </p:txBody>
      </p:sp>
      <p:sp>
        <p:nvSpPr>
          <p:cNvPr id="1313" name="テキスト 87"/>
          <p:cNvSpPr txBox="1"/>
          <p:nvPr/>
        </p:nvSpPr>
        <p:spPr>
          <a:xfrm>
            <a:off x="683453" y="217714"/>
            <a:ext cx="1931080" cy="522327"/>
          </a:xfrm>
          <a:prstGeom prst="rect">
            <a:avLst/>
          </a:prstGeom>
        </p:spPr>
        <p:style>
          <a:lnRef idx="2">
            <a:schemeClr val="dk1"/>
          </a:lnRef>
          <a:fillRef idx="1">
            <a:schemeClr val="lt1"/>
          </a:fillRef>
          <a:effectRef idx="0">
            <a:schemeClr val="dk1"/>
          </a:effectRef>
          <a:fontRef idx="minor">
            <a:schemeClr val="dk1"/>
          </a:fontRef>
        </p:style>
        <p:txBody>
          <a:bodyPr wrap="square">
            <a:spAutoFit/>
          </a:bodyPr>
          <a:p>
            <a:pPr algn="ctr">
              <a:defRPr lang="ja-JP" altLang="en-US"/>
            </a:pPr>
            <a:r>
              <a:rPr lang="ja-JP" altLang="en-US" sz="2800">
                <a:latin typeface="HGSｺﾞｼｯｸE"/>
                <a:ea typeface="HGSｺﾞｼｯｸE"/>
              </a:rPr>
              <a:t>現　状</a:t>
            </a:r>
            <a:endParaRPr lang="ja-JP" altLang="en-US">
              <a:latin typeface="HGSｺﾞｼｯｸE"/>
              <a:ea typeface="HGSｺﾞｼｯｸE"/>
            </a:endParaRPr>
          </a:p>
        </p:txBody>
      </p:sp>
    </p:spTree>
  </p:cSld>
  <p:clrMapOvr>
    <a:masterClrMapping/>
  </p:clrMapOvr>
</p:sld>
</file>

<file path=ppt/tags/tag1.xml><?xml version="1.0" encoding="utf-8"?>
<p:tagLst xmlns:p="http://schemas.openxmlformats.org/presentationml/2006/main">
  <p:tag name="M_GROUP" val="mra"/>
</p:tagLst>
</file>

<file path=ppt/theme/theme1.xml><?xml version="1.0" encoding="utf-8"?>
<a:theme xmlns:a="http://schemas.openxmlformats.org/drawingml/2006/main" name="B-01MRA_A4J_MRA">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B-01MRA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Overflow="overflow" horzOverflow="overflow" wrap="square" lIns="0" tIns="0" rIns="0" bIns="0" numCol="1" anchor="ctr" anchorCtr="0" compatLnSpc="1"/>
      <a:lstStyle>
        <a:defPPr marL="0" marR="0" indent="0" algn="ctr" defTabSz="914400" rtl="0" eaLnBrk="1" fontAlgn="b" latinLnBrk="0" hangingPunct="1">
          <a:lnSpc>
            <a:spcPct val="100000"/>
          </a:lnSpc>
          <a:spcBef>
            <a:spcPct val="0"/>
          </a:spcBef>
          <a:spcAft>
            <a:spcPct val="0"/>
          </a:spcAft>
          <a:defRPr kumimoji="1" lang="ja-JP" altLang="en-US" sz="1400" b="0" i="0" u="none" strike="noStrike" cap="none" normalizeH="0" baseline="0" smtClean="0">
            <a:ln>
              <a:noFill/>
            </a:ln>
            <a:solidFill>
              <a:schemeClr val="tx1"/>
            </a:solidFill>
            <a:effectLst/>
            <a:latin typeface="ＭＳ Ｐゴシック"/>
            <a:ea typeface="ＭＳ Ｐゴシック"/>
          </a:defRPr>
        </a:defPPr>
      </a:lstStyle>
    </a:spDef>
    <a:lnDef>
      <a:spPr>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Overflow="overflow" horzOverflow="overflow" wrap="square" lIns="0" tIns="0" rIns="0" bIns="0" numCol="1" anchor="ctr" anchorCtr="0" compatLnSpc="1"/>
      <a:lstStyle>
        <a:defPPr marL="0" marR="0" indent="0" algn="ctr" defTabSz="914400" rtl="0" eaLnBrk="1" fontAlgn="b" latinLnBrk="0" hangingPunct="1">
          <a:lnSpc>
            <a:spcPct val="100000"/>
          </a:lnSpc>
          <a:spcBef>
            <a:spcPct val="0"/>
          </a:spcBef>
          <a:spcAft>
            <a:spcPct val="0"/>
          </a:spcAft>
          <a:defRPr kumimoji="1" lang="ja-JP" altLang="en-US" sz="1400" b="0" i="0" u="none" strike="noStrike" cap="none" normalizeH="0" baseline="0" smtClean="0">
            <a:ln>
              <a:noFill/>
            </a:ln>
            <a:solidFill>
              <a:schemeClr val="tx1"/>
            </a:solidFill>
            <a:effectLst/>
            <a:latin typeface="ＭＳ Ｐゴシック"/>
            <a:ea typeface="ＭＳ Ｐゴシック"/>
          </a:defRPr>
        </a:defPPr>
      </a:lstStyle>
    </a:lnDef>
  </a:objectDefaults>
  <a:extraClrSchemeLst/>
</a:theme>
</file>

<file path=ppt/theme/theme2.xml><?xml version="1.0" encoding="utf-8"?>
<a:theme xmlns:a="http://schemas.openxmlformats.org/drawingml/2006/main" name="1_B-01MRA_A4JG">
  <a:themeElements>
    <a:clrScheme name="1_B-01MRA_A4JG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MRA_A4JG">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Overflow="overflow" horzOverflow="overflow" wrap="square" lIns="0" tIns="0" rIns="0" bIns="0" numCol="1" anchor="ctr" anchorCtr="0" compatLnSpc="1"/>
      <a:lstStyle>
        <a:defPPr marL="0" marR="0" indent="0" algn="ctr" defTabSz="914400" rtl="0" eaLnBrk="1" fontAlgn="b" latinLnBrk="0" hangingPunct="1">
          <a:lnSpc>
            <a:spcPct val="100000"/>
          </a:lnSpc>
          <a:spcBef>
            <a:spcPct val="0"/>
          </a:spcBef>
          <a:spcAft>
            <a:spcPct val="0"/>
          </a:spcAft>
          <a:defRPr kumimoji="1" lang="ja-JP" altLang="en-US" sz="1400" b="0" i="0" u="none" strike="noStrike" cap="none" normalizeH="0" baseline="0" smtClean="0">
            <a:ln>
              <a:noFill/>
            </a:ln>
            <a:solidFill>
              <a:schemeClr val="tx1"/>
            </a:solidFill>
            <a:effectLst/>
            <a:latin typeface="ＭＳ Ｐゴシック"/>
            <a:ea typeface="ＭＳ Ｐゴシック"/>
          </a:defRPr>
        </a:defPPr>
      </a:lstStyle>
    </a:spDef>
    <a:lnDef>
      <a:spPr>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Overflow="overflow" horzOverflow="overflow" wrap="square" lIns="0" tIns="0" rIns="0" bIns="0" numCol="1" anchor="ctr" anchorCtr="0" compatLnSpc="1"/>
      <a:lstStyle>
        <a:defPPr marL="0" marR="0" indent="0" algn="ctr" defTabSz="914400" rtl="0" eaLnBrk="1" fontAlgn="b" latinLnBrk="0" hangingPunct="1">
          <a:lnSpc>
            <a:spcPct val="100000"/>
          </a:lnSpc>
          <a:spcBef>
            <a:spcPct val="0"/>
          </a:spcBef>
          <a:spcAft>
            <a:spcPct val="0"/>
          </a:spcAft>
          <a:defRPr kumimoji="1" lang="ja-JP" altLang="en-US" sz="1400" b="0" i="0" u="none" strike="noStrike" cap="none" normalizeH="0" baseline="0" smtClean="0">
            <a:ln>
              <a:noFill/>
            </a:ln>
            <a:solidFill>
              <a:schemeClr val="tx1"/>
            </a:solidFill>
            <a:effectLst/>
            <a:latin typeface="ＭＳ Ｐゴシック"/>
            <a:ea typeface="ＭＳ Ｐゴシック"/>
          </a:defRPr>
        </a:defPPr>
      </a:lstStyle>
    </a:lnDef>
  </a:objectDefaults>
  <a:extraClrScheme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B-01MRA_A4J_MRA</Template>
  <TotalTime>2578</TotalTime>
  <Words>386</Words>
  <Application>JUST Focus</Application>
  <Paragraphs>103</Paragraphs>
  <ScaleCrop>false</ScaleCrop>
  <HeadingPairs>
    <vt:vector size="6" baseType="variant">
      <vt:variant>
        <vt:lpstr>使用されているフォント</vt:lpstr>
      </vt:variant>
      <vt:variant>
        <vt:i4>12</vt:i4>
      </vt:variant>
      <vt:variant>
        <vt:lpstr>テーマ</vt:lpstr>
      </vt:variant>
      <vt:variant>
        <vt:i4>3</vt:i4>
      </vt:variant>
      <vt:variant>
        <vt:lpstr>スライド タイトル</vt:lpstr>
      </vt:variant>
      <vt:variant>
        <vt:i4>18</vt:i4>
      </vt:variant>
    </vt:vector>
  </HeadingPairs>
  <TitlesOfParts>
    <vt:vector size="33" baseType="lpstr">
      <vt:lpstr>HG丸ｺﾞｼｯｸM-PRO</vt:lpstr>
      <vt:lpstr>Meiryo UI</vt:lpstr>
      <vt:lpstr>ＭＳ Ｐゴシック</vt:lpstr>
      <vt:lpstr>UD デジタル 教科書体 NK-B</vt:lpstr>
      <vt:lpstr>游ゴシック</vt:lpstr>
      <vt:lpstr>游ゴシック Light</vt:lpstr>
      <vt:lpstr>Arial</vt:lpstr>
      <vt:lpstr>Arial Black</vt:lpstr>
      <vt:lpstr>Calibri</vt:lpstr>
      <vt:lpstr>Calibri Light</vt:lpstr>
      <vt:lpstr>Times New Roman</vt:lpstr>
      <vt:lpstr>Wingdings</vt:lpstr>
      <vt:lpstr>B-01MRA_A4J_MRA</vt:lpstr>
      <vt:lpstr>1_B-01MRA_A4JG</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4.1.2</AppVersion>
  <PresentationFormat>ユーザー設定</PresentationFormat>
  <Slides>22</Slides>
  <Notes>12</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タイトル</dc:title>
  <dc:creator>染谷　うた子</dc:creator>
  <cp:lastModifiedBy>Sakabe Yoshitaka</cp:lastModifiedBy>
  <cp:lastPrinted>2000-10-19T16:09:05Z</cp:lastPrinted>
  <dcterms:created xsi:type="dcterms:W3CDTF">2016-10-04T09:11:09Z</dcterms:created>
  <dcterms:modified xsi:type="dcterms:W3CDTF">2022-09-16T01:18:15Z</dcterms:modified>
  <cp:revision>73</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0x010100EA7D6409A9D90B43AB927FDA8279817D</vt:lpwstr>
  </property>
</Properties>
</file>