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7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9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6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1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0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2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FB22E-79CA-4D28-96C8-CFB3E8A9C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08" y="882376"/>
            <a:ext cx="9540000" cy="2926080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sz="3200" dirty="0"/>
              <a:t>～安全に利用しよう、スマホ・インターネット～</a:t>
            </a:r>
            <a:br>
              <a:rPr kumimoji="1" lang="en-US" altLang="ja-JP" sz="4400" dirty="0"/>
            </a:br>
            <a:br>
              <a:rPr kumimoji="1" lang="en-US" altLang="ja-JP" sz="4400" dirty="0"/>
            </a:br>
            <a:r>
              <a:rPr kumimoji="1" lang="ja-JP" altLang="en-US" sz="4400" dirty="0"/>
              <a:t>サポート詐欺に気をつけよう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95287A-EFF2-4659-8559-B672A2D0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057" y="3808456"/>
            <a:ext cx="7123886" cy="1388165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徳島県高齢者向け消費者教育教材</a:t>
            </a:r>
          </a:p>
        </p:txBody>
      </p:sp>
    </p:spTree>
    <p:extLst>
      <p:ext uri="{BB962C8B-B14F-4D97-AF65-F5344CB8AC3E}">
        <p14:creationId xmlns:p14="http://schemas.microsoft.com/office/powerpoint/2010/main" val="22892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CC1B661-A12E-4072-B238-7FD50216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「</a:t>
            </a:r>
            <a:r>
              <a:rPr lang="en-US" altLang="ja-JP" dirty="0">
                <a:latin typeface="+mn-ea"/>
                <a:ea typeface="+mn-ea"/>
              </a:rPr>
              <a:t>PC</a:t>
            </a:r>
            <a:r>
              <a:rPr lang="ja-JP" altLang="en-US" dirty="0"/>
              <a:t>がウイルスに感染しています」は、ウソ！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32547-4EC6-48E4-970A-B2062D938D82}"/>
              </a:ext>
            </a:extLst>
          </p:cNvPr>
          <p:cNvSpPr txBox="1"/>
          <p:nvPr/>
        </p:nvSpPr>
        <p:spPr>
          <a:xfrm>
            <a:off x="477931" y="5019226"/>
            <a:ext cx="89501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指⽰されるままパソコンを操作すると、</a:t>
            </a:r>
            <a:endParaRPr lang="en-US" altLang="ja-JP" sz="28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リモート</a:t>
            </a:r>
            <a:r>
              <a:rPr lang="en-US" altLang="ja-JP" sz="28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遠隔操作</a:t>
            </a:r>
            <a:r>
              <a:rPr lang="en-US" altLang="ja-JP" sz="2800" b="1" u="sng" dirty="0">
                <a:solidFill>
                  <a:srgbClr val="FF0000"/>
                </a:solidFill>
                <a:latin typeface="+mn-ea"/>
              </a:rPr>
              <a:t>)⽤</a:t>
            </a:r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ソフトがダウンロードされ、</a:t>
            </a:r>
            <a:endParaRPr lang="en-US" altLang="ja-JP" sz="28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パソコンが相⼿にコントロールされてしまいます。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372BEA-9146-495B-A6F1-F69EBC8C898C}"/>
              </a:ext>
            </a:extLst>
          </p:cNvPr>
          <p:cNvSpPr txBox="1"/>
          <p:nvPr/>
        </p:nvSpPr>
        <p:spPr>
          <a:xfrm>
            <a:off x="4719732" y="1647035"/>
            <a:ext cx="49881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ea"/>
              </a:rPr>
              <a:t>PC</a:t>
            </a:r>
            <a:r>
              <a:rPr lang="ja-JP" altLang="en-US" sz="2400" dirty="0">
                <a:latin typeface="+mn-ea"/>
              </a:rPr>
              <a:t>を使っていたら、いきなり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「ウイルスに感染しました」と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警告画面が！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これはウイルス感染を装い、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修理費⽤をだまし取ったり、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セキュリティソフトを売りつける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「サポート詐欺」です。</a:t>
            </a:r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73044A4B-7FAF-42AE-BD81-EAB6F57F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46D0C-B58F-4BFD-88B9-1AA7AFF5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表示されている番号に電話をかけたら即アウト！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415FA-7600-4D16-A60D-873970467F4A}"/>
              </a:ext>
            </a:extLst>
          </p:cNvPr>
          <p:cNvSpPr txBox="1"/>
          <p:nvPr/>
        </p:nvSpPr>
        <p:spPr>
          <a:xfrm>
            <a:off x="275771" y="5942009"/>
            <a:ext cx="9205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表⽰されている電話番号には、絶対にかけない！</a:t>
            </a:r>
            <a:endParaRPr lang="ja-JP" altLang="en-US" sz="2400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CE6FA0-542A-4A96-B14C-51ECF7897E0C}"/>
              </a:ext>
            </a:extLst>
          </p:cNvPr>
          <p:cNvSpPr txBox="1"/>
          <p:nvPr/>
        </p:nvSpPr>
        <p:spPr>
          <a:xfrm>
            <a:off x="4877585" y="1315579"/>
            <a:ext cx="4754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警告画面には連絡先として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電話番号が記載されていますが、電話をしてはいけません。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もし電話をかけると犯罪者間で「詐欺にかかりやすい人物」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としてあなたの電話番号が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共有され、次々と詐欺電話が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かかってくるおそれがあります。</a:t>
            </a:r>
          </a:p>
        </p:txBody>
      </p:sp>
      <p:pic>
        <p:nvPicPr>
          <p:cNvPr id="5" name="図 4" descr="人, 男, 屋内, 座る が含まれている画像&#10;&#10;自動的に生成された説明">
            <a:extLst>
              <a:ext uri="{FF2B5EF4-FFF2-40B4-BE49-F238E27FC236}">
                <a16:creationId xmlns:a16="http://schemas.microsoft.com/office/drawing/2014/main" id="{32628D83-2BC9-4D28-B5FF-29A0195FF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6BD09-ED67-42B8-ABCB-82D8545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クレジットカード情報が、狙われています！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D83B69-C2B9-4E80-BC8E-755E990FEBAB}"/>
              </a:ext>
            </a:extLst>
          </p:cNvPr>
          <p:cNvSpPr txBox="1"/>
          <p:nvPr/>
        </p:nvSpPr>
        <p:spPr>
          <a:xfrm>
            <a:off x="546754" y="5639412"/>
            <a:ext cx="8862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u="sng" dirty="0">
                <a:solidFill>
                  <a:srgbClr val="FF0000"/>
                </a:solidFill>
              </a:rPr>
              <a:t>クレジットカード情報は、絶対に伝えないで！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31354-FD16-402D-B862-E3C84C3EE673}"/>
              </a:ext>
            </a:extLst>
          </p:cNvPr>
          <p:cNvSpPr txBox="1"/>
          <p:nvPr/>
        </p:nvSpPr>
        <p:spPr>
          <a:xfrm>
            <a:off x="4953000" y="1676172"/>
            <a:ext cx="459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クレジットカード情報を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盗むことを⽬的にしている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サポート詐欺も増えています。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カード情報が盗まれると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悪用されるおそれがあるため、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教えてはいけません。</a:t>
            </a:r>
            <a:endParaRPr lang="ja-JP" altLang="en-US" sz="3200" b="1" u="sng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図 6" descr="屋内, 男, 立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64313B05-B24B-435B-9231-BC946143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ACD9B-AAF8-4A09-B6CD-DFEC29C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相手にせずに、すぐに販売店や相談窓口に相談を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A31B76-136D-4CD6-A773-73B7A8D62C68}"/>
              </a:ext>
            </a:extLst>
          </p:cNvPr>
          <p:cNvSpPr txBox="1"/>
          <p:nvPr/>
        </p:nvSpPr>
        <p:spPr>
          <a:xfrm>
            <a:off x="526773" y="1800000"/>
            <a:ext cx="52801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まずはパソコンを購⼊した販売店やメーカーのサポートセンターに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相談してみましょう。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もし不安になったり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被害に遭った場合は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消費者ホットライン や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警察相談ダイヤル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に電話しましょう。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178722-8B28-483B-B0C1-828E23B9C800}"/>
              </a:ext>
            </a:extLst>
          </p:cNvPr>
          <p:cNvSpPr txBox="1"/>
          <p:nvPr/>
        </p:nvSpPr>
        <p:spPr>
          <a:xfrm>
            <a:off x="6012000" y="1800000"/>
            <a:ext cx="3600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■消費者ホットライン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188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■警察相談ダイヤル</a:t>
            </a: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#9110</a:t>
            </a:r>
          </a:p>
          <a:p>
            <a:endParaRPr lang="ja-JP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12C5E4-6800-4C11-B95D-7B68F692BACA}"/>
              </a:ext>
            </a:extLst>
          </p:cNvPr>
          <p:cNvSpPr txBox="1"/>
          <p:nvPr/>
        </p:nvSpPr>
        <p:spPr>
          <a:xfrm>
            <a:off x="6012000" y="1379135"/>
            <a:ext cx="3600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被害に遭ったら、即電話！</a:t>
            </a:r>
          </a:p>
        </p:txBody>
      </p:sp>
    </p:spTree>
    <p:extLst>
      <p:ext uri="{BB962C8B-B14F-4D97-AF65-F5344CB8AC3E}">
        <p14:creationId xmlns:p14="http://schemas.microsoft.com/office/powerpoint/2010/main" val="1371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C1872-2F08-4111-BBF7-27B70875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109424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パソコンにウイルス感染の警告画面が！</a:t>
            </a:r>
            <a:br>
              <a:rPr kumimoji="1" lang="en-US" altLang="ja-JP" dirty="0"/>
            </a:br>
            <a:r>
              <a:rPr kumimoji="1" lang="ja-JP" altLang="en-US" dirty="0"/>
              <a:t>あなたはどうすればよいですか？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51AC70-7A66-48FA-9301-CACE32F45250}"/>
              </a:ext>
            </a:extLst>
          </p:cNvPr>
          <p:cNvSpPr txBox="1"/>
          <p:nvPr/>
        </p:nvSpPr>
        <p:spPr>
          <a:xfrm>
            <a:off x="450180" y="2659501"/>
            <a:ext cx="9139308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①警告画面に書かれている電話番号に電話する。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②すぐ対応せず落ち着いて考え、販売店等に相談する。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③ネットで検索して、解決策を調べる。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FA0459-B4EB-4425-B78F-F4155B931267}"/>
              </a:ext>
            </a:extLst>
          </p:cNvPr>
          <p:cNvSpPr txBox="1"/>
          <p:nvPr/>
        </p:nvSpPr>
        <p:spPr>
          <a:xfrm>
            <a:off x="530942" y="1526294"/>
            <a:ext cx="889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①②③のうち、正しいと思うもの一つをお選びください。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835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2DBBD-08C9-484C-AF21-42B9B16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回答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F57A5-D632-4A61-A4D7-2FFF36233521}"/>
              </a:ext>
            </a:extLst>
          </p:cNvPr>
          <p:cNvSpPr txBox="1"/>
          <p:nvPr/>
        </p:nvSpPr>
        <p:spPr>
          <a:xfrm>
            <a:off x="331788" y="1386349"/>
            <a:ext cx="91661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②すぐ対応せず落ち着いて考え、販売店等に相談する。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192254-2DB6-42ED-B7CD-695C4A0F2CDE}"/>
              </a:ext>
            </a:extLst>
          </p:cNvPr>
          <p:cNvSpPr txBox="1"/>
          <p:nvPr/>
        </p:nvSpPr>
        <p:spPr>
          <a:xfrm>
            <a:off x="331788" y="2537906"/>
            <a:ext cx="9166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セキュリティソフトは</a:t>
            </a:r>
            <a:endParaRPr kumimoji="1" lang="en-US" altLang="ja-JP" sz="2400" b="1" u="sng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ＰＣへウイルスが侵入しそうになった時点ですぐに削除する</a:t>
            </a:r>
            <a:r>
              <a:rPr kumimoji="1" lang="ja-JP" altLang="en-US" sz="2400" dirty="0">
                <a:latin typeface="+mn-ea"/>
              </a:rPr>
              <a:t>ため、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「感染した</a:t>
            </a:r>
            <a:r>
              <a:rPr kumimoji="1" lang="ja-JP" altLang="en-US" sz="2400">
                <a:latin typeface="+mn-ea"/>
              </a:rPr>
              <a:t>」という</a:t>
            </a:r>
            <a:r>
              <a:rPr kumimoji="1" lang="ja-JP" altLang="en-US" sz="2400" dirty="0">
                <a:latin typeface="+mn-ea"/>
              </a:rPr>
              <a:t>警告画面が表示されることはありません。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また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ネットで解決策を調べようとすると、</a:t>
            </a:r>
            <a:endParaRPr kumimoji="1" lang="en-US" altLang="ja-JP" sz="2400" b="1" u="sng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詐欺に引っかかる可能性があり、たいへん危険</a:t>
            </a:r>
            <a:r>
              <a:rPr kumimoji="1" lang="ja-JP" altLang="en-US" sz="2400" dirty="0">
                <a:latin typeface="+mn-ea"/>
              </a:rPr>
              <a:t>です。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「あなたのパソコンがウイルスに感染しました」という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警告画面は偽物です</a:t>
            </a:r>
            <a:r>
              <a:rPr kumimoji="1" lang="ja-JP" altLang="en-US" sz="2400" dirty="0">
                <a:latin typeface="+mn-ea"/>
              </a:rPr>
              <a:t>。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慌てて行動せずに、まずは落ち着きましょう。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8211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0583AA-41B5-4994-87E3-C912331ED0C9}"/>
              </a:ext>
            </a:extLst>
          </p:cNvPr>
          <p:cNvSpPr txBox="1"/>
          <p:nvPr/>
        </p:nvSpPr>
        <p:spPr>
          <a:xfrm>
            <a:off x="609599" y="4863329"/>
            <a:ext cx="86569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制作　　　　：徳島県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アドバイザー：（公財）</a:t>
            </a:r>
            <a:r>
              <a:rPr lang="en-US" altLang="ja-JP" dirty="0">
                <a:latin typeface="+mn-ea"/>
              </a:rPr>
              <a:t>e</a:t>
            </a:r>
            <a:r>
              <a:rPr lang="ja-JP" altLang="en-US" dirty="0">
                <a:latin typeface="+mn-ea"/>
              </a:rPr>
              <a:t>－とくしま推進財団　シニアアドバイザー　籔内祥司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>
                <a:latin typeface="+mn-ea"/>
              </a:rPr>
              <a:t>協力　　　　：徳島県警察本部生活安全企画課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31708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118</TotalTime>
  <Words>485</Words>
  <Application>Microsoft Office PowerPoint</Application>
  <PresentationFormat>A4 210 x 297 mm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Calibri</vt:lpstr>
      <vt:lpstr>Corbel</vt:lpstr>
      <vt:lpstr>基礎</vt:lpstr>
      <vt:lpstr>～安全に利用しよう、スマホ・インターネット～  サポート詐欺に気をつけよう</vt:lpstr>
      <vt:lpstr>「PCがウイルスに感染しています」は、ウソ！</vt:lpstr>
      <vt:lpstr>表示されている番号に電話をかけたら即アウト！</vt:lpstr>
      <vt:lpstr>クレジットカード情報が、狙われています！</vt:lpstr>
      <vt:lpstr>相手にせずに、すぐに販売店や相談窓口に相談を</vt:lpstr>
      <vt:lpstr>パソコンにウイルス感染の警告画面が！ あなたはどうすればよいですか？</vt:lpstr>
      <vt:lpstr>回答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かしこく利用しよう、スマホ・インターネット  ～無料アプリに注意しよう～</dc:title>
  <dc:creator>八木 大</dc:creator>
  <cp:lastModifiedBy>八木 大</cp:lastModifiedBy>
  <cp:revision>29</cp:revision>
  <dcterms:created xsi:type="dcterms:W3CDTF">2022-02-22T01:33:56Z</dcterms:created>
  <dcterms:modified xsi:type="dcterms:W3CDTF">2022-03-25T03:12:57Z</dcterms:modified>
</cp:coreProperties>
</file>