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 id="2147483697" r:id="rId3"/>
  </p:sldMasterIdLst>
  <p:notesMasterIdLst>
    <p:notesMasterId r:id="rId11"/>
  </p:notesMasterIdLst>
  <p:handoutMasterIdLst>
    <p:handoutMasterId r:id="rId12"/>
  </p:handoutMasterIdLst>
  <p:sldIdLst>
    <p:sldId id="256" r:id="rId4"/>
    <p:sldId id="1142" r:id="rId5"/>
    <p:sldId id="872" r:id="rId6"/>
    <p:sldId id="1146" r:id="rId7"/>
    <p:sldId id="1138" r:id="rId8"/>
    <p:sldId id="1149" r:id="rId9"/>
    <p:sldId id="1123" r:id="rId10"/>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1" userDrawn="1">
          <p15:clr>
            <a:srgbClr val="A4A3A4"/>
          </p15:clr>
        </p15:guide>
        <p15:guide id="2" pos="31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徳島県 消費者情報センター" initials="徳島県" lastIdx="6" clrIdx="0">
    <p:extLst>
      <p:ext uri="{19B8F6BF-5375-455C-9EA6-DF929625EA0E}">
        <p15:presenceInfo xmlns:p15="http://schemas.microsoft.com/office/powerpoint/2012/main" userId="1fcded4a4e699f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FFEBFF"/>
    <a:srgbClr val="FFB7FF"/>
    <a:srgbClr val="FFFFCC"/>
    <a:srgbClr val="FFE1FF"/>
    <a:srgbClr val="FFFF99"/>
    <a:srgbClr val="FFCCFF"/>
    <a:srgbClr val="66FF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83479" autoAdjust="0"/>
  </p:normalViewPr>
  <p:slideViewPr>
    <p:cSldViewPr>
      <p:cViewPr varScale="1">
        <p:scale>
          <a:sx n="86" d="100"/>
          <a:sy n="86" d="100"/>
        </p:scale>
        <p:origin x="115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254" y="-82"/>
      </p:cViewPr>
      <p:guideLst>
        <p:guide orient="horz" pos="2121"/>
        <p:guide pos="31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4276255" cy="33705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fld id="{225B42E3-A19A-4A16-A02C-017B1C639FA0}" type="datetimeFigureOut">
              <a:rPr kumimoji="1" lang="ja-JP" altLang="en-US" smtClean="0"/>
              <a:pPr/>
              <a:t>2021/9/6</a:t>
            </a:fld>
            <a:endParaRPr kumimoji="1" lang="ja-JP" altLang="en-US"/>
          </a:p>
        </p:txBody>
      </p:sp>
      <p:sp>
        <p:nvSpPr>
          <p:cNvPr id="5" name="スライド番号プレースホルダ 4"/>
          <p:cNvSpPr>
            <a:spLocks noGrp="1"/>
          </p:cNvSpPr>
          <p:nvPr>
            <p:ph type="sldNum" sz="quarter" idx="3"/>
          </p:nvPr>
        </p:nvSpPr>
        <p:spPr>
          <a:xfrm>
            <a:off x="5587733" y="6397621"/>
            <a:ext cx="4276254" cy="337059"/>
          </a:xfrm>
          <a:prstGeom prst="rect">
            <a:avLst/>
          </a:prstGeom>
        </p:spPr>
        <p:txBody>
          <a:bodyPr vert="horz" lIns="91440" tIns="45720" rIns="91440" bIns="45720" rtlCol="0" anchor="b"/>
          <a:lstStyle>
            <a:lvl1pPr algn="r">
              <a:defRPr sz="1200"/>
            </a:lvl1pPr>
          </a:lstStyle>
          <a:p>
            <a:fld id="{B6BD5B3B-EAAE-43F8-83A0-AF4272F805E9}" type="slidenum">
              <a:rPr kumimoji="1" lang="ja-JP" altLang="en-US" smtClean="0"/>
              <a:pPr/>
              <a:t>‹#›</a:t>
            </a:fld>
            <a:endParaRPr kumimoji="1" lang="ja-JP" altLang="en-US"/>
          </a:p>
        </p:txBody>
      </p:sp>
      <p:sp>
        <p:nvSpPr>
          <p:cNvPr id="6" name="フッター プレースホルダ 5"/>
          <p:cNvSpPr>
            <a:spLocks noGrp="1"/>
          </p:cNvSpPr>
          <p:nvPr>
            <p:ph type="ftr" sz="quarter" idx="2"/>
          </p:nvPr>
        </p:nvSpPr>
        <p:spPr>
          <a:xfrm>
            <a:off x="1" y="6397620"/>
            <a:ext cx="4276255" cy="337059"/>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4275403"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588629" y="0"/>
            <a:ext cx="4275403" cy="336788"/>
          </a:xfrm>
          <a:prstGeom prst="rect">
            <a:avLst/>
          </a:prstGeom>
        </p:spPr>
        <p:txBody>
          <a:bodyPr vert="horz" lIns="91440" tIns="45720" rIns="91440" bIns="45720" rtlCol="0"/>
          <a:lstStyle>
            <a:lvl1pPr algn="r">
              <a:defRPr sz="1200"/>
            </a:lvl1pPr>
          </a:lstStyle>
          <a:p>
            <a:fld id="{F2926C28-4A2A-479B-83B9-139544D54435}" type="datetimeFigureOut">
              <a:rPr kumimoji="1" lang="ja-JP" altLang="en-US" smtClean="0"/>
              <a:pPr/>
              <a:t>2021/9/6</a:t>
            </a:fld>
            <a:endParaRPr kumimoji="1" lang="ja-JP" altLang="en-US"/>
          </a:p>
        </p:txBody>
      </p:sp>
      <p:sp>
        <p:nvSpPr>
          <p:cNvPr id="4" name="スライド イメージ プレースホルダ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86632" y="3199488"/>
            <a:ext cx="7893050" cy="303109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6397806"/>
            <a:ext cx="4275403"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588629" y="6397806"/>
            <a:ext cx="4275403" cy="336788"/>
          </a:xfrm>
          <a:prstGeom prst="rect">
            <a:avLst/>
          </a:prstGeom>
        </p:spPr>
        <p:txBody>
          <a:bodyPr vert="horz" lIns="91440" tIns="45720" rIns="91440" bIns="45720" rtlCol="0" anchor="b"/>
          <a:lstStyle>
            <a:lvl1pPr algn="r">
              <a:defRPr sz="1200"/>
            </a:lvl1pPr>
          </a:lstStyle>
          <a:p>
            <a:fld id="{27E3668E-D847-4D64-B278-F5B96A18406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消費者トラブルについて　特にお話しします。　知っていれば，知識があればトラブルを避けることができます。</a:t>
            </a:r>
            <a:endParaRPr kumimoji="1" lang="en-US" altLang="ja-JP" dirty="0"/>
          </a:p>
          <a:p>
            <a:endParaRPr kumimoji="1" lang="en-US" altLang="ja-JP" dirty="0"/>
          </a:p>
          <a:p>
            <a:r>
              <a:rPr kumimoji="1" lang="ja-JP" altLang="en-US" dirty="0"/>
              <a:t>こども園　小学校　中学校？　皆さん自身のことであり，皆さんが関わる園児　児童　生徒　のことです。</a:t>
            </a:r>
            <a:endParaRPr kumimoji="1" lang="en-US" altLang="ja-JP" dirty="0"/>
          </a:p>
          <a:p>
            <a:endParaRPr kumimoji="1" lang="en-US" altLang="ja-JP" dirty="0"/>
          </a:p>
        </p:txBody>
      </p:sp>
      <p:sp>
        <p:nvSpPr>
          <p:cNvPr id="4" name="スライド番号プレースホルダ 3"/>
          <p:cNvSpPr>
            <a:spLocks noGrp="1"/>
          </p:cNvSpPr>
          <p:nvPr>
            <p:ph type="sldNum" sz="quarter" idx="10"/>
          </p:nvPr>
        </p:nvSpPr>
        <p:spPr/>
        <p:txBody>
          <a:bodyPr/>
          <a:lstStyle/>
          <a:p>
            <a:fld id="{27E3668E-D847-4D64-B278-F5B96A184061}"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3668E-D847-4D64-B278-F5B96A18406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3437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成年年齢が今は</a:t>
            </a:r>
            <a:r>
              <a:rPr kumimoji="1" lang="en-US" altLang="ja-JP" dirty="0"/>
              <a:t>20</a:t>
            </a:r>
            <a:r>
              <a:rPr kumimoji="1" lang="ja-JP" altLang="en-US" dirty="0"/>
              <a:t>歳です。</a:t>
            </a:r>
            <a:endParaRPr kumimoji="1" lang="en-US" altLang="ja-JP" dirty="0"/>
          </a:p>
          <a:p>
            <a:endParaRPr kumimoji="1" lang="en-US" altLang="ja-JP" dirty="0"/>
          </a:p>
          <a:p>
            <a:r>
              <a:rPr kumimoji="1" lang="ja-JP" altLang="en-US" dirty="0"/>
              <a:t>皆さんの誕生日は</a:t>
            </a:r>
            <a:r>
              <a:rPr kumimoji="1" lang="en-US" altLang="ja-JP" dirty="0"/>
              <a:t>2002</a:t>
            </a:r>
            <a:r>
              <a:rPr kumimoji="1" lang="ja-JP" altLang="en-US" dirty="0"/>
              <a:t>年</a:t>
            </a:r>
            <a:r>
              <a:rPr kumimoji="1" lang="en-US" altLang="ja-JP" dirty="0"/>
              <a:t>4</a:t>
            </a:r>
            <a:r>
              <a:rPr kumimoji="1" lang="ja-JP" altLang="en-US" dirty="0"/>
              <a:t>月</a:t>
            </a:r>
            <a:r>
              <a:rPr kumimoji="1" lang="en-US" altLang="ja-JP" dirty="0"/>
              <a:t>2</a:t>
            </a:r>
            <a:r>
              <a:rPr kumimoji="1" lang="ja-JP" altLang="en-US" dirty="0"/>
              <a:t>日～</a:t>
            </a:r>
            <a:r>
              <a:rPr kumimoji="1" lang="en-US" altLang="ja-JP" dirty="0"/>
              <a:t>2003</a:t>
            </a:r>
            <a:r>
              <a:rPr kumimoji="1" lang="ja-JP" altLang="en-US" dirty="0"/>
              <a:t>年</a:t>
            </a:r>
            <a:r>
              <a:rPr kumimoji="1" lang="en-US" altLang="ja-JP" dirty="0"/>
              <a:t>4</a:t>
            </a:r>
            <a:r>
              <a:rPr kumimoji="1" lang="ja-JP" altLang="en-US" dirty="0"/>
              <a:t>月</a:t>
            </a:r>
            <a:r>
              <a:rPr kumimoji="1" lang="en-US" altLang="ja-JP" dirty="0"/>
              <a:t>1</a:t>
            </a:r>
            <a:r>
              <a:rPr kumimoji="1" lang="ja-JP" altLang="en-US" dirty="0"/>
              <a:t>日の間ですか？</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9E9DB-56B2-4A87-8651-75D34C6D557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4508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3668E-D847-4D64-B278-F5B96A18406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6625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成年年齢が今は</a:t>
            </a:r>
            <a:r>
              <a:rPr kumimoji="1" lang="en-US" altLang="ja-JP" dirty="0"/>
              <a:t>20</a:t>
            </a:r>
            <a:r>
              <a:rPr kumimoji="1" lang="ja-JP" altLang="en-US" dirty="0"/>
              <a:t>歳です。</a:t>
            </a:r>
            <a:endParaRPr kumimoji="1" lang="en-US" altLang="ja-JP" dirty="0"/>
          </a:p>
          <a:p>
            <a:endParaRPr kumimoji="1" lang="en-US" altLang="ja-JP" dirty="0"/>
          </a:p>
          <a:p>
            <a:r>
              <a:rPr kumimoji="1" lang="ja-JP" altLang="en-US" dirty="0"/>
              <a:t>皆さんの誕生日は</a:t>
            </a:r>
            <a:r>
              <a:rPr kumimoji="1" lang="en-US" altLang="ja-JP" dirty="0"/>
              <a:t>2002</a:t>
            </a:r>
            <a:r>
              <a:rPr kumimoji="1" lang="ja-JP" altLang="en-US" dirty="0"/>
              <a:t>年</a:t>
            </a:r>
            <a:r>
              <a:rPr kumimoji="1" lang="en-US" altLang="ja-JP" dirty="0"/>
              <a:t>4</a:t>
            </a:r>
            <a:r>
              <a:rPr kumimoji="1" lang="ja-JP" altLang="en-US" dirty="0"/>
              <a:t>月</a:t>
            </a:r>
            <a:r>
              <a:rPr kumimoji="1" lang="en-US" altLang="ja-JP" dirty="0"/>
              <a:t>2</a:t>
            </a:r>
            <a:r>
              <a:rPr kumimoji="1" lang="ja-JP" altLang="en-US" dirty="0"/>
              <a:t>日～</a:t>
            </a:r>
            <a:r>
              <a:rPr kumimoji="1" lang="en-US" altLang="ja-JP" dirty="0"/>
              <a:t>2003</a:t>
            </a:r>
            <a:r>
              <a:rPr kumimoji="1" lang="ja-JP" altLang="en-US" dirty="0"/>
              <a:t>年</a:t>
            </a:r>
            <a:r>
              <a:rPr kumimoji="1" lang="en-US" altLang="ja-JP" dirty="0"/>
              <a:t>4</a:t>
            </a:r>
            <a:r>
              <a:rPr kumimoji="1" lang="ja-JP" altLang="en-US" dirty="0"/>
              <a:t>月</a:t>
            </a:r>
            <a:r>
              <a:rPr kumimoji="1" lang="en-US" altLang="ja-JP" dirty="0"/>
              <a:t>1</a:t>
            </a:r>
            <a:r>
              <a:rPr kumimoji="1" lang="ja-JP" altLang="en-US" dirty="0"/>
              <a:t>日の間ですか？</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9E9DB-56B2-4A87-8651-75D34C6D557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9591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3668E-D847-4D64-B278-F5B96A18406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732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FC280807-9321-4127-9DD7-3117E4CB78F5}" type="datetimeFigureOut">
              <a:rPr kumimoji="1" lang="ja-JP" altLang="en-US" smtClean="0"/>
              <a:pPr/>
              <a:t>2021/9/6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C280807-9321-4127-9DD7-3117E4CB78F5}" type="datetimeFigureOut">
              <a:rPr kumimoji="1" lang="ja-JP" altLang="en-US" smtClean="0"/>
              <a:pPr/>
              <a:t>2021/9/6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C280807-9321-4127-9DD7-3117E4CB78F5}" type="datetimeFigureOut">
              <a:rPr kumimoji="1" lang="ja-JP" altLang="en-US" smtClean="0"/>
              <a:pPr/>
              <a:t>2021/9/6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C280807-9321-4127-9DD7-3117E4CB78F5}" type="datetimeFigureOut">
              <a:rPr kumimoji="1" lang="ja-JP" altLang="en-US" smtClean="0"/>
              <a:pPr/>
              <a:t>2021/9/6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5FF793-24A6-497F-937F-82BBCE422092}"/>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24F276B-44B8-46F1-BB94-1261240C0BC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D1129CF-51AC-4BAB-A723-DF377EC1EE3E}"/>
              </a:ext>
            </a:extLst>
          </p:cNvPr>
          <p:cNvSpPr>
            <a:spLocks noGrp="1"/>
          </p:cNvSpPr>
          <p:nvPr>
            <p:ph type="dt" sz="half" idx="10"/>
          </p:nvPr>
        </p:nvSpPr>
        <p:spPr/>
        <p:txBody>
          <a:bodyPr/>
          <a:lstStyle/>
          <a:p>
            <a:fld id="{33862F04-A76B-404D-90CB-63329379E848}" type="datetime1">
              <a:rPr kumimoji="1" lang="ja-JP" altLang="en-US" smtClean="0"/>
              <a:pPr/>
              <a:t>2021/9/6</a:t>
            </a:fld>
            <a:endParaRPr kumimoji="1" lang="ja-JP" altLang="en-US"/>
          </a:p>
        </p:txBody>
      </p:sp>
      <p:sp>
        <p:nvSpPr>
          <p:cNvPr id="5" name="フッター プレースホルダー 4">
            <a:extLst>
              <a:ext uri="{FF2B5EF4-FFF2-40B4-BE49-F238E27FC236}">
                <a16:creationId xmlns:a16="http://schemas.microsoft.com/office/drawing/2014/main" id="{976F5A45-EA08-4FCC-B5B3-155902C6C8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6CFF94-1C88-4DF6-802B-EA4D382E21E7}"/>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4261387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FF841C-AB0A-4644-831F-A0BE958F3A0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EA4ACC-F681-4A5A-A305-7D7F017522E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6ECE58-E4AD-4CAD-9A86-BDB3B59857AC}"/>
              </a:ext>
            </a:extLst>
          </p:cNvPr>
          <p:cNvSpPr>
            <a:spLocks noGrp="1"/>
          </p:cNvSpPr>
          <p:nvPr>
            <p:ph type="dt" sz="half" idx="10"/>
          </p:nvPr>
        </p:nvSpPr>
        <p:spPr/>
        <p:txBody>
          <a:bodyPr/>
          <a:lstStyle/>
          <a:p>
            <a:fld id="{6ACFBBB7-B4DA-4F1A-A5F1-5C3D79D8A7E3}" type="datetime1">
              <a:rPr kumimoji="1" lang="ja-JP" altLang="en-US" smtClean="0"/>
              <a:pPr/>
              <a:t>2021/9/6</a:t>
            </a:fld>
            <a:endParaRPr kumimoji="1" lang="ja-JP" altLang="en-US"/>
          </a:p>
        </p:txBody>
      </p:sp>
      <p:sp>
        <p:nvSpPr>
          <p:cNvPr id="5" name="フッター プレースホルダー 4">
            <a:extLst>
              <a:ext uri="{FF2B5EF4-FFF2-40B4-BE49-F238E27FC236}">
                <a16:creationId xmlns:a16="http://schemas.microsoft.com/office/drawing/2014/main" id="{79C97632-C8B1-4C6E-A22E-4F3D83FA6A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499E0B-3266-442E-9C33-7760DEAB170B}"/>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813749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2A0AD1-0067-4A21-BC4F-DA58A2AB630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BE08CD-6E5D-4191-913D-63BC40355BD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12F0E80-1041-4E46-92DA-AC236D627173}"/>
              </a:ext>
            </a:extLst>
          </p:cNvPr>
          <p:cNvSpPr>
            <a:spLocks noGrp="1"/>
          </p:cNvSpPr>
          <p:nvPr>
            <p:ph type="dt" sz="half" idx="10"/>
          </p:nvPr>
        </p:nvSpPr>
        <p:spPr/>
        <p:txBody>
          <a:bodyPr/>
          <a:lstStyle/>
          <a:p>
            <a:fld id="{53A984BF-9AA2-42E2-9C95-12D799FA9689}" type="datetime1">
              <a:rPr kumimoji="1" lang="ja-JP" altLang="en-US" smtClean="0"/>
              <a:pPr/>
              <a:t>2021/9/6</a:t>
            </a:fld>
            <a:endParaRPr kumimoji="1" lang="ja-JP" altLang="en-US"/>
          </a:p>
        </p:txBody>
      </p:sp>
      <p:sp>
        <p:nvSpPr>
          <p:cNvPr id="5" name="フッター プレースホルダー 4">
            <a:extLst>
              <a:ext uri="{FF2B5EF4-FFF2-40B4-BE49-F238E27FC236}">
                <a16:creationId xmlns:a16="http://schemas.microsoft.com/office/drawing/2014/main" id="{81B20429-DCD8-4461-AECA-BF4E62F8CC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6050F3-AB3A-49EB-9727-652227E30F5B}"/>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1941749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E862F7-507F-4394-879E-32A0D7A2D97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0AA781-0E38-4C90-A2C0-11182B1B366B}"/>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B1A6354-8D6F-4956-A60C-5E7DA91845D3}"/>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BD5F487-C3D5-4DFD-9D53-AD03DFD34898}"/>
              </a:ext>
            </a:extLst>
          </p:cNvPr>
          <p:cNvSpPr>
            <a:spLocks noGrp="1"/>
          </p:cNvSpPr>
          <p:nvPr>
            <p:ph type="dt" sz="half" idx="10"/>
          </p:nvPr>
        </p:nvSpPr>
        <p:spPr/>
        <p:txBody>
          <a:bodyPr/>
          <a:lstStyle/>
          <a:p>
            <a:fld id="{A7CACEBD-8911-4D8C-8C01-93547720776F}" type="datetime1">
              <a:rPr kumimoji="1" lang="ja-JP" altLang="en-US" smtClean="0"/>
              <a:pPr/>
              <a:t>2021/9/6</a:t>
            </a:fld>
            <a:endParaRPr kumimoji="1" lang="ja-JP" altLang="en-US"/>
          </a:p>
        </p:txBody>
      </p:sp>
      <p:sp>
        <p:nvSpPr>
          <p:cNvPr id="6" name="フッター プレースホルダー 5">
            <a:extLst>
              <a:ext uri="{FF2B5EF4-FFF2-40B4-BE49-F238E27FC236}">
                <a16:creationId xmlns:a16="http://schemas.microsoft.com/office/drawing/2014/main" id="{0D19689D-0D36-4455-BBAE-6599ED98C3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38312B-A28B-4022-99C0-2BD332C7218E}"/>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2173675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451E0-C4D9-4885-A005-FA764818072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173053-A532-4775-90B4-F9B62AE8C97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C49B177-97F9-4C08-BC6C-90BE82F709B0}"/>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15B1567-5E5C-49A1-8F55-42E2535DA6E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AAE551E-3258-42F3-839E-FC1E94183F42}"/>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012AABB-D72A-4D5E-B81E-FDEBCCB7BD54}"/>
              </a:ext>
            </a:extLst>
          </p:cNvPr>
          <p:cNvSpPr>
            <a:spLocks noGrp="1"/>
          </p:cNvSpPr>
          <p:nvPr>
            <p:ph type="dt" sz="half" idx="10"/>
          </p:nvPr>
        </p:nvSpPr>
        <p:spPr/>
        <p:txBody>
          <a:bodyPr/>
          <a:lstStyle/>
          <a:p>
            <a:fld id="{8A54FD5C-3F13-47D0-9AD6-B987E80BB19A}" type="datetime1">
              <a:rPr kumimoji="1" lang="ja-JP" altLang="en-US" smtClean="0"/>
              <a:pPr/>
              <a:t>2021/9/6</a:t>
            </a:fld>
            <a:endParaRPr kumimoji="1" lang="ja-JP" altLang="en-US"/>
          </a:p>
        </p:txBody>
      </p:sp>
      <p:sp>
        <p:nvSpPr>
          <p:cNvPr id="8" name="フッター プレースホルダー 7">
            <a:extLst>
              <a:ext uri="{FF2B5EF4-FFF2-40B4-BE49-F238E27FC236}">
                <a16:creationId xmlns:a16="http://schemas.microsoft.com/office/drawing/2014/main" id="{B1F06404-FA6E-4A6C-A6D4-C6E5027DA2D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73C8FB5-E353-463C-8060-AC69D3669660}"/>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2082248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F33FBF-D389-4E95-88D3-9241693C0CB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0F0F7CB-247E-4F2B-8FA5-646BF573575F}"/>
              </a:ext>
            </a:extLst>
          </p:cNvPr>
          <p:cNvSpPr>
            <a:spLocks noGrp="1"/>
          </p:cNvSpPr>
          <p:nvPr>
            <p:ph type="dt" sz="half" idx="10"/>
          </p:nvPr>
        </p:nvSpPr>
        <p:spPr/>
        <p:txBody>
          <a:bodyPr/>
          <a:lstStyle/>
          <a:p>
            <a:fld id="{92DF869A-AA79-4C14-8AEF-984ABDF100F3}" type="datetime1">
              <a:rPr kumimoji="1" lang="ja-JP" altLang="en-US" smtClean="0"/>
              <a:pPr/>
              <a:t>2021/9/6</a:t>
            </a:fld>
            <a:endParaRPr kumimoji="1" lang="ja-JP" altLang="en-US"/>
          </a:p>
        </p:txBody>
      </p:sp>
      <p:sp>
        <p:nvSpPr>
          <p:cNvPr id="4" name="フッター プレースホルダー 3">
            <a:extLst>
              <a:ext uri="{FF2B5EF4-FFF2-40B4-BE49-F238E27FC236}">
                <a16:creationId xmlns:a16="http://schemas.microsoft.com/office/drawing/2014/main" id="{0BDE53BC-C519-4C40-9D52-59B0DC36C9C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E8DDA7C-5D90-42CC-9002-48D8EF97A4C8}"/>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4288312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EE2DF2E-E304-4A05-8FFF-5D8196275A18}"/>
              </a:ext>
            </a:extLst>
          </p:cNvPr>
          <p:cNvSpPr>
            <a:spLocks noGrp="1"/>
          </p:cNvSpPr>
          <p:nvPr>
            <p:ph type="dt" sz="half" idx="10"/>
          </p:nvPr>
        </p:nvSpPr>
        <p:spPr/>
        <p:txBody>
          <a:bodyPr/>
          <a:lstStyle/>
          <a:p>
            <a:fld id="{C641AF9D-3838-4BA6-8971-34EF943829B4}" type="datetime1">
              <a:rPr kumimoji="1" lang="ja-JP" altLang="en-US" smtClean="0"/>
              <a:pPr/>
              <a:t>2021/9/6</a:t>
            </a:fld>
            <a:endParaRPr kumimoji="1" lang="ja-JP" altLang="en-US"/>
          </a:p>
        </p:txBody>
      </p:sp>
      <p:sp>
        <p:nvSpPr>
          <p:cNvPr id="3" name="フッター プレースホルダー 2">
            <a:extLst>
              <a:ext uri="{FF2B5EF4-FFF2-40B4-BE49-F238E27FC236}">
                <a16:creationId xmlns:a16="http://schemas.microsoft.com/office/drawing/2014/main" id="{C2E16A69-18EB-4FF5-A89E-8D38E9C0E5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FD6813C-4246-4E33-85A3-BA1A7C4F124A}"/>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122446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C280807-9321-4127-9DD7-3117E4CB78F5}" type="datetimeFigureOut">
              <a:rPr kumimoji="1" lang="ja-JP" altLang="en-US" smtClean="0"/>
              <a:pPr/>
              <a:t>2021/9/6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AC09C3-A1BD-4D52-A8A9-FB71A329829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A2890A-D76E-4295-A3BB-B23B5895E52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7C17967-6608-4C35-9B5D-20343FDC86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CD2D671-2394-4C6F-9B59-A16F9BDB144C}"/>
              </a:ext>
            </a:extLst>
          </p:cNvPr>
          <p:cNvSpPr>
            <a:spLocks noGrp="1"/>
          </p:cNvSpPr>
          <p:nvPr>
            <p:ph type="dt" sz="half" idx="10"/>
          </p:nvPr>
        </p:nvSpPr>
        <p:spPr/>
        <p:txBody>
          <a:bodyPr/>
          <a:lstStyle/>
          <a:p>
            <a:fld id="{12A99651-9824-4740-8A59-599FAC50EB7C}" type="datetime1">
              <a:rPr kumimoji="1" lang="ja-JP" altLang="en-US" smtClean="0"/>
              <a:pPr/>
              <a:t>2021/9/6</a:t>
            </a:fld>
            <a:endParaRPr kumimoji="1" lang="ja-JP" altLang="en-US"/>
          </a:p>
        </p:txBody>
      </p:sp>
      <p:sp>
        <p:nvSpPr>
          <p:cNvPr id="6" name="フッター プレースホルダー 5">
            <a:extLst>
              <a:ext uri="{FF2B5EF4-FFF2-40B4-BE49-F238E27FC236}">
                <a16:creationId xmlns:a16="http://schemas.microsoft.com/office/drawing/2014/main" id="{F7614C24-CDBC-4979-A589-EC23C5ACB5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BA4CEA-40A9-49D3-9B1B-5F1763A50CC8}"/>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3126754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A2F00F-337D-4824-BB01-ABD4EA186C9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E3DC00D-DA7E-4867-903B-51FD5374C00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233B00F1-5AED-4881-9A0C-3ABB73D868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BBCF65B-C007-4F66-B8ED-8FDAA9F0B426}"/>
              </a:ext>
            </a:extLst>
          </p:cNvPr>
          <p:cNvSpPr>
            <a:spLocks noGrp="1"/>
          </p:cNvSpPr>
          <p:nvPr>
            <p:ph type="dt" sz="half" idx="10"/>
          </p:nvPr>
        </p:nvSpPr>
        <p:spPr/>
        <p:txBody>
          <a:bodyPr/>
          <a:lstStyle/>
          <a:p>
            <a:fld id="{62DE94E6-B6CB-46B5-8A03-52EBFA218035}" type="datetime1">
              <a:rPr kumimoji="1" lang="ja-JP" altLang="en-US" smtClean="0"/>
              <a:pPr/>
              <a:t>2021/9/6</a:t>
            </a:fld>
            <a:endParaRPr kumimoji="1" lang="ja-JP" altLang="en-US"/>
          </a:p>
        </p:txBody>
      </p:sp>
      <p:sp>
        <p:nvSpPr>
          <p:cNvPr id="6" name="フッター プレースホルダー 5">
            <a:extLst>
              <a:ext uri="{FF2B5EF4-FFF2-40B4-BE49-F238E27FC236}">
                <a16:creationId xmlns:a16="http://schemas.microsoft.com/office/drawing/2014/main" id="{D583101C-965B-4AAB-9DC7-AE46A7F3F0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46E3AF-A9A6-4EE7-9FA5-980DD5624EF3}"/>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97952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608FC4-E0A1-41AC-887D-EDAD59EB7BB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ECD0C3C-1E5A-439F-A852-62B9A7C8C0C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78EB83-DF6B-40B8-9579-75228C235249}"/>
              </a:ext>
            </a:extLst>
          </p:cNvPr>
          <p:cNvSpPr>
            <a:spLocks noGrp="1"/>
          </p:cNvSpPr>
          <p:nvPr>
            <p:ph type="dt" sz="half" idx="10"/>
          </p:nvPr>
        </p:nvSpPr>
        <p:spPr/>
        <p:txBody>
          <a:bodyPr/>
          <a:lstStyle/>
          <a:p>
            <a:fld id="{A3F92119-3F42-450E-913E-430EAE6E44D4}" type="datetime1">
              <a:rPr kumimoji="1" lang="ja-JP" altLang="en-US" smtClean="0"/>
              <a:pPr/>
              <a:t>2021/9/6</a:t>
            </a:fld>
            <a:endParaRPr kumimoji="1" lang="ja-JP" altLang="en-US"/>
          </a:p>
        </p:txBody>
      </p:sp>
      <p:sp>
        <p:nvSpPr>
          <p:cNvPr id="5" name="フッター プレースホルダー 4">
            <a:extLst>
              <a:ext uri="{FF2B5EF4-FFF2-40B4-BE49-F238E27FC236}">
                <a16:creationId xmlns:a16="http://schemas.microsoft.com/office/drawing/2014/main" id="{EAF735A5-13B4-4B21-BBEE-3BB0B9D800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03E3EB-E738-41C8-88F4-8EED8C09ED51}"/>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183958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B96CAA9-F6A1-474E-BE6E-2609DDFE028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FD6552-FB01-4ACF-B630-F6336C3D6544}"/>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37057C-394D-48A6-803C-02C30B5CE765}"/>
              </a:ext>
            </a:extLst>
          </p:cNvPr>
          <p:cNvSpPr>
            <a:spLocks noGrp="1"/>
          </p:cNvSpPr>
          <p:nvPr>
            <p:ph type="dt" sz="half" idx="10"/>
          </p:nvPr>
        </p:nvSpPr>
        <p:spPr/>
        <p:txBody>
          <a:bodyPr/>
          <a:lstStyle/>
          <a:p>
            <a:fld id="{06E3F859-F44E-4D1C-9694-2CA51FC05FBB}" type="datetime1">
              <a:rPr kumimoji="1" lang="ja-JP" altLang="en-US" smtClean="0"/>
              <a:pPr/>
              <a:t>2021/9/6</a:t>
            </a:fld>
            <a:endParaRPr kumimoji="1" lang="ja-JP" altLang="en-US"/>
          </a:p>
        </p:txBody>
      </p:sp>
      <p:sp>
        <p:nvSpPr>
          <p:cNvPr id="5" name="フッター プレースホルダー 4">
            <a:extLst>
              <a:ext uri="{FF2B5EF4-FFF2-40B4-BE49-F238E27FC236}">
                <a16:creationId xmlns:a16="http://schemas.microsoft.com/office/drawing/2014/main" id="{C186F502-F6CC-4A87-B976-6471DF619F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F21830-429B-4A3E-AB48-DDEB4199A3A2}"/>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204970851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2DCADCA0-A842-4A69-86FA-A096BBA0A497}" type="datetimeFigureOut">
              <a:rPr kumimoji="1" lang="ja-JP" altLang="en-US" smtClean="0"/>
              <a:pPr/>
              <a:t>2021/9/6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FC1747-B68E-4D57-A3E3-2958F4137469}" type="slidenum">
              <a:rPr kumimoji="1" lang="ja-JP" altLang="en-US" smtClean="0"/>
              <a:pPr/>
              <a:t>‹#›</a:t>
            </a:fld>
            <a:endParaRPr kumimoji="1" lang="ja-JP" altLang="en-US"/>
          </a:p>
        </p:txBody>
      </p:sp>
    </p:spTree>
    <p:extLst>
      <p:ext uri="{BB962C8B-B14F-4D97-AF65-F5344CB8AC3E}">
        <p14:creationId xmlns:p14="http://schemas.microsoft.com/office/powerpoint/2010/main" val="3848454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DCADCA0-A842-4A69-86FA-A096BBA0A497}" type="datetimeFigureOut">
              <a:rPr kumimoji="1" lang="ja-JP" altLang="en-US" smtClean="0"/>
              <a:pPr/>
              <a:t>2021/9/6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FC1747-B68E-4D57-A3E3-2958F4137469}" type="slidenum">
              <a:rPr kumimoji="1" lang="ja-JP" altLang="en-US" smtClean="0"/>
              <a:pPr/>
              <a:t>‹#›</a:t>
            </a:fld>
            <a:endParaRPr kumimoji="1" lang="ja-JP" altLang="en-US"/>
          </a:p>
        </p:txBody>
      </p:sp>
    </p:spTree>
    <p:extLst>
      <p:ext uri="{BB962C8B-B14F-4D97-AF65-F5344CB8AC3E}">
        <p14:creationId xmlns:p14="http://schemas.microsoft.com/office/powerpoint/2010/main" val="3010178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2DCADCA0-A842-4A69-86FA-A096BBA0A497}" type="datetimeFigureOut">
              <a:rPr kumimoji="1" lang="ja-JP" altLang="en-US" smtClean="0"/>
              <a:pPr/>
              <a:t>2021/9/6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FC1747-B68E-4D57-A3E3-2958F4137469}" type="slidenum">
              <a:rPr kumimoji="1" lang="ja-JP" altLang="en-US" smtClean="0"/>
              <a:pPr/>
              <a:t>‹#›</a:t>
            </a:fld>
            <a:endParaRPr kumimoji="1" lang="ja-JP" altLang="en-US"/>
          </a:p>
        </p:txBody>
      </p:sp>
    </p:spTree>
    <p:extLst>
      <p:ext uri="{BB962C8B-B14F-4D97-AF65-F5344CB8AC3E}">
        <p14:creationId xmlns:p14="http://schemas.microsoft.com/office/powerpoint/2010/main" val="3455241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2DCADCA0-A842-4A69-86FA-A096BBA0A497}" type="datetimeFigureOut">
              <a:rPr kumimoji="1" lang="ja-JP" altLang="en-US" smtClean="0"/>
              <a:pPr/>
              <a:t>2021/9/6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EFC1747-B68E-4D57-A3E3-2958F4137469}" type="slidenum">
              <a:rPr kumimoji="1" lang="ja-JP" altLang="en-US" smtClean="0"/>
              <a:pPr/>
              <a:t>‹#›</a:t>
            </a:fld>
            <a:endParaRPr kumimoji="1" lang="ja-JP" altLang="en-US"/>
          </a:p>
        </p:txBody>
      </p:sp>
    </p:spTree>
    <p:extLst>
      <p:ext uri="{BB962C8B-B14F-4D97-AF65-F5344CB8AC3E}">
        <p14:creationId xmlns:p14="http://schemas.microsoft.com/office/powerpoint/2010/main" val="2645998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2DCADCA0-A842-4A69-86FA-A096BBA0A497}" type="datetimeFigureOut">
              <a:rPr kumimoji="1" lang="ja-JP" altLang="en-US" smtClean="0"/>
              <a:pPr/>
              <a:t>2021/9/6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EFC1747-B68E-4D57-A3E3-2958F4137469}" type="slidenum">
              <a:rPr kumimoji="1" lang="ja-JP" altLang="en-US" smtClean="0"/>
              <a:pPr/>
              <a:t>‹#›</a:t>
            </a:fld>
            <a:endParaRPr kumimoji="1" lang="ja-JP" altLang="en-US"/>
          </a:p>
        </p:txBody>
      </p:sp>
    </p:spTree>
    <p:extLst>
      <p:ext uri="{BB962C8B-B14F-4D97-AF65-F5344CB8AC3E}">
        <p14:creationId xmlns:p14="http://schemas.microsoft.com/office/powerpoint/2010/main" val="2198480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2DCADCA0-A842-4A69-86FA-A096BBA0A497}" type="datetimeFigureOut">
              <a:rPr kumimoji="1" lang="ja-JP" altLang="en-US" smtClean="0"/>
              <a:pPr/>
              <a:t>2021/9/6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EFC1747-B68E-4D57-A3E3-2958F4137469}" type="slidenum">
              <a:rPr kumimoji="1" lang="ja-JP" altLang="en-US" smtClean="0"/>
              <a:pPr/>
              <a:t>‹#›</a:t>
            </a:fld>
            <a:endParaRPr kumimoji="1" lang="ja-JP" altLang="en-US"/>
          </a:p>
        </p:txBody>
      </p:sp>
    </p:spTree>
    <p:extLst>
      <p:ext uri="{BB962C8B-B14F-4D97-AF65-F5344CB8AC3E}">
        <p14:creationId xmlns:p14="http://schemas.microsoft.com/office/powerpoint/2010/main" val="87093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C280807-9321-4127-9DD7-3117E4CB78F5}" type="datetimeFigureOut">
              <a:rPr kumimoji="1" lang="ja-JP" altLang="en-US" smtClean="0"/>
              <a:pPr/>
              <a:t>2021/9/6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DCADCA0-A842-4A69-86FA-A096BBA0A497}" type="datetimeFigureOut">
              <a:rPr kumimoji="1" lang="ja-JP" altLang="en-US" smtClean="0"/>
              <a:pPr/>
              <a:t>2021/9/6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EFC1747-B68E-4D57-A3E3-2958F4137469}" type="slidenum">
              <a:rPr kumimoji="1" lang="ja-JP" altLang="en-US" smtClean="0"/>
              <a:pPr/>
              <a:t>‹#›</a:t>
            </a:fld>
            <a:endParaRPr kumimoji="1" lang="ja-JP" altLang="en-US"/>
          </a:p>
        </p:txBody>
      </p:sp>
    </p:spTree>
    <p:extLst>
      <p:ext uri="{BB962C8B-B14F-4D97-AF65-F5344CB8AC3E}">
        <p14:creationId xmlns:p14="http://schemas.microsoft.com/office/powerpoint/2010/main" val="3383044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DCADCA0-A842-4A69-86FA-A096BBA0A497}" type="datetimeFigureOut">
              <a:rPr kumimoji="1" lang="ja-JP" altLang="en-US" smtClean="0"/>
              <a:pPr/>
              <a:t>2021/9/6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EFC1747-B68E-4D57-A3E3-2958F4137469}" type="slidenum">
              <a:rPr kumimoji="1" lang="ja-JP" altLang="en-US" smtClean="0"/>
              <a:pPr/>
              <a:t>‹#›</a:t>
            </a:fld>
            <a:endParaRPr kumimoji="1" lang="ja-JP" altLang="en-US"/>
          </a:p>
        </p:txBody>
      </p:sp>
    </p:spTree>
    <p:extLst>
      <p:ext uri="{BB962C8B-B14F-4D97-AF65-F5344CB8AC3E}">
        <p14:creationId xmlns:p14="http://schemas.microsoft.com/office/powerpoint/2010/main" val="4046273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DCADCA0-A842-4A69-86FA-A096BBA0A497}" type="datetimeFigureOut">
              <a:rPr kumimoji="1" lang="ja-JP" altLang="en-US" smtClean="0"/>
              <a:pPr/>
              <a:t>2021/9/6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EFC1747-B68E-4D57-A3E3-2958F4137469}" type="slidenum">
              <a:rPr kumimoji="1" lang="ja-JP" altLang="en-US" smtClean="0"/>
              <a:pPr/>
              <a:t>‹#›</a:t>
            </a:fld>
            <a:endParaRPr kumimoji="1" lang="ja-JP" altLang="en-US"/>
          </a:p>
        </p:txBody>
      </p:sp>
    </p:spTree>
    <p:extLst>
      <p:ext uri="{BB962C8B-B14F-4D97-AF65-F5344CB8AC3E}">
        <p14:creationId xmlns:p14="http://schemas.microsoft.com/office/powerpoint/2010/main" val="523802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DCADCA0-A842-4A69-86FA-A096BBA0A497}" type="datetimeFigureOut">
              <a:rPr kumimoji="1" lang="ja-JP" altLang="en-US" smtClean="0"/>
              <a:pPr/>
              <a:t>2021/9/6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FC1747-B68E-4D57-A3E3-2958F4137469}" type="slidenum">
              <a:rPr kumimoji="1" lang="ja-JP" altLang="en-US" smtClean="0"/>
              <a:pPr/>
              <a:t>‹#›</a:t>
            </a:fld>
            <a:endParaRPr kumimoji="1" lang="ja-JP" altLang="en-US"/>
          </a:p>
        </p:txBody>
      </p:sp>
    </p:spTree>
    <p:extLst>
      <p:ext uri="{BB962C8B-B14F-4D97-AF65-F5344CB8AC3E}">
        <p14:creationId xmlns:p14="http://schemas.microsoft.com/office/powerpoint/2010/main" val="828941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DCADCA0-A842-4A69-86FA-A096BBA0A497}" type="datetimeFigureOut">
              <a:rPr kumimoji="1" lang="ja-JP" altLang="en-US" smtClean="0"/>
              <a:pPr/>
              <a:t>2021/9/6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FC1747-B68E-4D57-A3E3-2958F4137469}" type="slidenum">
              <a:rPr kumimoji="1" lang="ja-JP" altLang="en-US" smtClean="0"/>
              <a:pPr/>
              <a:t>‹#›</a:t>
            </a:fld>
            <a:endParaRPr kumimoji="1" lang="ja-JP" altLang="en-US"/>
          </a:p>
        </p:txBody>
      </p:sp>
    </p:spTree>
    <p:extLst>
      <p:ext uri="{BB962C8B-B14F-4D97-AF65-F5344CB8AC3E}">
        <p14:creationId xmlns:p14="http://schemas.microsoft.com/office/powerpoint/2010/main" val="3048866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1" name=""/>
        <p:cNvGrpSpPr/>
        <p:nvPr/>
      </p:nvGrpSpPr>
      <p:grpSpPr>
        <a:xfrm>
          <a:off x="0" y="0"/>
          <a:ext cx="0" cy="0"/>
          <a:chOff x="0" y="0"/>
          <a:chExt cx="0" cy="0"/>
        </a:xfrm>
      </p:grpSpPr>
      <p:pic>
        <p:nvPicPr>
          <p:cNvPr id="2" name="図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日付プレースホルダー 3"/>
          <p:cNvSpPr>
            <a:spLocks noGrp="1"/>
          </p:cNvSpPr>
          <p:nvPr>
            <p:ph type="dt" sz="half" idx="10"/>
          </p:nvPr>
        </p:nvSpPr>
        <p:spPr/>
        <p:txBody>
          <a:bodyPr/>
          <a:lstStyle>
            <a:lvl1pPr>
              <a:defRPr/>
            </a:lvl1pPr>
          </a:lstStyle>
          <a:p>
            <a:pPr>
              <a:defRPr/>
            </a:pPr>
            <a:fld id="{AFBA0681-C61F-454C-9D72-58DE05D4FB8F}" type="datetime1">
              <a:rPr lang="ja-JP" altLang="en-US"/>
              <a:pPr>
                <a:defRPr/>
              </a:pPr>
              <a:t>2021/9/6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121CBFC3-2B91-439F-B7EB-6CCCDDBA9C16}" type="slidenum">
              <a:rPr lang="ja-JP" altLang="en-US"/>
              <a:pPr>
                <a:defRPr/>
              </a:pPr>
              <a:t>‹#›</a:t>
            </a:fld>
            <a:endParaRPr lang="ja-JP" altLang="en-US"/>
          </a:p>
        </p:txBody>
      </p:sp>
    </p:spTree>
    <p:extLst>
      <p:ext uri="{BB962C8B-B14F-4D97-AF65-F5344CB8AC3E}">
        <p14:creationId xmlns:p14="http://schemas.microsoft.com/office/powerpoint/2010/main" val="51857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FC280807-9321-4127-9DD7-3117E4CB78F5}" type="datetimeFigureOut">
              <a:rPr kumimoji="1" lang="ja-JP" altLang="en-US" smtClean="0"/>
              <a:pPr/>
              <a:t>2021/9/6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C280807-9321-4127-9DD7-3117E4CB78F5}" type="datetimeFigureOut">
              <a:rPr kumimoji="1" lang="ja-JP" altLang="en-US" smtClean="0"/>
              <a:pPr/>
              <a:t>2021/9/6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C280807-9321-4127-9DD7-3117E4CB78F5}" type="datetimeFigureOut">
              <a:rPr kumimoji="1" lang="ja-JP" altLang="en-US" smtClean="0"/>
              <a:pPr/>
              <a:t>2021/9/6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C280807-9321-4127-9DD7-3117E4CB78F5}" type="datetimeFigureOut">
              <a:rPr kumimoji="1" lang="ja-JP" altLang="en-US" smtClean="0"/>
              <a:pPr/>
              <a:t>2021/9/6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C280807-9321-4127-9DD7-3117E4CB78F5}" type="datetimeFigureOut">
              <a:rPr kumimoji="1" lang="ja-JP" altLang="en-US" smtClean="0"/>
              <a:pPr/>
              <a:t>2021/9/6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C280807-9321-4127-9DD7-3117E4CB78F5}" type="datetimeFigureOut">
              <a:rPr kumimoji="1" lang="ja-JP" altLang="en-US" smtClean="0"/>
              <a:pPr/>
              <a:t>2021/9/6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80807-9321-4127-9DD7-3117E4CB78F5}" type="datetimeFigureOut">
              <a:rPr kumimoji="1" lang="ja-JP" altLang="en-US" smtClean="0"/>
              <a:pPr/>
              <a:t>2021/9/6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CF881-5D1D-4116-8D7B-C0CF914E6D1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756D2DB-145D-46EE-8477-67B0532427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60EE64-1F1B-464C-9129-53C77F7FA5D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17140F-685C-44F9-B50E-F7E38D17276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E3F859-F44E-4D1C-9694-2CA51FC05FBB}" type="datetime1">
              <a:rPr kumimoji="1" lang="ja-JP" altLang="en-US" smtClean="0"/>
              <a:pPr/>
              <a:t>2021/9/6</a:t>
            </a:fld>
            <a:endParaRPr kumimoji="1" lang="ja-JP" altLang="en-US"/>
          </a:p>
        </p:txBody>
      </p:sp>
      <p:sp>
        <p:nvSpPr>
          <p:cNvPr id="5" name="フッター プレースホルダー 4">
            <a:extLst>
              <a:ext uri="{FF2B5EF4-FFF2-40B4-BE49-F238E27FC236}">
                <a16:creationId xmlns:a16="http://schemas.microsoft.com/office/drawing/2014/main" id="{691918A4-1E30-4F41-892A-83F108735E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D775388-BC14-4782-B90A-02AC4CB1BE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1332318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ADCA0-A842-4A69-86FA-A096BBA0A497}" type="datetimeFigureOut">
              <a:rPr kumimoji="1" lang="ja-JP" altLang="en-US" smtClean="0"/>
              <a:pPr/>
              <a:t>2021/9/6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C1747-B68E-4D57-A3E3-2958F4137469}" type="slidenum">
              <a:rPr kumimoji="1" lang="ja-JP" altLang="en-US" smtClean="0"/>
              <a:pPr/>
              <a:t>‹#›</a:t>
            </a:fld>
            <a:endParaRPr kumimoji="1" lang="ja-JP" altLang="en-US"/>
          </a:p>
        </p:txBody>
      </p:sp>
    </p:spTree>
    <p:extLst>
      <p:ext uri="{BB962C8B-B14F-4D97-AF65-F5344CB8AC3E}">
        <p14:creationId xmlns:p14="http://schemas.microsoft.com/office/powerpoint/2010/main" val="37079397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444994"/>
            <a:ext cx="8640960" cy="801942"/>
          </a:xfrm>
        </p:spPr>
        <p:txBody>
          <a:bodyPr>
            <a:noAutofit/>
          </a:bodyPr>
          <a:lstStyle/>
          <a:p>
            <a:r>
              <a:rPr kumimoji="1" lang="ja-JP" altLang="en-US" sz="6600" dirty="0">
                <a:solidFill>
                  <a:schemeClr val="tx1"/>
                </a:solidFill>
                <a:latin typeface="ＤＦ特太ゴシック体" pitchFamily="49" charset="-128"/>
                <a:ea typeface="ＤＦ特太ゴシック体" pitchFamily="49" charset="-128"/>
              </a:rPr>
              <a:t>大人になるのは</a:t>
            </a:r>
            <a:br>
              <a:rPr kumimoji="1" lang="en-US" altLang="ja-JP" sz="6600" dirty="0">
                <a:solidFill>
                  <a:schemeClr val="tx1"/>
                </a:solidFill>
                <a:latin typeface="ＤＦ特太ゴシック体" pitchFamily="49" charset="-128"/>
                <a:ea typeface="ＤＦ特太ゴシック体" pitchFamily="49" charset="-128"/>
              </a:rPr>
            </a:br>
            <a:r>
              <a:rPr kumimoji="1" lang="ja-JP" altLang="en-US" sz="6600" dirty="0">
                <a:solidFill>
                  <a:schemeClr val="tx1"/>
                </a:solidFill>
                <a:latin typeface="ＤＦ特太ゴシック体" pitchFamily="49" charset="-128"/>
                <a:ea typeface="ＤＦ特太ゴシック体" pitchFamily="49" charset="-128"/>
              </a:rPr>
              <a:t>何歳から？</a:t>
            </a:r>
            <a:endParaRPr kumimoji="1" lang="ja-JP" altLang="en-US" sz="4400" dirty="0">
              <a:solidFill>
                <a:schemeClr val="tx1"/>
              </a:solidFill>
              <a:latin typeface="ＤＦ特太ゴシック体" pitchFamily="49" charset="-128"/>
              <a:ea typeface="ＤＦ特太ゴシック体" pitchFamily="49" charset="-128"/>
            </a:endParaRPr>
          </a:p>
        </p:txBody>
      </p:sp>
      <p:sp>
        <p:nvSpPr>
          <p:cNvPr id="3" name="サブタイトル 2"/>
          <p:cNvSpPr>
            <a:spLocks noGrp="1"/>
          </p:cNvSpPr>
          <p:nvPr>
            <p:ph type="subTitle" idx="1"/>
          </p:nvPr>
        </p:nvSpPr>
        <p:spPr>
          <a:xfrm>
            <a:off x="755576" y="4725144"/>
            <a:ext cx="6696744" cy="801942"/>
          </a:xfrm>
        </p:spPr>
        <p:txBody>
          <a:bodyPr>
            <a:noAutofit/>
          </a:bodyPr>
          <a:lstStyle/>
          <a:p>
            <a:pPr algn="l"/>
            <a:r>
              <a:rPr kumimoji="1" lang="ja-JP" altLang="en-US" sz="3600" dirty="0">
                <a:solidFill>
                  <a:schemeClr val="tx1"/>
                </a:solidFill>
                <a:latin typeface="ＤＦ平成ゴシック体W5" pitchFamily="49" charset="-128"/>
                <a:ea typeface="ＤＦ平成ゴシック体W5" pitchFamily="49" charset="-128"/>
              </a:rPr>
              <a:t>徳島県消費者情報センター</a:t>
            </a:r>
            <a:endParaRPr kumimoji="1" lang="en-US" altLang="ja-JP" sz="3600" dirty="0">
              <a:solidFill>
                <a:schemeClr val="tx1"/>
              </a:solidFill>
              <a:latin typeface="ＤＦ平成ゴシック体W5" pitchFamily="49" charset="-128"/>
              <a:ea typeface="ＤＦ平成ゴシック体W5" pitchFamily="49" charset="-128"/>
            </a:endParaRPr>
          </a:p>
          <a:p>
            <a:pPr algn="l"/>
            <a:endParaRPr kumimoji="1" lang="ja-JP" altLang="en-US" sz="3600" dirty="0">
              <a:solidFill>
                <a:schemeClr val="tx1"/>
              </a:solidFill>
              <a:latin typeface="ＤＦ平成ゴシック体W5" pitchFamily="49" charset="-128"/>
              <a:ea typeface="ＤＦ平成ゴシック体W5" pitchFamily="49" charset="-128"/>
            </a:endParaRPr>
          </a:p>
        </p:txBody>
      </p:sp>
      <p:pic>
        <p:nvPicPr>
          <p:cNvPr id="4" name="Picture 2" descr="C:\Users\消費者情報センター\Desktop\２６年度研修生\イラスト・画像h26\すだちくん\展開07.jpg">
            <a:extLst>
              <a:ext uri="{FF2B5EF4-FFF2-40B4-BE49-F238E27FC236}">
                <a16:creationId xmlns:a16="http://schemas.microsoft.com/office/drawing/2014/main" id="{AC9CE662-1D03-4DD2-8831-B03241BFA79D}"/>
              </a:ext>
            </a:extLst>
          </p:cNvPr>
          <p:cNvPicPr>
            <a:picLocks noChangeAspect="1" noChangeArrowheads="1"/>
          </p:cNvPicPr>
          <p:nvPr/>
        </p:nvPicPr>
        <p:blipFill>
          <a:blip r:embed="rId3" cstate="print"/>
          <a:srcRect/>
          <a:stretch>
            <a:fillRect/>
          </a:stretch>
        </p:blipFill>
        <p:spPr bwMode="auto">
          <a:xfrm>
            <a:off x="6804248" y="4077072"/>
            <a:ext cx="2182252" cy="244968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70C6A-A9FA-46D0-8325-72B81E8CBEA0}"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9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9" name="角丸四角形 28"/>
          <p:cNvSpPr/>
          <p:nvPr/>
        </p:nvSpPr>
        <p:spPr>
          <a:xfrm>
            <a:off x="560716" y="171173"/>
            <a:ext cx="8208912" cy="1035794"/>
          </a:xfrm>
          <a:prstGeom prst="roundRect">
            <a:avLst>
              <a:gd name="adj" fmla="val 5000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ＤＨＰ特太ゴシック体" pitchFamily="50" charset="-128"/>
                <a:ea typeface="ＤＨＰ特太ゴシック体" pitchFamily="50" charset="-128"/>
                <a:cs typeface="+mn-cs"/>
              </a:rPr>
              <a:t>皆さんはどちらですか？　</a:t>
            </a:r>
          </a:p>
        </p:txBody>
      </p:sp>
      <p:sp>
        <p:nvSpPr>
          <p:cNvPr id="16" name="四角形: 角を丸くする 15">
            <a:extLst>
              <a:ext uri="{FF2B5EF4-FFF2-40B4-BE49-F238E27FC236}">
                <a16:creationId xmlns:a16="http://schemas.microsoft.com/office/drawing/2014/main" id="{9D14A05B-E7F0-49E4-B377-110D4CA4891C}"/>
              </a:ext>
            </a:extLst>
          </p:cNvPr>
          <p:cNvSpPr/>
          <p:nvPr/>
        </p:nvSpPr>
        <p:spPr>
          <a:xfrm>
            <a:off x="4883341" y="1400655"/>
            <a:ext cx="4106161" cy="5048223"/>
          </a:xfrm>
          <a:prstGeom prst="roundRect">
            <a:avLst/>
          </a:prstGeom>
          <a:noFill/>
          <a:ln w="889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四角形: 角を丸くする 17">
            <a:extLst>
              <a:ext uri="{FF2B5EF4-FFF2-40B4-BE49-F238E27FC236}">
                <a16:creationId xmlns:a16="http://schemas.microsoft.com/office/drawing/2014/main" id="{9AA7BF5B-FA78-4226-A27A-A73762459188}"/>
              </a:ext>
            </a:extLst>
          </p:cNvPr>
          <p:cNvSpPr/>
          <p:nvPr/>
        </p:nvSpPr>
        <p:spPr>
          <a:xfrm>
            <a:off x="254199" y="1407861"/>
            <a:ext cx="4047679" cy="5056227"/>
          </a:xfrm>
          <a:prstGeom prst="roundRect">
            <a:avLst/>
          </a:prstGeom>
          <a:noFill/>
          <a:ln w="889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028" name="Picture 4">
            <a:extLst>
              <a:ext uri="{FF2B5EF4-FFF2-40B4-BE49-F238E27FC236}">
                <a16:creationId xmlns:a16="http://schemas.microsoft.com/office/drawing/2014/main" id="{F3B33E33-ABE1-4920-AD71-25F905C1E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880" y="1117504"/>
            <a:ext cx="3578991" cy="29795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9B0D8D7-CE06-408B-B42E-A0520DB22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99" y="1181612"/>
            <a:ext cx="3683731" cy="2942380"/>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74CF7BEF-E4AC-44CE-B791-F69434577E52}"/>
              </a:ext>
            </a:extLst>
          </p:cNvPr>
          <p:cNvSpPr/>
          <p:nvPr/>
        </p:nvSpPr>
        <p:spPr>
          <a:xfrm>
            <a:off x="5359019" y="3848331"/>
            <a:ext cx="3214143" cy="1008113"/>
          </a:xfrm>
          <a:prstGeom prst="roundRect">
            <a:avLst>
              <a:gd name="adj" fmla="val 44434"/>
            </a:avLst>
          </a:prstGeom>
          <a:solidFill>
            <a:srgbClr val="FFE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ja-JP" altLang="en-US" sz="6600" b="1" spc="-30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ea typeface="ＤＦ特太ゴシック体" pitchFamily="1" charset="-128"/>
              </a:rPr>
              <a:t>大人？</a:t>
            </a:r>
          </a:p>
        </p:txBody>
      </p:sp>
      <p:sp>
        <p:nvSpPr>
          <p:cNvPr id="20" name="四角形: 角を丸くする 19">
            <a:extLst>
              <a:ext uri="{FF2B5EF4-FFF2-40B4-BE49-F238E27FC236}">
                <a16:creationId xmlns:a16="http://schemas.microsoft.com/office/drawing/2014/main" id="{386EC85B-90D3-47F3-8865-96246936E5F8}"/>
              </a:ext>
            </a:extLst>
          </p:cNvPr>
          <p:cNvSpPr/>
          <p:nvPr/>
        </p:nvSpPr>
        <p:spPr>
          <a:xfrm>
            <a:off x="310299" y="3837522"/>
            <a:ext cx="3715516" cy="1008113"/>
          </a:xfrm>
          <a:prstGeom prst="roundRect">
            <a:avLst>
              <a:gd name="adj" fmla="val 4535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ja-JP" altLang="en-US" sz="6600" b="1" spc="-30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ea typeface="ＤＦ特太ゴシック体" pitchFamily="1" charset="-128"/>
              </a:rPr>
              <a:t>子ども？</a:t>
            </a:r>
          </a:p>
        </p:txBody>
      </p:sp>
      <p:sp>
        <p:nvSpPr>
          <p:cNvPr id="22" name="四角形: 角を丸くする 21">
            <a:extLst>
              <a:ext uri="{FF2B5EF4-FFF2-40B4-BE49-F238E27FC236}">
                <a16:creationId xmlns:a16="http://schemas.microsoft.com/office/drawing/2014/main" id="{C824F961-452E-41C0-AA60-729DD306A0DF}"/>
              </a:ext>
            </a:extLst>
          </p:cNvPr>
          <p:cNvSpPr/>
          <p:nvPr/>
        </p:nvSpPr>
        <p:spPr>
          <a:xfrm>
            <a:off x="298648" y="4946082"/>
            <a:ext cx="3715516" cy="1008113"/>
          </a:xfrm>
          <a:prstGeom prst="roundRect">
            <a:avLst>
              <a:gd name="adj" fmla="val 4535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ja-JP" altLang="en-US" sz="6600" b="1" spc="-30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ea typeface="ＤＦ特太ゴシック体" pitchFamily="1" charset="-128"/>
              </a:rPr>
              <a:t>未成年</a:t>
            </a:r>
          </a:p>
        </p:txBody>
      </p:sp>
      <p:sp>
        <p:nvSpPr>
          <p:cNvPr id="25" name="四角形: 角を丸くする 24">
            <a:extLst>
              <a:ext uri="{FF2B5EF4-FFF2-40B4-BE49-F238E27FC236}">
                <a16:creationId xmlns:a16="http://schemas.microsoft.com/office/drawing/2014/main" id="{30DCC70B-A9E3-4D09-B28E-1A9F46A79080}"/>
              </a:ext>
            </a:extLst>
          </p:cNvPr>
          <p:cNvSpPr/>
          <p:nvPr/>
        </p:nvSpPr>
        <p:spPr>
          <a:xfrm>
            <a:off x="5381533" y="4953288"/>
            <a:ext cx="3214143" cy="1008113"/>
          </a:xfrm>
          <a:prstGeom prst="roundRect">
            <a:avLst>
              <a:gd name="adj" fmla="val 44434"/>
            </a:avLst>
          </a:prstGeom>
          <a:solidFill>
            <a:srgbClr val="FF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ja-JP" altLang="en-US" sz="6600" b="1" spc="-30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a typeface="ＤＦ特太ゴシック体" pitchFamily="1" charset="-128"/>
              </a:rPr>
              <a:t>成 年</a:t>
            </a:r>
          </a:p>
        </p:txBody>
      </p:sp>
    </p:spTree>
    <p:extLst>
      <p:ext uri="{BB962C8B-B14F-4D97-AF65-F5344CB8AC3E}">
        <p14:creationId xmlns:p14="http://schemas.microsoft.com/office/powerpoint/2010/main" val="1823297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16"/>
                                        </p:tgtEl>
                                        <p:attrNameLst>
                                          <p:attrName>r</p:attrName>
                                        </p:attrNameLst>
                                      </p:cBhvr>
                                    </p:animRot>
                                    <p:animRot by="-240000">
                                      <p:cBhvr>
                                        <p:cTn id="11" dur="200" fill="hold">
                                          <p:stCondLst>
                                            <p:cond delay="200"/>
                                          </p:stCondLst>
                                        </p:cTn>
                                        <p:tgtEl>
                                          <p:spTgt spid="16"/>
                                        </p:tgtEl>
                                        <p:attrNameLst>
                                          <p:attrName>r</p:attrName>
                                        </p:attrNameLst>
                                      </p:cBhvr>
                                    </p:animRot>
                                    <p:animRot by="240000">
                                      <p:cBhvr>
                                        <p:cTn id="12" dur="200" fill="hold">
                                          <p:stCondLst>
                                            <p:cond delay="400"/>
                                          </p:stCondLst>
                                        </p:cTn>
                                        <p:tgtEl>
                                          <p:spTgt spid="16"/>
                                        </p:tgtEl>
                                        <p:attrNameLst>
                                          <p:attrName>r</p:attrName>
                                        </p:attrNameLst>
                                      </p:cBhvr>
                                    </p:animRot>
                                    <p:animRot by="-240000">
                                      <p:cBhvr>
                                        <p:cTn id="13" dur="200" fill="hold">
                                          <p:stCondLst>
                                            <p:cond delay="600"/>
                                          </p:stCondLst>
                                        </p:cTn>
                                        <p:tgtEl>
                                          <p:spTgt spid="16"/>
                                        </p:tgtEl>
                                        <p:attrNameLst>
                                          <p:attrName>r</p:attrName>
                                        </p:attrNameLst>
                                      </p:cBhvr>
                                    </p:animRot>
                                    <p:animRot by="120000">
                                      <p:cBhvr>
                                        <p:cTn id="14" dur="200" fill="hold">
                                          <p:stCondLst>
                                            <p:cond delay="800"/>
                                          </p:stCondLst>
                                        </p:cTn>
                                        <p:tgtEl>
                                          <p:spTgt spid="16"/>
                                        </p:tgtEl>
                                        <p:attrNameLst>
                                          <p:attrName>r</p:attrName>
                                        </p:attrNameLst>
                                      </p:cBhvr>
                                    </p:animRo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32" presetClass="emph" presetSubtype="0" fill="hold" grpId="1" nodeType="afterEffect">
                                  <p:stCondLst>
                                    <p:cond delay="0"/>
                                  </p:stCondLst>
                                  <p:childTnLst>
                                    <p:animRot by="120000">
                                      <p:cBhvr>
                                        <p:cTn id="20" dur="100" fill="hold">
                                          <p:stCondLst>
                                            <p:cond delay="0"/>
                                          </p:stCondLst>
                                        </p:cTn>
                                        <p:tgtEl>
                                          <p:spTgt spid="18"/>
                                        </p:tgtEl>
                                        <p:attrNameLst>
                                          <p:attrName>r</p:attrName>
                                        </p:attrNameLst>
                                      </p:cBhvr>
                                    </p:animRot>
                                    <p:animRot by="-240000">
                                      <p:cBhvr>
                                        <p:cTn id="21" dur="200" fill="hold">
                                          <p:stCondLst>
                                            <p:cond delay="200"/>
                                          </p:stCondLst>
                                        </p:cTn>
                                        <p:tgtEl>
                                          <p:spTgt spid="18"/>
                                        </p:tgtEl>
                                        <p:attrNameLst>
                                          <p:attrName>r</p:attrName>
                                        </p:attrNameLst>
                                      </p:cBhvr>
                                    </p:animRot>
                                    <p:animRot by="240000">
                                      <p:cBhvr>
                                        <p:cTn id="22" dur="200" fill="hold">
                                          <p:stCondLst>
                                            <p:cond delay="400"/>
                                          </p:stCondLst>
                                        </p:cTn>
                                        <p:tgtEl>
                                          <p:spTgt spid="18"/>
                                        </p:tgtEl>
                                        <p:attrNameLst>
                                          <p:attrName>r</p:attrName>
                                        </p:attrNameLst>
                                      </p:cBhvr>
                                    </p:animRot>
                                    <p:animRot by="-240000">
                                      <p:cBhvr>
                                        <p:cTn id="23" dur="200" fill="hold">
                                          <p:stCondLst>
                                            <p:cond delay="600"/>
                                          </p:stCondLst>
                                        </p:cTn>
                                        <p:tgtEl>
                                          <p:spTgt spid="18"/>
                                        </p:tgtEl>
                                        <p:attrNameLst>
                                          <p:attrName>r</p:attrName>
                                        </p:attrNameLst>
                                      </p:cBhvr>
                                    </p:animRot>
                                    <p:animRot by="120000">
                                      <p:cBhvr>
                                        <p:cTn id="24"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1"/>
            </a:gs>
            <a:gs pos="88000">
              <a:srgbClr val="FFFF00"/>
            </a:gs>
          </a:gsLst>
          <a:lin ang="5400000" scaled="1"/>
        </a:gra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2584C6-FD31-4669-9656-3D5087F9CB34}"/>
              </a:ext>
            </a:extLst>
          </p:cNvPr>
          <p:cNvSpPr txBox="1"/>
          <p:nvPr/>
        </p:nvSpPr>
        <p:spPr>
          <a:xfrm>
            <a:off x="91109" y="5015476"/>
            <a:ext cx="8961777" cy="1296144"/>
          </a:xfrm>
          <a:prstGeom prst="rect">
            <a:avLst/>
          </a:prstGeom>
          <a:solidFill>
            <a:schemeClr val="bg1"/>
          </a:solidFill>
          <a:effectLst>
            <a:glow rad="127000">
              <a:srgbClr val="FF0000"/>
            </a:glo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成年年齢は</a:t>
            </a:r>
            <a:r>
              <a:rPr kumimoji="1" lang="en-US" altLang="ja-JP" sz="9600" b="0" i="0" u="none" strike="noStrike" kern="1200" cap="none" spc="0" normalizeH="0" baseline="0" noProof="0" dirty="0">
                <a:ln>
                  <a:noFill/>
                </a:ln>
                <a:solidFill>
                  <a:srgbClr val="FF0000"/>
                </a:solidFill>
                <a:effectLst/>
                <a:uLnTx/>
                <a:uFillTx/>
                <a:latin typeface="ＤＨＰ平成明朝体W7" panose="02020700000000000000" pitchFamily="18" charset="-128"/>
                <a:ea typeface="ＤＨＰ平成明朝体W7" panose="02020700000000000000" pitchFamily="18" charset="-128"/>
              </a:rPr>
              <a:t>18</a:t>
            </a:r>
            <a:r>
              <a:rPr kumimoji="1" lang="ja-JP" altLang="en-US" sz="5400" b="0" i="0" u="none" strike="noStrike" kern="120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歳になります</a:t>
            </a:r>
          </a:p>
        </p:txBody>
      </p:sp>
      <p:sp>
        <p:nvSpPr>
          <p:cNvPr id="8" name="角丸四角形 21">
            <a:extLst>
              <a:ext uri="{FF2B5EF4-FFF2-40B4-BE49-F238E27FC236}">
                <a16:creationId xmlns:a16="http://schemas.microsoft.com/office/drawing/2014/main" id="{6BCEAD69-6932-4624-9CDE-E94EB5B96037}"/>
              </a:ext>
            </a:extLst>
          </p:cNvPr>
          <p:cNvSpPr/>
          <p:nvPr/>
        </p:nvSpPr>
        <p:spPr>
          <a:xfrm>
            <a:off x="82656" y="652057"/>
            <a:ext cx="9000999" cy="1157202"/>
          </a:xfrm>
          <a:prstGeom prst="roundRect">
            <a:avLst/>
          </a:prstGeom>
          <a:solidFill>
            <a:srgbClr val="CCFFFF"/>
          </a:solidFill>
          <a:ln w="12700" cap="flat" cmpd="sng" algn="ctr">
            <a:solidFill>
              <a:srgbClr val="4472C4">
                <a:shade val="50000"/>
              </a:srgbClr>
            </a:solidFill>
            <a:prstDash val="solid"/>
            <a:miter lim="800000"/>
          </a:ln>
          <a:effectLst/>
        </p:spPr>
        <p:txBody>
          <a:bodyPr rtlCol="0" anchor="ctr"/>
          <a:lstStyle/>
          <a:p>
            <a:pPr lvl="0" algn="ctr">
              <a:defRPr/>
            </a:pPr>
            <a:r>
              <a:rPr kumimoji="0" lang="ja-JP" altLang="en-US" sz="5400" kern="0" dirty="0">
                <a:solidFill>
                  <a:prstClr val="black"/>
                </a:solidFill>
                <a:latin typeface="ＤＦ平成明朝体W7" panose="02020709000000000000" pitchFamily="17" charset="-128"/>
                <a:ea typeface="ＤＦ平成明朝体W7" panose="02020709000000000000" pitchFamily="17" charset="-128"/>
              </a:rPr>
              <a:t>今は成年年齢は</a:t>
            </a:r>
            <a:r>
              <a:rPr kumimoji="0" lang="en-US" altLang="ja-JP" sz="9600" b="0" i="0" u="none" strike="noStrike" kern="0" cap="none" spc="0" normalizeH="0" baseline="0" noProof="0" dirty="0">
                <a:ln>
                  <a:noFill/>
                </a:ln>
                <a:solidFill>
                  <a:srgbClr val="FF0000"/>
                </a:solidFill>
                <a:effectLst/>
                <a:uLnTx/>
                <a:uFillTx/>
                <a:latin typeface="ＤＦ平成明朝体W7" panose="02020709000000000000" pitchFamily="17" charset="-128"/>
                <a:ea typeface="ＤＦ平成明朝体W7" panose="02020709000000000000" pitchFamily="17" charset="-128"/>
              </a:rPr>
              <a:t>20</a:t>
            </a:r>
            <a:r>
              <a:rPr kumimoji="0" lang="ja-JP" altLang="en-US" sz="5400" b="0" i="0" u="none" strike="noStrike" kern="0" cap="none" spc="0" normalizeH="0" baseline="0" noProof="0" dirty="0">
                <a:ln>
                  <a:noFill/>
                </a:ln>
                <a:effectLst/>
                <a:uLnTx/>
                <a:uFillTx/>
                <a:latin typeface="ＤＦ平成明朝体W7" panose="02020709000000000000" pitchFamily="17" charset="-128"/>
                <a:ea typeface="ＤＦ平成明朝体W7" panose="02020709000000000000" pitchFamily="17" charset="-128"/>
              </a:rPr>
              <a:t>歳</a:t>
            </a:r>
            <a:r>
              <a:rPr kumimoji="0" lang="ja-JP" altLang="en-US" sz="54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です</a:t>
            </a:r>
          </a:p>
        </p:txBody>
      </p:sp>
      <p:sp>
        <p:nvSpPr>
          <p:cNvPr id="9" name="角丸四角形 21">
            <a:extLst>
              <a:ext uri="{FF2B5EF4-FFF2-40B4-BE49-F238E27FC236}">
                <a16:creationId xmlns:a16="http://schemas.microsoft.com/office/drawing/2014/main" id="{87C89B7D-8EBB-42FF-98D2-A47BD73B6616}"/>
              </a:ext>
            </a:extLst>
          </p:cNvPr>
          <p:cNvSpPr/>
          <p:nvPr/>
        </p:nvSpPr>
        <p:spPr>
          <a:xfrm>
            <a:off x="71499" y="1885459"/>
            <a:ext cx="9000999" cy="1403282"/>
          </a:xfrm>
          <a:prstGeom prst="roundRect">
            <a:avLst/>
          </a:prstGeom>
          <a:solidFill>
            <a:srgbClr val="CCFFFF"/>
          </a:solidFill>
          <a:ln w="12700" cap="flat" cmpd="sng" algn="ctr">
            <a:solidFill>
              <a:srgbClr val="4472C4">
                <a:shade val="50000"/>
              </a:srgbClr>
            </a:solidFill>
            <a:prstDash val="solid"/>
            <a:miter lim="800000"/>
          </a:ln>
          <a:effectLst/>
        </p:spPr>
        <p:txBody>
          <a:bodyPr rtlCol="0" anchor="ctr"/>
          <a:lstStyle/>
          <a:p>
            <a:pPr lvl="0" algn="ctr">
              <a:defRPr/>
            </a:pPr>
            <a:r>
              <a:rPr kumimoji="0" lang="ja-JP" altLang="en-US" sz="4400" kern="0" dirty="0">
                <a:solidFill>
                  <a:prstClr val="black"/>
                </a:solidFill>
                <a:latin typeface="ＤＦ平成明朝体W7" panose="02020709000000000000" pitchFamily="17" charset="-128"/>
                <a:ea typeface="ＤＦ平成明朝体W7" panose="02020709000000000000" pitchFamily="17" charset="-128"/>
              </a:rPr>
              <a:t>成年年齢は</a:t>
            </a:r>
            <a:r>
              <a:rPr kumimoji="0" lang="en-US" altLang="ja-JP" sz="4400" kern="0" dirty="0">
                <a:solidFill>
                  <a:prstClr val="black"/>
                </a:solidFill>
                <a:latin typeface="ＤＦ平成明朝体W7" panose="02020709000000000000" pitchFamily="17" charset="-128"/>
                <a:ea typeface="ＤＦ平成明朝体W7" panose="02020709000000000000" pitchFamily="17" charset="-128"/>
              </a:rPr>
              <a:t>1876</a:t>
            </a:r>
            <a:r>
              <a:rPr kumimoji="0" lang="ja-JP" altLang="en-US" sz="4400" kern="0" dirty="0">
                <a:solidFill>
                  <a:prstClr val="black"/>
                </a:solidFill>
                <a:latin typeface="ＤＦ平成明朝体W7" panose="02020709000000000000" pitchFamily="17" charset="-128"/>
                <a:ea typeface="ＤＦ平成明朝体W7" panose="02020709000000000000" pitchFamily="17" charset="-128"/>
              </a:rPr>
              <a:t>年</a:t>
            </a:r>
            <a:r>
              <a:rPr kumimoji="0" lang="en-US" altLang="ja-JP" sz="4400" kern="0" dirty="0">
                <a:solidFill>
                  <a:prstClr val="black"/>
                </a:solidFill>
                <a:latin typeface="ＤＦ平成明朝体W7" panose="02020709000000000000" pitchFamily="17" charset="-128"/>
                <a:ea typeface="ＤＦ平成明朝体W7" panose="02020709000000000000" pitchFamily="17" charset="-128"/>
              </a:rPr>
              <a:t>(</a:t>
            </a:r>
            <a:r>
              <a:rPr kumimoji="0" lang="ja-JP" altLang="en-US" sz="4400" kern="0" dirty="0">
                <a:solidFill>
                  <a:prstClr val="black"/>
                </a:solidFill>
                <a:latin typeface="ＤＦ平成明朝体W7" panose="02020709000000000000" pitchFamily="17" charset="-128"/>
                <a:ea typeface="ＤＦ平成明朝体W7" panose="02020709000000000000" pitchFamily="17" charset="-128"/>
              </a:rPr>
              <a:t>明治９年</a:t>
            </a:r>
            <a:r>
              <a:rPr kumimoji="0" lang="en-US" altLang="ja-JP" sz="4400" kern="0" dirty="0">
                <a:solidFill>
                  <a:prstClr val="black"/>
                </a:solidFill>
                <a:latin typeface="ＤＦ平成明朝体W7" panose="02020709000000000000" pitchFamily="17" charset="-128"/>
                <a:ea typeface="ＤＦ平成明朝体W7" panose="02020709000000000000" pitchFamily="17" charset="-128"/>
              </a:rPr>
              <a:t>)</a:t>
            </a:r>
            <a:r>
              <a:rPr kumimoji="0" lang="ja-JP" altLang="en-US" sz="4400" kern="0" dirty="0">
                <a:solidFill>
                  <a:prstClr val="black"/>
                </a:solidFill>
                <a:latin typeface="ＤＦ平成明朝体W7" panose="02020709000000000000" pitchFamily="17" charset="-128"/>
                <a:ea typeface="ＤＦ平成明朝体W7" panose="02020709000000000000" pitchFamily="17" charset="-128"/>
              </a:rPr>
              <a:t>以来</a:t>
            </a:r>
            <a:endParaRPr kumimoji="0" lang="en-US" altLang="ja-JP" sz="4400" kern="0" dirty="0">
              <a:solidFill>
                <a:prstClr val="black"/>
              </a:solidFill>
              <a:latin typeface="ＤＦ平成明朝体W7" panose="02020709000000000000" pitchFamily="17" charset="-128"/>
              <a:ea typeface="ＤＦ平成明朝体W7" panose="02020709000000000000" pitchFamily="17" charset="-128"/>
            </a:endParaRPr>
          </a:p>
          <a:p>
            <a:pPr lvl="0" algn="ctr">
              <a:defRPr/>
            </a:pPr>
            <a:r>
              <a:rPr kumimoji="0" lang="en-US" altLang="ja-JP" sz="4400" kern="0" dirty="0">
                <a:solidFill>
                  <a:prstClr val="black"/>
                </a:solidFill>
                <a:latin typeface="ＤＦ平成明朝体W7" panose="02020709000000000000" pitchFamily="17" charset="-128"/>
                <a:ea typeface="ＤＦ平成明朝体W7" panose="02020709000000000000" pitchFamily="17" charset="-128"/>
              </a:rPr>
              <a:t>150</a:t>
            </a:r>
            <a:r>
              <a:rPr kumimoji="0" lang="ja-JP" altLang="en-US" sz="4400" kern="0" dirty="0">
                <a:solidFill>
                  <a:prstClr val="black"/>
                </a:solidFill>
                <a:latin typeface="ＤＦ平成明朝体W7" panose="02020709000000000000" pitchFamily="17" charset="-128"/>
                <a:ea typeface="ＤＦ平成明朝体W7" panose="02020709000000000000" pitchFamily="17" charset="-128"/>
              </a:rPr>
              <a:t>年近く</a:t>
            </a:r>
            <a:r>
              <a:rPr kumimoji="0" lang="en-US" altLang="ja-JP" sz="4400" kern="0" dirty="0">
                <a:solidFill>
                  <a:prstClr val="black"/>
                </a:solidFill>
                <a:latin typeface="ＤＦ平成明朝体W7" panose="02020709000000000000" pitchFamily="17" charset="-128"/>
                <a:ea typeface="ＤＦ平成明朝体W7" panose="02020709000000000000" pitchFamily="17" charset="-128"/>
              </a:rPr>
              <a:t>20</a:t>
            </a:r>
            <a:r>
              <a:rPr kumimoji="0" lang="ja-JP" altLang="en-US" sz="4400" b="0" i="0" u="none" strike="noStrike" kern="0" cap="none" spc="0" normalizeH="0" baseline="0" noProof="0" dirty="0">
                <a:ln>
                  <a:noFill/>
                </a:ln>
                <a:effectLst/>
                <a:uLnTx/>
                <a:uFillTx/>
                <a:latin typeface="ＤＦ平成明朝体W7" panose="02020709000000000000" pitchFamily="17" charset="-128"/>
                <a:ea typeface="ＤＦ平成明朝体W7" panose="02020709000000000000" pitchFamily="17" charset="-128"/>
              </a:rPr>
              <a:t>歳</a:t>
            </a:r>
            <a:r>
              <a:rPr kumimoji="0" lang="ja-JP" altLang="en-US" sz="44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です</a:t>
            </a:r>
          </a:p>
        </p:txBody>
      </p:sp>
      <p:sp>
        <p:nvSpPr>
          <p:cNvPr id="10" name="テキスト ボックス 9">
            <a:extLst>
              <a:ext uri="{FF2B5EF4-FFF2-40B4-BE49-F238E27FC236}">
                <a16:creationId xmlns:a16="http://schemas.microsoft.com/office/drawing/2014/main" id="{B9C8A192-1A94-441C-A6E8-3409ABE26F8E}"/>
              </a:ext>
            </a:extLst>
          </p:cNvPr>
          <p:cNvSpPr txBox="1"/>
          <p:nvPr/>
        </p:nvSpPr>
        <p:spPr>
          <a:xfrm>
            <a:off x="86179" y="3504036"/>
            <a:ext cx="8961777" cy="1296144"/>
          </a:xfrm>
          <a:prstGeom prst="rect">
            <a:avLst/>
          </a:prstGeom>
          <a:solidFill>
            <a:schemeClr val="bg1"/>
          </a:solidFill>
          <a:effectLst>
            <a:glow rad="127000">
              <a:srgbClr val="FF0000"/>
            </a:glo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2022</a:t>
            </a:r>
            <a:r>
              <a:rPr kumimoji="1" lang="ja-JP" altLang="en-US" sz="5400" b="0" i="0" u="none" strike="noStrike" kern="120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年４月１日より</a:t>
            </a:r>
          </a:p>
        </p:txBody>
      </p:sp>
    </p:spTree>
    <p:extLst>
      <p:ext uri="{BB962C8B-B14F-4D97-AF65-F5344CB8AC3E}">
        <p14:creationId xmlns:p14="http://schemas.microsoft.com/office/powerpoint/2010/main" val="27814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70C6A-A9FA-46D0-8325-72B81E8CBEA0}"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9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9" name="角丸四角形 28"/>
          <p:cNvSpPr/>
          <p:nvPr/>
        </p:nvSpPr>
        <p:spPr>
          <a:xfrm>
            <a:off x="560716" y="171173"/>
            <a:ext cx="8208912" cy="1889676"/>
          </a:xfrm>
          <a:prstGeom prst="roundRect">
            <a:avLst>
              <a:gd name="adj" fmla="val 5000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ＤＦ平成明朝体W7" panose="02020709000000000000" pitchFamily="17" charset="-128"/>
                <a:ea typeface="ＤＦ平成明朝体W7" panose="02020709000000000000" pitchFamily="17" charset="-128"/>
              </a:rPr>
              <a:t>なぜ成年年齢を</a:t>
            </a:r>
            <a:endParaRPr kumimoji="1" lang="en-US" altLang="ja-JP" sz="5400" b="0" i="0" u="none" strike="noStrike" kern="1200" cap="none" spc="0" normalizeH="0" baseline="0" noProof="0" dirty="0">
              <a:ln>
                <a:noFill/>
              </a:ln>
              <a:solidFill>
                <a:prstClr val="white"/>
              </a:solidFill>
              <a:effectLst/>
              <a:uLnTx/>
              <a:uFillTx/>
              <a:latin typeface="ＤＦ平成明朝体W7" panose="02020709000000000000" pitchFamily="17" charset="-128"/>
              <a:ea typeface="ＤＦ平成明朝体W7" panose="02020709000000000000" pitchFamily="17"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ＤＦ平成明朝体W7" panose="02020709000000000000" pitchFamily="17" charset="-128"/>
                <a:ea typeface="ＤＦ平成明朝体W7" panose="02020709000000000000" pitchFamily="17" charset="-128"/>
              </a:rPr>
              <a:t>引き下げるの？　</a:t>
            </a:r>
          </a:p>
        </p:txBody>
      </p:sp>
      <p:sp>
        <p:nvSpPr>
          <p:cNvPr id="20" name="四角形: 角を丸くする 19">
            <a:extLst>
              <a:ext uri="{FF2B5EF4-FFF2-40B4-BE49-F238E27FC236}">
                <a16:creationId xmlns:a16="http://schemas.microsoft.com/office/drawing/2014/main" id="{386EC85B-90D3-47F3-8865-96246936E5F8}"/>
              </a:ext>
            </a:extLst>
          </p:cNvPr>
          <p:cNvSpPr/>
          <p:nvPr/>
        </p:nvSpPr>
        <p:spPr>
          <a:xfrm>
            <a:off x="2627786" y="2114601"/>
            <a:ext cx="3168352" cy="2233464"/>
          </a:xfrm>
          <a:prstGeom prst="roundRect">
            <a:avLst>
              <a:gd name="adj" fmla="val 773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憲法改正国民投票の</a:t>
            </a:r>
            <a:endPar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投票権年齢</a:t>
            </a:r>
            <a:endPar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a:t>
            </a:r>
            <a:endPar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１８歳へ引下げ</a:t>
            </a:r>
            <a:endPar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(2018</a:t>
            </a:r>
            <a:r>
              <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年６月</a:t>
            </a:r>
            <a:r>
              <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a:t>
            </a:r>
            <a:endPar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endParaRPr>
          </a:p>
        </p:txBody>
      </p:sp>
      <p:sp>
        <p:nvSpPr>
          <p:cNvPr id="12" name="四角形: 角を丸くする 11">
            <a:extLst>
              <a:ext uri="{FF2B5EF4-FFF2-40B4-BE49-F238E27FC236}">
                <a16:creationId xmlns:a16="http://schemas.microsoft.com/office/drawing/2014/main" id="{0269165E-7239-4623-83FD-FE5B3DD78B7D}"/>
              </a:ext>
            </a:extLst>
          </p:cNvPr>
          <p:cNvSpPr/>
          <p:nvPr/>
        </p:nvSpPr>
        <p:spPr>
          <a:xfrm>
            <a:off x="189317" y="2114601"/>
            <a:ext cx="2298614" cy="2233464"/>
          </a:xfrm>
          <a:prstGeom prst="roundRect">
            <a:avLst>
              <a:gd name="adj" fmla="val 694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公職選挙法の</a:t>
            </a:r>
            <a:endPar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選挙権年齢</a:t>
            </a:r>
            <a:endPar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a:t>
            </a:r>
            <a:endPar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１８歳へ引下げ</a:t>
            </a:r>
            <a:endPar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(2016</a:t>
            </a:r>
            <a:r>
              <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年６月</a:t>
            </a:r>
            <a:r>
              <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a:t>
            </a:r>
            <a:endPar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endParaRPr>
          </a:p>
        </p:txBody>
      </p:sp>
      <p:sp>
        <p:nvSpPr>
          <p:cNvPr id="13" name="四角形: 角を丸くする 12">
            <a:extLst>
              <a:ext uri="{FF2B5EF4-FFF2-40B4-BE49-F238E27FC236}">
                <a16:creationId xmlns:a16="http://schemas.microsoft.com/office/drawing/2014/main" id="{25E5B8B4-80BB-4F19-A7F6-46A5C458447E}"/>
              </a:ext>
            </a:extLst>
          </p:cNvPr>
          <p:cNvSpPr/>
          <p:nvPr/>
        </p:nvSpPr>
        <p:spPr>
          <a:xfrm>
            <a:off x="5935993" y="2126198"/>
            <a:ext cx="2890050" cy="1437398"/>
          </a:xfrm>
          <a:prstGeom prst="roundRect">
            <a:avLst>
              <a:gd name="adj" fmla="val 1250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世界的にも</a:t>
            </a:r>
            <a:endPar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成年年齢は</a:t>
            </a:r>
            <a:endParaRPr kumimoji="0" lang="en-US" altLang="ja-JP"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i="0" u="none" strike="noStrike" kern="1200" cap="none" spc="-300" normalizeH="0" baseline="0" noProof="0" dirty="0">
                <a:ln w="900" cmpd="sng">
                  <a:solidFill>
                    <a:srgbClr val="4472C4">
                      <a:satMod val="190000"/>
                      <a:alpha val="55000"/>
                    </a:srgbClr>
                  </a:solidFill>
                  <a:prstDash val="solid"/>
                </a:ln>
                <a:solidFill>
                  <a:schemeClr val="tx1"/>
                </a:solidFill>
                <a:effectLst>
                  <a:innerShdw blurRad="101600" dist="76200" dir="5400000">
                    <a:srgbClr val="4472C4">
                      <a:satMod val="190000"/>
                      <a:tint val="100000"/>
                      <a:alpha val="74000"/>
                    </a:srgbClr>
                  </a:innerShdw>
                </a:effectLst>
                <a:uLnTx/>
                <a:uFillTx/>
                <a:latin typeface="ＤＨＰ平成明朝体W7" panose="02020700000000000000" pitchFamily="18" charset="-128"/>
                <a:ea typeface="ＤＨＰ平成明朝体W7" panose="02020700000000000000" pitchFamily="18" charset="-128"/>
              </a:rPr>
              <a:t>１８歳が主流</a:t>
            </a:r>
          </a:p>
        </p:txBody>
      </p:sp>
      <p:sp>
        <p:nvSpPr>
          <p:cNvPr id="14" name="テキスト ボックス 13">
            <a:extLst>
              <a:ext uri="{FF2B5EF4-FFF2-40B4-BE49-F238E27FC236}">
                <a16:creationId xmlns:a16="http://schemas.microsoft.com/office/drawing/2014/main" id="{7F8D7503-617E-4323-A04C-EEAF974D665A}"/>
              </a:ext>
            </a:extLst>
          </p:cNvPr>
          <p:cNvSpPr txBox="1"/>
          <p:nvPr/>
        </p:nvSpPr>
        <p:spPr>
          <a:xfrm>
            <a:off x="109055" y="4533628"/>
            <a:ext cx="8660573" cy="813877"/>
          </a:xfrm>
          <a:prstGeom prst="rect">
            <a:avLst/>
          </a:prstGeom>
          <a:solidFill>
            <a:sysClr val="window" lastClr="FFFFFF"/>
          </a:solidFill>
          <a:effectLst>
            <a:glow rad="127000">
              <a:srgbClr val="FF0000"/>
            </a:glo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8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１８･１９歳の自己決定権を尊重</a:t>
            </a:r>
          </a:p>
        </p:txBody>
      </p:sp>
      <p:sp>
        <p:nvSpPr>
          <p:cNvPr id="15" name="テキスト ボックス 14">
            <a:extLst>
              <a:ext uri="{FF2B5EF4-FFF2-40B4-BE49-F238E27FC236}">
                <a16:creationId xmlns:a16="http://schemas.microsoft.com/office/drawing/2014/main" id="{3F952D90-188C-4759-9430-D000233EB4BC}"/>
              </a:ext>
            </a:extLst>
          </p:cNvPr>
          <p:cNvSpPr txBox="1"/>
          <p:nvPr/>
        </p:nvSpPr>
        <p:spPr>
          <a:xfrm>
            <a:off x="91111" y="5550716"/>
            <a:ext cx="8678517" cy="813877"/>
          </a:xfrm>
          <a:prstGeom prst="rect">
            <a:avLst/>
          </a:prstGeom>
          <a:solidFill>
            <a:sysClr val="window" lastClr="FFFFFF"/>
          </a:solidFill>
          <a:effectLst>
            <a:glow rad="127000">
              <a:srgbClr val="FF0000"/>
            </a:glo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8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若者の積極的な社会参加を促す</a:t>
            </a:r>
            <a:endParaRPr kumimoji="0" lang="en-US" altLang="ja-JP" sz="48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54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endParaRPr>
          </a:p>
        </p:txBody>
      </p:sp>
    </p:spTree>
    <p:extLst>
      <p:ext uri="{BB962C8B-B14F-4D97-AF65-F5344CB8AC3E}">
        <p14:creationId xmlns:p14="http://schemas.microsoft.com/office/powerpoint/2010/main" val="31973826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1"/>
            </a:gs>
            <a:gs pos="88000">
              <a:srgbClr val="FFFF00"/>
            </a:gs>
          </a:gsLst>
          <a:lin ang="5400000" scaled="1"/>
        </a:gra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2968853E-B742-4295-B76C-4A4466216D48}"/>
              </a:ext>
            </a:extLst>
          </p:cNvPr>
          <p:cNvSpPr txBox="1"/>
          <p:nvPr/>
        </p:nvSpPr>
        <p:spPr>
          <a:xfrm>
            <a:off x="170783" y="2079126"/>
            <a:ext cx="4608512" cy="1106496"/>
          </a:xfrm>
          <a:prstGeom prst="rect">
            <a:avLst/>
          </a:prstGeom>
          <a:solidFill>
            <a:schemeClr val="bg1"/>
          </a:solidFill>
          <a:effectLst>
            <a:glow rad="127000">
              <a:srgbClr val="FF0000"/>
            </a:glow>
          </a:effectLst>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2002</a:t>
            </a:r>
            <a:r>
              <a:rPr kumimoji="1" lang="ja-JP" altLang="en-US" sz="4000" b="0" i="0" u="none" strike="noStrike" kern="120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年</a:t>
            </a:r>
            <a:r>
              <a:rPr kumimoji="1" lang="en-US" altLang="ja-JP" sz="4000" b="0" i="0" u="none" strike="noStrike" kern="120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4</a:t>
            </a:r>
            <a:r>
              <a:rPr kumimoji="1" lang="ja-JP" altLang="en-US" sz="4000" b="0" i="0" u="none" strike="noStrike" kern="120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月</a:t>
            </a:r>
            <a:r>
              <a:rPr kumimoji="1" lang="en-US" altLang="ja-JP" sz="4000" b="0" i="0" u="none" strike="noStrike" kern="120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1</a:t>
            </a:r>
            <a:r>
              <a:rPr kumimoji="1" lang="ja-JP" altLang="en-US" sz="4000" b="0" i="0" u="none" strike="noStrike" kern="120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日以前</a:t>
            </a:r>
            <a:endParaRPr kumimoji="1" lang="ja-JP" altLang="en-US" sz="5400" b="0" i="0" u="none" strike="noStrike" kern="120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endParaRPr>
          </a:p>
        </p:txBody>
      </p:sp>
      <p:sp>
        <p:nvSpPr>
          <p:cNvPr id="9" name="テキスト ボックス 8">
            <a:extLst>
              <a:ext uri="{FF2B5EF4-FFF2-40B4-BE49-F238E27FC236}">
                <a16:creationId xmlns:a16="http://schemas.microsoft.com/office/drawing/2014/main" id="{3A9E3CD0-74A6-4981-8247-3F60AD176F54}"/>
              </a:ext>
            </a:extLst>
          </p:cNvPr>
          <p:cNvSpPr txBox="1"/>
          <p:nvPr/>
        </p:nvSpPr>
        <p:spPr>
          <a:xfrm>
            <a:off x="159498" y="3315157"/>
            <a:ext cx="4608512" cy="1106495"/>
          </a:xfrm>
          <a:prstGeom prst="rect">
            <a:avLst/>
          </a:prstGeom>
          <a:solidFill>
            <a:schemeClr val="bg1"/>
          </a:solidFill>
          <a:effectLst>
            <a:glow rad="127000">
              <a:srgbClr val="FF0000"/>
            </a:glow>
          </a:effectLst>
        </p:spPr>
        <p:txBody>
          <a:bodyPr wrap="squar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2002</a:t>
            </a:r>
            <a:r>
              <a:rPr kumimoji="1" lang="ja-JP" altLang="en-US"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年</a:t>
            </a:r>
            <a:r>
              <a:rPr kumimoji="1" lang="en-US" altLang="ja-JP"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4</a:t>
            </a:r>
            <a:r>
              <a:rPr kumimoji="1" lang="ja-JP" altLang="en-US"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月</a:t>
            </a:r>
            <a:r>
              <a:rPr kumimoji="1" lang="en-US" altLang="ja-JP"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2</a:t>
            </a:r>
            <a:r>
              <a:rPr kumimoji="1" lang="ja-JP" altLang="en-US"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日　　　　</a:t>
            </a:r>
            <a:endParaRPr kumimoji="1" lang="en-US" altLang="ja-JP"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　～</a:t>
            </a:r>
            <a:r>
              <a:rPr kumimoji="1" lang="en-US" altLang="ja-JP"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2003</a:t>
            </a:r>
            <a:r>
              <a:rPr kumimoji="1" lang="ja-JP" altLang="en-US"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年</a:t>
            </a:r>
            <a:r>
              <a:rPr kumimoji="1" lang="en-US" altLang="ja-JP"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4</a:t>
            </a:r>
            <a:r>
              <a:rPr kumimoji="1" lang="ja-JP" altLang="en-US"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月</a:t>
            </a:r>
            <a:r>
              <a:rPr kumimoji="1" lang="en-US" altLang="ja-JP"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1</a:t>
            </a:r>
            <a:r>
              <a:rPr kumimoji="1" lang="ja-JP" altLang="en-US"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日</a:t>
            </a:r>
            <a:endParaRPr kumimoji="1" lang="ja-JP" altLang="en-US" sz="54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endParaRPr>
          </a:p>
        </p:txBody>
      </p:sp>
      <p:sp>
        <p:nvSpPr>
          <p:cNvPr id="14" name="テキスト ボックス 13">
            <a:extLst>
              <a:ext uri="{FF2B5EF4-FFF2-40B4-BE49-F238E27FC236}">
                <a16:creationId xmlns:a16="http://schemas.microsoft.com/office/drawing/2014/main" id="{0B985828-3949-4A2D-BF67-CD2FD29EACB6}"/>
              </a:ext>
            </a:extLst>
          </p:cNvPr>
          <p:cNvSpPr txBox="1"/>
          <p:nvPr/>
        </p:nvSpPr>
        <p:spPr>
          <a:xfrm>
            <a:off x="159498" y="4484935"/>
            <a:ext cx="4608512" cy="1106495"/>
          </a:xfrm>
          <a:prstGeom prst="rect">
            <a:avLst/>
          </a:prstGeom>
          <a:solidFill>
            <a:schemeClr val="bg1"/>
          </a:solidFill>
          <a:effectLst>
            <a:glow rad="127000">
              <a:srgbClr val="FF0000"/>
            </a:glow>
          </a:effectLst>
        </p:spPr>
        <p:txBody>
          <a:bodyPr wrap="squar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2003</a:t>
            </a:r>
            <a:r>
              <a:rPr kumimoji="1" lang="ja-JP" altLang="en-US"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年</a:t>
            </a:r>
            <a:r>
              <a:rPr kumimoji="1" lang="en-US" altLang="ja-JP"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4</a:t>
            </a:r>
            <a:r>
              <a:rPr kumimoji="1" lang="ja-JP" altLang="en-US"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月</a:t>
            </a:r>
            <a:r>
              <a:rPr kumimoji="1" lang="en-US" altLang="ja-JP"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2</a:t>
            </a:r>
            <a:r>
              <a:rPr kumimoji="1" lang="ja-JP" altLang="en-US"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日　　</a:t>
            </a:r>
            <a:r>
              <a:rPr kumimoji="1" lang="ja-JP" altLang="en-US" sz="4000" b="1"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　　</a:t>
            </a:r>
            <a:endParaRPr kumimoji="1" lang="en-US" altLang="ja-JP" sz="4000" b="1"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　</a:t>
            </a:r>
            <a:r>
              <a:rPr kumimoji="1" lang="ja-JP" altLang="en-US" sz="400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a:t>
            </a:r>
            <a:r>
              <a:rPr kumimoji="1" lang="en-US" altLang="ja-JP" sz="400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2004</a:t>
            </a:r>
            <a:r>
              <a:rPr kumimoji="1" lang="ja-JP" altLang="en-US" sz="400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年</a:t>
            </a:r>
            <a:r>
              <a:rPr kumimoji="1" lang="en-US" altLang="ja-JP" sz="400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4</a:t>
            </a:r>
            <a:r>
              <a:rPr kumimoji="1" lang="ja-JP" altLang="en-US" sz="400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月</a:t>
            </a:r>
            <a:r>
              <a:rPr kumimoji="1" lang="en-US" altLang="ja-JP" sz="400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1</a:t>
            </a:r>
            <a:r>
              <a:rPr kumimoji="1" lang="ja-JP" altLang="en-US" sz="400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日</a:t>
            </a:r>
            <a:endParaRPr kumimoji="1" lang="ja-JP" altLang="en-US" sz="540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endParaRPr>
          </a:p>
        </p:txBody>
      </p:sp>
      <p:sp>
        <p:nvSpPr>
          <p:cNvPr id="15" name="テキスト ボックス 14">
            <a:extLst>
              <a:ext uri="{FF2B5EF4-FFF2-40B4-BE49-F238E27FC236}">
                <a16:creationId xmlns:a16="http://schemas.microsoft.com/office/drawing/2014/main" id="{82DAADF9-E83C-4116-B561-1B91596992E4}"/>
              </a:ext>
            </a:extLst>
          </p:cNvPr>
          <p:cNvSpPr txBox="1"/>
          <p:nvPr/>
        </p:nvSpPr>
        <p:spPr>
          <a:xfrm>
            <a:off x="170783" y="5664327"/>
            <a:ext cx="4608512" cy="1106496"/>
          </a:xfrm>
          <a:prstGeom prst="rect">
            <a:avLst/>
          </a:prstGeom>
          <a:solidFill>
            <a:schemeClr val="bg1"/>
          </a:solidFill>
          <a:effectLst>
            <a:glow rad="127000">
              <a:srgbClr val="FF0000"/>
            </a:glow>
          </a:effectLst>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2004</a:t>
            </a:r>
            <a:r>
              <a:rPr kumimoji="1" lang="ja-JP" altLang="en-US"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年</a:t>
            </a:r>
            <a:r>
              <a:rPr kumimoji="1" lang="en-US" altLang="ja-JP"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4</a:t>
            </a:r>
            <a:r>
              <a:rPr kumimoji="1" lang="ja-JP" altLang="en-US"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月</a:t>
            </a:r>
            <a:r>
              <a:rPr kumimoji="1" lang="en-US" altLang="ja-JP"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2</a:t>
            </a:r>
            <a:r>
              <a:rPr kumimoji="1" lang="ja-JP" altLang="en-US" sz="40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日以降</a:t>
            </a:r>
            <a:endParaRPr kumimoji="1" lang="ja-JP" altLang="en-US" sz="54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endParaRPr>
          </a:p>
        </p:txBody>
      </p:sp>
      <p:sp>
        <p:nvSpPr>
          <p:cNvPr id="16" name="テキスト ボックス 15">
            <a:extLst>
              <a:ext uri="{FF2B5EF4-FFF2-40B4-BE49-F238E27FC236}">
                <a16:creationId xmlns:a16="http://schemas.microsoft.com/office/drawing/2014/main" id="{AC8B1779-5E11-404A-B23D-6AC4549B661D}"/>
              </a:ext>
            </a:extLst>
          </p:cNvPr>
          <p:cNvSpPr txBox="1"/>
          <p:nvPr/>
        </p:nvSpPr>
        <p:spPr>
          <a:xfrm>
            <a:off x="4942676" y="3315158"/>
            <a:ext cx="1797747" cy="1106495"/>
          </a:xfrm>
          <a:prstGeom prst="rect">
            <a:avLst/>
          </a:prstGeom>
          <a:solidFill>
            <a:schemeClr val="bg1"/>
          </a:solidFill>
          <a:effectLst>
            <a:glow rad="127000">
              <a:srgbClr val="FF0000"/>
            </a:glow>
          </a:effectLst>
        </p:spPr>
        <p:txBody>
          <a:bodyPr wrap="squar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2022</a:t>
            </a:r>
            <a:r>
              <a:rPr kumimoji="1" lang="ja-JP" altLang="en-US"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年</a:t>
            </a:r>
            <a:endParaRPr kumimoji="1" lang="en-US" altLang="ja-JP"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4</a:t>
            </a:r>
            <a:r>
              <a:rPr kumimoji="1" lang="ja-JP" altLang="en-US"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月</a:t>
            </a:r>
            <a:r>
              <a:rPr kumimoji="1" lang="en-US" altLang="ja-JP"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1</a:t>
            </a:r>
            <a:r>
              <a:rPr kumimoji="1" lang="ja-JP" altLang="en-US"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日</a:t>
            </a:r>
          </a:p>
        </p:txBody>
      </p:sp>
      <p:sp>
        <p:nvSpPr>
          <p:cNvPr id="17" name="テキスト ボックス 16">
            <a:extLst>
              <a:ext uri="{FF2B5EF4-FFF2-40B4-BE49-F238E27FC236}">
                <a16:creationId xmlns:a16="http://schemas.microsoft.com/office/drawing/2014/main" id="{370C931F-DF7C-4E37-8F6E-DF2BFD9FE85B}"/>
              </a:ext>
            </a:extLst>
          </p:cNvPr>
          <p:cNvSpPr txBox="1"/>
          <p:nvPr/>
        </p:nvSpPr>
        <p:spPr>
          <a:xfrm>
            <a:off x="4942676" y="4503941"/>
            <a:ext cx="1815124" cy="1106495"/>
          </a:xfrm>
          <a:prstGeom prst="rect">
            <a:avLst/>
          </a:prstGeom>
          <a:solidFill>
            <a:schemeClr val="bg1"/>
          </a:solidFill>
          <a:effectLst>
            <a:glow rad="127000">
              <a:srgbClr val="FF0000"/>
            </a:glow>
          </a:effectLst>
        </p:spPr>
        <p:txBody>
          <a:bodyPr wrap="squar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2022</a:t>
            </a:r>
            <a:r>
              <a:rPr kumimoji="1" lang="ja-JP" altLang="en-US"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年</a:t>
            </a:r>
            <a:endParaRPr kumimoji="1" lang="en-US" altLang="ja-JP"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4</a:t>
            </a:r>
            <a:r>
              <a:rPr kumimoji="1" lang="ja-JP" altLang="en-US"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月</a:t>
            </a:r>
            <a:r>
              <a:rPr kumimoji="1" lang="en-US" altLang="ja-JP"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1</a:t>
            </a:r>
            <a:r>
              <a:rPr kumimoji="1" lang="ja-JP" altLang="en-US"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日</a:t>
            </a:r>
          </a:p>
        </p:txBody>
      </p:sp>
      <p:sp>
        <p:nvSpPr>
          <p:cNvPr id="18" name="テキスト ボックス 17">
            <a:extLst>
              <a:ext uri="{FF2B5EF4-FFF2-40B4-BE49-F238E27FC236}">
                <a16:creationId xmlns:a16="http://schemas.microsoft.com/office/drawing/2014/main" id="{DB803390-4A02-48C3-8518-383C44374CB3}"/>
              </a:ext>
            </a:extLst>
          </p:cNvPr>
          <p:cNvSpPr txBox="1"/>
          <p:nvPr/>
        </p:nvSpPr>
        <p:spPr>
          <a:xfrm>
            <a:off x="4933202" y="5676774"/>
            <a:ext cx="1815124" cy="1106495"/>
          </a:xfrm>
          <a:prstGeom prst="rect">
            <a:avLst/>
          </a:prstGeom>
          <a:solidFill>
            <a:schemeClr val="bg1"/>
          </a:solidFill>
          <a:effectLst>
            <a:glow rad="127000">
              <a:srgbClr val="FF0000"/>
            </a:glow>
          </a:effectLst>
        </p:spPr>
        <p:txBody>
          <a:bodyPr wrap="squar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18</a:t>
            </a:r>
            <a:r>
              <a:rPr kumimoji="1" lang="ja-JP" altLang="en-US"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歳の誕生日</a:t>
            </a:r>
          </a:p>
        </p:txBody>
      </p:sp>
      <p:sp>
        <p:nvSpPr>
          <p:cNvPr id="19" name="テキスト ボックス 18">
            <a:extLst>
              <a:ext uri="{FF2B5EF4-FFF2-40B4-BE49-F238E27FC236}">
                <a16:creationId xmlns:a16="http://schemas.microsoft.com/office/drawing/2014/main" id="{4AAF4550-6B7A-4E41-9A03-AE19197D4777}"/>
              </a:ext>
            </a:extLst>
          </p:cNvPr>
          <p:cNvSpPr txBox="1"/>
          <p:nvPr/>
        </p:nvSpPr>
        <p:spPr>
          <a:xfrm>
            <a:off x="4942676" y="2078009"/>
            <a:ext cx="1797747" cy="1106495"/>
          </a:xfrm>
          <a:prstGeom prst="rect">
            <a:avLst/>
          </a:prstGeom>
          <a:solidFill>
            <a:schemeClr val="bg1"/>
          </a:solidFill>
          <a:effectLst>
            <a:glow rad="127000">
              <a:srgbClr val="FF0000"/>
            </a:glow>
          </a:effectLst>
        </p:spPr>
        <p:txBody>
          <a:bodyPr wrap="squar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20</a:t>
            </a:r>
            <a:r>
              <a:rPr kumimoji="1" lang="ja-JP" altLang="en-US" sz="36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歳の誕生日</a:t>
            </a:r>
            <a:endParaRPr kumimoji="1" lang="ja-JP" altLang="en-US" sz="54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endParaRPr>
          </a:p>
        </p:txBody>
      </p:sp>
      <p:sp>
        <p:nvSpPr>
          <p:cNvPr id="20" name="テキスト ボックス 19">
            <a:extLst>
              <a:ext uri="{FF2B5EF4-FFF2-40B4-BE49-F238E27FC236}">
                <a16:creationId xmlns:a16="http://schemas.microsoft.com/office/drawing/2014/main" id="{E9E6D876-F7F6-4956-8EE0-1DBE47613127}"/>
              </a:ext>
            </a:extLst>
          </p:cNvPr>
          <p:cNvSpPr txBox="1"/>
          <p:nvPr/>
        </p:nvSpPr>
        <p:spPr>
          <a:xfrm>
            <a:off x="6904499" y="2078805"/>
            <a:ext cx="1950435" cy="1106495"/>
          </a:xfrm>
          <a:prstGeom prst="rect">
            <a:avLst/>
          </a:prstGeom>
          <a:solidFill>
            <a:schemeClr val="bg1"/>
          </a:solidFill>
          <a:effectLst>
            <a:glow rad="127000">
              <a:srgbClr val="FF0000"/>
            </a:glow>
          </a:effectLst>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800" b="1"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20</a:t>
            </a:r>
            <a:r>
              <a:rPr kumimoji="1" lang="ja-JP" altLang="en-US" sz="48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歳</a:t>
            </a:r>
          </a:p>
        </p:txBody>
      </p:sp>
      <p:sp>
        <p:nvSpPr>
          <p:cNvPr id="24" name="角丸四角形 21">
            <a:extLst>
              <a:ext uri="{FF2B5EF4-FFF2-40B4-BE49-F238E27FC236}">
                <a16:creationId xmlns:a16="http://schemas.microsoft.com/office/drawing/2014/main" id="{41840CA8-A9F4-4166-A01D-1AE3E4928697}"/>
              </a:ext>
            </a:extLst>
          </p:cNvPr>
          <p:cNvSpPr/>
          <p:nvPr/>
        </p:nvSpPr>
        <p:spPr>
          <a:xfrm>
            <a:off x="846365" y="1288774"/>
            <a:ext cx="3234777" cy="658581"/>
          </a:xfrm>
          <a:prstGeom prst="roundRect">
            <a:avLst/>
          </a:prstGeom>
          <a:solidFill>
            <a:srgbClr val="CCFFFF"/>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0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誕 生 日</a:t>
            </a:r>
          </a:p>
        </p:txBody>
      </p:sp>
      <p:sp>
        <p:nvSpPr>
          <p:cNvPr id="25" name="角丸四角形 21">
            <a:extLst>
              <a:ext uri="{FF2B5EF4-FFF2-40B4-BE49-F238E27FC236}">
                <a16:creationId xmlns:a16="http://schemas.microsoft.com/office/drawing/2014/main" id="{45E8C577-FA61-4238-81C1-F170A4790AEC}"/>
              </a:ext>
            </a:extLst>
          </p:cNvPr>
          <p:cNvSpPr/>
          <p:nvPr/>
        </p:nvSpPr>
        <p:spPr>
          <a:xfrm>
            <a:off x="4501828" y="1288774"/>
            <a:ext cx="2384447" cy="658581"/>
          </a:xfrm>
          <a:prstGeom prst="roundRect">
            <a:avLst/>
          </a:prstGeom>
          <a:solidFill>
            <a:srgbClr val="CCFFFF"/>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成年となる日</a:t>
            </a:r>
          </a:p>
        </p:txBody>
      </p:sp>
      <p:sp>
        <p:nvSpPr>
          <p:cNvPr id="26" name="角丸四角形 21">
            <a:extLst>
              <a:ext uri="{FF2B5EF4-FFF2-40B4-BE49-F238E27FC236}">
                <a16:creationId xmlns:a16="http://schemas.microsoft.com/office/drawing/2014/main" id="{F3D67B09-E8A1-40E7-87B6-FC22BE479570}"/>
              </a:ext>
            </a:extLst>
          </p:cNvPr>
          <p:cNvSpPr/>
          <p:nvPr/>
        </p:nvSpPr>
        <p:spPr>
          <a:xfrm>
            <a:off x="6948264" y="1288774"/>
            <a:ext cx="1948272" cy="658581"/>
          </a:xfrm>
          <a:prstGeom prst="roundRect">
            <a:avLst/>
          </a:prstGeom>
          <a:solidFill>
            <a:srgbClr val="CCFFFF"/>
          </a:solidFill>
          <a:ln w="12700" cap="flat" cmpd="sng" algn="ctr">
            <a:solidFill>
              <a:srgbClr val="4472C4">
                <a:shade val="50000"/>
              </a:srgbClr>
            </a:solidFill>
            <a:prstDash val="solid"/>
            <a:miter lim="800000"/>
          </a:ln>
          <a:effectLst/>
        </p:spPr>
        <p:txBody>
          <a:bodyPr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成年年齢</a:t>
            </a:r>
          </a:p>
        </p:txBody>
      </p:sp>
      <p:sp>
        <p:nvSpPr>
          <p:cNvPr id="27" name="テキスト ボックス 26">
            <a:extLst>
              <a:ext uri="{FF2B5EF4-FFF2-40B4-BE49-F238E27FC236}">
                <a16:creationId xmlns:a16="http://schemas.microsoft.com/office/drawing/2014/main" id="{95EACDBC-A666-4363-A3EF-F3265AEDE162}"/>
              </a:ext>
            </a:extLst>
          </p:cNvPr>
          <p:cNvSpPr txBox="1"/>
          <p:nvPr/>
        </p:nvSpPr>
        <p:spPr>
          <a:xfrm>
            <a:off x="6904499" y="3315157"/>
            <a:ext cx="1950435" cy="1106495"/>
          </a:xfrm>
          <a:prstGeom prst="rect">
            <a:avLst/>
          </a:prstGeom>
          <a:solidFill>
            <a:schemeClr val="bg1"/>
          </a:solidFill>
          <a:effectLst>
            <a:glow rad="127000">
              <a:srgbClr val="FF0000"/>
            </a:glow>
          </a:effectLst>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800" b="1"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19</a:t>
            </a:r>
            <a:r>
              <a:rPr kumimoji="1" lang="ja-JP" altLang="en-US" sz="48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歳</a:t>
            </a:r>
          </a:p>
        </p:txBody>
      </p:sp>
      <p:sp>
        <p:nvSpPr>
          <p:cNvPr id="28" name="テキスト ボックス 27">
            <a:extLst>
              <a:ext uri="{FF2B5EF4-FFF2-40B4-BE49-F238E27FC236}">
                <a16:creationId xmlns:a16="http://schemas.microsoft.com/office/drawing/2014/main" id="{44E1D783-69DD-4AEC-B23E-D23B9F6AC020}"/>
              </a:ext>
            </a:extLst>
          </p:cNvPr>
          <p:cNvSpPr txBox="1"/>
          <p:nvPr/>
        </p:nvSpPr>
        <p:spPr>
          <a:xfrm>
            <a:off x="6904499" y="4503940"/>
            <a:ext cx="1950435" cy="1106495"/>
          </a:xfrm>
          <a:prstGeom prst="rect">
            <a:avLst/>
          </a:prstGeom>
          <a:solidFill>
            <a:schemeClr val="bg1"/>
          </a:solidFill>
          <a:effectLst>
            <a:glow rad="127000">
              <a:srgbClr val="FF0000"/>
            </a:glow>
          </a:effectLst>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800" b="1"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18</a:t>
            </a:r>
            <a:r>
              <a:rPr kumimoji="1" lang="ja-JP" altLang="en-US" sz="48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歳</a:t>
            </a:r>
          </a:p>
        </p:txBody>
      </p:sp>
      <p:sp>
        <p:nvSpPr>
          <p:cNvPr id="29" name="テキスト ボックス 28">
            <a:extLst>
              <a:ext uri="{FF2B5EF4-FFF2-40B4-BE49-F238E27FC236}">
                <a16:creationId xmlns:a16="http://schemas.microsoft.com/office/drawing/2014/main" id="{E24FF2EC-97DA-4644-8AAB-3FDE5D28B7EC}"/>
              </a:ext>
            </a:extLst>
          </p:cNvPr>
          <p:cNvSpPr txBox="1"/>
          <p:nvPr/>
        </p:nvSpPr>
        <p:spPr>
          <a:xfrm>
            <a:off x="6904499" y="5676773"/>
            <a:ext cx="1950435" cy="1106495"/>
          </a:xfrm>
          <a:prstGeom prst="rect">
            <a:avLst/>
          </a:prstGeom>
          <a:solidFill>
            <a:schemeClr val="bg1"/>
          </a:solidFill>
          <a:effectLst>
            <a:glow rad="127000">
              <a:srgbClr val="FF0000"/>
            </a:glow>
          </a:effectLst>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800" b="1"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18</a:t>
            </a:r>
            <a:r>
              <a:rPr kumimoji="1" lang="ja-JP" altLang="en-US" sz="48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歳</a:t>
            </a:r>
          </a:p>
        </p:txBody>
      </p:sp>
      <p:sp>
        <p:nvSpPr>
          <p:cNvPr id="21" name="角丸四角形 28">
            <a:extLst>
              <a:ext uri="{FF2B5EF4-FFF2-40B4-BE49-F238E27FC236}">
                <a16:creationId xmlns:a16="http://schemas.microsoft.com/office/drawing/2014/main" id="{88108DB7-7649-4EE4-B4E7-26025C387FA0}"/>
              </a:ext>
            </a:extLst>
          </p:cNvPr>
          <p:cNvSpPr/>
          <p:nvPr/>
        </p:nvSpPr>
        <p:spPr>
          <a:xfrm>
            <a:off x="18387" y="147279"/>
            <a:ext cx="9036496" cy="1009724"/>
          </a:xfrm>
          <a:prstGeom prst="roundRect">
            <a:avLst>
              <a:gd name="adj" fmla="val 5000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ＤＦ平成明朝体W7" panose="02020709000000000000" pitchFamily="17" charset="-128"/>
                <a:ea typeface="ＤＦ平成明朝体W7" panose="02020709000000000000" pitchFamily="17" charset="-128"/>
              </a:rPr>
              <a:t>あなたはいつから成年ですか？　</a:t>
            </a:r>
          </a:p>
        </p:txBody>
      </p:sp>
    </p:spTree>
    <p:extLst>
      <p:ext uri="{BB962C8B-B14F-4D97-AF65-F5344CB8AC3E}">
        <p14:creationId xmlns:p14="http://schemas.microsoft.com/office/powerpoint/2010/main" val="321128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4" grpId="0" animBg="1"/>
      <p:bldP spid="15" grpId="0" animBg="1"/>
      <p:bldP spid="16" grpId="0" animBg="1"/>
      <p:bldP spid="17" grpId="0" animBg="1"/>
      <p:bldP spid="18" grpId="0" animBg="1"/>
      <p:bldP spid="19" grpId="0" animBg="1"/>
      <p:bldP spid="20"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1"/>
            </a:gs>
            <a:gs pos="88000">
              <a:srgbClr val="FFFF00"/>
            </a:gs>
          </a:gsLst>
          <a:lin ang="5400000" scaled="1"/>
        </a:gradFill>
        <a:effectLst/>
      </p:bgPr>
    </p:bg>
    <p:spTree>
      <p:nvGrpSpPr>
        <p:cNvPr id="1" name=""/>
        <p:cNvGrpSpPr/>
        <p:nvPr/>
      </p:nvGrpSpPr>
      <p:grpSpPr>
        <a:xfrm>
          <a:off x="0" y="0"/>
          <a:ext cx="0" cy="0"/>
          <a:chOff x="0" y="0"/>
          <a:chExt cx="0" cy="0"/>
        </a:xfrm>
      </p:grpSpPr>
      <p:sp>
        <p:nvSpPr>
          <p:cNvPr id="5" name="角丸四角形 21">
            <a:extLst>
              <a:ext uri="{FF2B5EF4-FFF2-40B4-BE49-F238E27FC236}">
                <a16:creationId xmlns:a16="http://schemas.microsoft.com/office/drawing/2014/main" id="{14CFA306-4CDF-4EF4-9C4C-58C2D50EFA0E}"/>
              </a:ext>
            </a:extLst>
          </p:cNvPr>
          <p:cNvSpPr/>
          <p:nvPr/>
        </p:nvSpPr>
        <p:spPr>
          <a:xfrm>
            <a:off x="71500" y="1141481"/>
            <a:ext cx="9001000" cy="1495431"/>
          </a:xfrm>
          <a:prstGeom prst="roundRect">
            <a:avLst/>
          </a:prstGeom>
          <a:solidFill>
            <a:srgbClr val="CCFFFF"/>
          </a:solidFill>
          <a:ln w="12700" cap="flat" cmpd="sng" algn="ctr">
            <a:solidFill>
              <a:srgbClr val="4472C4">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36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民法第４条</a:t>
            </a:r>
            <a:endParaRPr kumimoji="0" lang="en-US" altLang="ja-JP" sz="36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36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年齢 </a:t>
            </a:r>
            <a:r>
              <a:rPr kumimoji="0" lang="ja-JP" altLang="en-US" sz="5400" b="1" i="0" u="none" strike="noStrike" kern="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rPr>
              <a:t>二十</a:t>
            </a:r>
            <a:r>
              <a:rPr kumimoji="0" lang="ja-JP" altLang="en-US" sz="3600" b="1" i="0" u="none" strike="noStrike" kern="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rPr>
              <a:t> </a:t>
            </a:r>
            <a:r>
              <a:rPr kumimoji="0" lang="ja-JP" altLang="en-US" sz="54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歳</a:t>
            </a:r>
            <a:r>
              <a:rPr kumimoji="0" lang="ja-JP" altLang="en-US" sz="36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をもって，</a:t>
            </a:r>
            <a:r>
              <a:rPr kumimoji="0" lang="ja-JP" altLang="en-US" sz="60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成年</a:t>
            </a:r>
            <a:r>
              <a:rPr kumimoji="0" lang="ja-JP" altLang="en-US" sz="36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rPr>
              <a:t>とする</a:t>
            </a:r>
            <a:endParaRPr kumimoji="0" lang="en-US" altLang="ja-JP" sz="36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endParaRPr>
          </a:p>
        </p:txBody>
      </p:sp>
      <p:sp>
        <p:nvSpPr>
          <p:cNvPr id="6" name="四角形: 角を丸くする 5">
            <a:extLst>
              <a:ext uri="{FF2B5EF4-FFF2-40B4-BE49-F238E27FC236}">
                <a16:creationId xmlns:a16="http://schemas.microsoft.com/office/drawing/2014/main" id="{4FD7E3C1-FC38-4377-BB40-0B7A9491D99C}"/>
              </a:ext>
            </a:extLst>
          </p:cNvPr>
          <p:cNvSpPr/>
          <p:nvPr/>
        </p:nvSpPr>
        <p:spPr>
          <a:xfrm>
            <a:off x="1115616" y="1715019"/>
            <a:ext cx="1800200" cy="836605"/>
          </a:xfrm>
          <a:prstGeom prst="roundRect">
            <a:avLst>
              <a:gd name="adj" fmla="val 23147"/>
            </a:avLst>
          </a:prstGeom>
          <a:solidFill>
            <a:schemeClr val="bg1"/>
          </a:solidFill>
          <a:ln w="12700" cap="flat" cmpd="sng" algn="ctr">
            <a:solidFill>
              <a:srgbClr val="4472C4">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6000" b="1" i="0" u="none" strike="noStrike" kern="0" cap="none" spc="-300" normalizeH="0" baseline="0" noProof="0" dirty="0">
                <a:ln w="900" cmpd="sng">
                  <a:solidFill>
                    <a:srgbClr val="4472C4">
                      <a:satMod val="190000"/>
                      <a:alpha val="55000"/>
                    </a:srgbClr>
                  </a:solidFill>
                  <a:prstDash val="solid"/>
                </a:ln>
                <a:solidFill>
                  <a:srgbClr val="FF0000"/>
                </a:solidFill>
                <a:effectLst>
                  <a:innerShdw blurRad="101600" dist="76200" dir="5400000">
                    <a:srgbClr val="4472C4">
                      <a:satMod val="190000"/>
                      <a:tint val="100000"/>
                      <a:alpha val="74000"/>
                    </a:srgbClr>
                  </a:innerShdw>
                </a:effectLst>
                <a:uLnTx/>
                <a:uFillTx/>
                <a:latin typeface="游ゴシック" panose="020F0502020204030204"/>
                <a:ea typeface="ＤＦ特太ゴシック体" pitchFamily="1" charset="-128"/>
                <a:cs typeface="+mn-cs"/>
              </a:rPr>
              <a:t>十八</a:t>
            </a:r>
          </a:p>
        </p:txBody>
      </p:sp>
      <p:sp>
        <p:nvSpPr>
          <p:cNvPr id="10" name="角丸四角形 28">
            <a:extLst>
              <a:ext uri="{FF2B5EF4-FFF2-40B4-BE49-F238E27FC236}">
                <a16:creationId xmlns:a16="http://schemas.microsoft.com/office/drawing/2014/main" id="{D6597A27-ACE5-41A4-A1C2-514F87F0D51D}"/>
              </a:ext>
            </a:extLst>
          </p:cNvPr>
          <p:cNvSpPr/>
          <p:nvPr/>
        </p:nvSpPr>
        <p:spPr>
          <a:xfrm>
            <a:off x="0" y="72434"/>
            <a:ext cx="8982808" cy="1009724"/>
          </a:xfrm>
          <a:prstGeom prst="roundRect">
            <a:avLst>
              <a:gd name="adj" fmla="val 5000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0" b="0" i="0" u="none" strike="noStrike" kern="1200" cap="none" spc="0" normalizeH="0" baseline="0" noProof="0" dirty="0">
                <a:ln>
                  <a:noFill/>
                </a:ln>
                <a:solidFill>
                  <a:prstClr val="white"/>
                </a:solidFill>
                <a:effectLst/>
                <a:uLnTx/>
                <a:uFillTx/>
                <a:latin typeface="ＤＦ平成明朝体W7" panose="02020709000000000000" pitchFamily="17" charset="-128"/>
                <a:ea typeface="ＤＦ平成明朝体W7" panose="02020709000000000000" pitchFamily="17" charset="-128"/>
              </a:rPr>
              <a:t>民法の定める成年年齢とは？</a:t>
            </a:r>
            <a:r>
              <a:rPr kumimoji="1" lang="ja-JP" altLang="en-US" sz="5400" b="0" i="0" u="none" strike="noStrike" kern="1200" cap="none" spc="0" normalizeH="0" baseline="0" noProof="0" dirty="0">
                <a:ln>
                  <a:noFill/>
                </a:ln>
                <a:solidFill>
                  <a:prstClr val="white"/>
                </a:solidFill>
                <a:effectLst/>
                <a:uLnTx/>
                <a:uFillTx/>
                <a:latin typeface="ＤＦ平成明朝体W7" panose="02020709000000000000" pitchFamily="17" charset="-128"/>
                <a:ea typeface="ＤＦ平成明朝体W7" panose="02020709000000000000" pitchFamily="17" charset="-128"/>
              </a:rPr>
              <a:t>　</a:t>
            </a:r>
          </a:p>
        </p:txBody>
      </p:sp>
      <p:sp>
        <p:nvSpPr>
          <p:cNvPr id="11" name="テキスト ボックス 10">
            <a:extLst>
              <a:ext uri="{FF2B5EF4-FFF2-40B4-BE49-F238E27FC236}">
                <a16:creationId xmlns:a16="http://schemas.microsoft.com/office/drawing/2014/main" id="{2107DB5E-B61B-404D-9F54-27C1C23B074B}"/>
              </a:ext>
            </a:extLst>
          </p:cNvPr>
          <p:cNvSpPr txBox="1"/>
          <p:nvPr/>
        </p:nvSpPr>
        <p:spPr>
          <a:xfrm>
            <a:off x="653093" y="2797722"/>
            <a:ext cx="7711512" cy="1410143"/>
          </a:xfrm>
          <a:prstGeom prst="rect">
            <a:avLst/>
          </a:prstGeom>
          <a:solidFill>
            <a:sysClr val="window" lastClr="FFFFFF"/>
          </a:solidFill>
          <a:effectLst>
            <a:glow rad="127000">
              <a:srgbClr val="FF0000"/>
            </a:glow>
          </a:effectLst>
        </p:spPr>
        <p:txBody>
          <a:bodyPr wrap="squar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8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一人で有効な契約を</a:t>
            </a:r>
            <a:endParaRPr kumimoji="0" lang="en-US" altLang="ja-JP" sz="48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8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することができる年齢</a:t>
            </a:r>
          </a:p>
        </p:txBody>
      </p:sp>
      <p:sp>
        <p:nvSpPr>
          <p:cNvPr id="12" name="テキスト ボックス 11">
            <a:extLst>
              <a:ext uri="{FF2B5EF4-FFF2-40B4-BE49-F238E27FC236}">
                <a16:creationId xmlns:a16="http://schemas.microsoft.com/office/drawing/2014/main" id="{E014D40D-43F4-432E-AA1D-D74CDB52C4F7}"/>
              </a:ext>
            </a:extLst>
          </p:cNvPr>
          <p:cNvSpPr txBox="1"/>
          <p:nvPr/>
        </p:nvSpPr>
        <p:spPr>
          <a:xfrm>
            <a:off x="635648" y="4474944"/>
            <a:ext cx="7711512" cy="1410144"/>
          </a:xfrm>
          <a:prstGeom prst="rect">
            <a:avLst/>
          </a:prstGeom>
          <a:solidFill>
            <a:sysClr val="window" lastClr="FFFFFF"/>
          </a:solidFill>
          <a:effectLst>
            <a:glow rad="127000">
              <a:srgbClr val="FF0000"/>
            </a:glow>
          </a:effectLst>
        </p:spPr>
        <p:txBody>
          <a:bodyPr wrap="squar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8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父母の親権に服することが</a:t>
            </a:r>
            <a:endParaRPr kumimoji="0" lang="en-US" altLang="ja-JP" sz="48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8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rPr>
              <a:t>なくなる年齢</a:t>
            </a:r>
          </a:p>
        </p:txBody>
      </p:sp>
      <p:sp>
        <p:nvSpPr>
          <p:cNvPr id="15" name="テキスト ボックス 14">
            <a:extLst>
              <a:ext uri="{FF2B5EF4-FFF2-40B4-BE49-F238E27FC236}">
                <a16:creationId xmlns:a16="http://schemas.microsoft.com/office/drawing/2014/main" id="{17ECB7CB-3EE2-4082-800F-A83FFD9C6284}"/>
              </a:ext>
            </a:extLst>
          </p:cNvPr>
          <p:cNvSpPr txBox="1"/>
          <p:nvPr/>
        </p:nvSpPr>
        <p:spPr>
          <a:xfrm>
            <a:off x="774308" y="6126152"/>
            <a:ext cx="8289268" cy="649744"/>
          </a:xfrm>
          <a:prstGeom prst="rect">
            <a:avLst/>
          </a:prstGeom>
          <a:noFill/>
          <a:effectLst>
            <a:glow rad="127000">
              <a:srgbClr val="FF0000"/>
            </a:glow>
          </a:effectLst>
        </p:spPr>
        <p:txBody>
          <a:bodyPr wrap="square" rtlCol="0">
            <a:noAutofit/>
          </a:bodyPr>
          <a:lstStyle/>
          <a:p>
            <a:pPr>
              <a:defRPr/>
            </a:pPr>
            <a:r>
              <a:rPr lang="ja-JP" altLang="en-US" b="0" i="0" dirty="0">
                <a:solidFill>
                  <a:srgbClr val="222222"/>
                </a:solidFill>
                <a:effectLst/>
                <a:latin typeface="ＤＨＰ平成明朝体W7" panose="02020700000000000000" pitchFamily="18" charset="-128"/>
                <a:ea typeface="ＤＨＰ平成明朝体W7" panose="02020700000000000000" pitchFamily="18" charset="-128"/>
              </a:rPr>
              <a:t>「親権」とは，子どもの利益のために，監護・教育を行ったり，子の財産を管理したりする権限であり義務であるといわれています。（法務省ＨＰより）</a:t>
            </a:r>
            <a:endParaRPr kumimoji="0" lang="ja-JP" altLang="en-US" kern="0" dirty="0">
              <a:solidFill>
                <a:prstClr val="black"/>
              </a:solidFill>
              <a:latin typeface="ＤＨＰ平成明朝体W7" panose="02020700000000000000" pitchFamily="18" charset="-128"/>
              <a:ea typeface="ＤＨＰ平成明朝体W7" panose="02020700000000000000" pitchFamily="18" charset="-128"/>
            </a:endParaRPr>
          </a:p>
        </p:txBody>
      </p:sp>
    </p:spTree>
    <p:extLst>
      <p:ext uri="{BB962C8B-B14F-4D97-AF65-F5344CB8AC3E}">
        <p14:creationId xmlns:p14="http://schemas.microsoft.com/office/powerpoint/2010/main" val="389500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3011EC68-D157-4AD4-9506-C9850DEC5682}"/>
              </a:ext>
            </a:extLst>
          </p:cNvPr>
          <p:cNvSpPr/>
          <p:nvPr/>
        </p:nvSpPr>
        <p:spPr>
          <a:xfrm>
            <a:off x="405006" y="4509120"/>
            <a:ext cx="7767394" cy="2348880"/>
          </a:xfrm>
          <a:prstGeom prst="roundRect">
            <a:avLst>
              <a:gd name="adj" fmla="val 7866"/>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コンテンツ プレースホルダー 2">
            <a:extLst>
              <a:ext uri="{FF2B5EF4-FFF2-40B4-BE49-F238E27FC236}">
                <a16:creationId xmlns:a16="http://schemas.microsoft.com/office/drawing/2014/main" id="{4F94ACA0-C949-4B2D-B642-AE729F508ED5}"/>
              </a:ext>
            </a:extLst>
          </p:cNvPr>
          <p:cNvSpPr>
            <a:spLocks noGrp="1"/>
          </p:cNvSpPr>
          <p:nvPr>
            <p:ph idx="1"/>
          </p:nvPr>
        </p:nvSpPr>
        <p:spPr>
          <a:xfrm>
            <a:off x="447837" y="722634"/>
            <a:ext cx="8229600" cy="6306766"/>
          </a:xfrm>
        </p:spPr>
        <p:txBody>
          <a:bodyPr>
            <a:noAutofit/>
          </a:bodyPr>
          <a:lstStyle/>
          <a:p>
            <a:pPr marL="0" indent="0">
              <a:buNone/>
            </a:pPr>
            <a:r>
              <a:rPr kumimoji="1" lang="ja-JP" altLang="en-US" sz="3400" dirty="0">
                <a:latin typeface="ＤＦ平成明朝体W7" panose="02020709000000000000" pitchFamily="17" charset="-128"/>
                <a:ea typeface="ＤＦ平成明朝体W7" panose="02020709000000000000" pitchFamily="17" charset="-128"/>
              </a:rPr>
              <a:t>①選挙の投票　 　   </a:t>
            </a:r>
            <a:r>
              <a:rPr kumimoji="1" lang="en-US" altLang="ja-JP" sz="3400" dirty="0">
                <a:latin typeface="ＤＦ平成明朝体W7" panose="02020709000000000000" pitchFamily="17" charset="-128"/>
                <a:ea typeface="ＤＦ平成明朝体W7" panose="02020709000000000000" pitchFamily="17" charset="-128"/>
              </a:rPr>
              <a:t>18</a:t>
            </a:r>
            <a:r>
              <a:rPr kumimoji="1" lang="ja-JP" altLang="en-US" sz="3400" dirty="0">
                <a:latin typeface="ＤＦ平成明朝体W7" panose="02020709000000000000" pitchFamily="17" charset="-128"/>
                <a:ea typeface="ＤＦ平成明朝体W7" panose="02020709000000000000" pitchFamily="17" charset="-128"/>
              </a:rPr>
              <a:t>歳　・　</a:t>
            </a:r>
            <a:r>
              <a:rPr kumimoji="1" lang="en-US" altLang="ja-JP" sz="3400" dirty="0">
                <a:latin typeface="ＤＦ平成明朝体W7" panose="02020709000000000000" pitchFamily="17" charset="-128"/>
                <a:ea typeface="ＤＦ平成明朝体W7" panose="02020709000000000000" pitchFamily="17" charset="-128"/>
              </a:rPr>
              <a:t>20</a:t>
            </a:r>
            <a:r>
              <a:rPr kumimoji="1" lang="ja-JP" altLang="en-US" sz="3400" dirty="0">
                <a:latin typeface="ＤＦ平成明朝体W7" panose="02020709000000000000" pitchFamily="17" charset="-128"/>
                <a:ea typeface="ＤＦ平成明朝体W7" panose="02020709000000000000" pitchFamily="17" charset="-128"/>
              </a:rPr>
              <a:t>歳　</a:t>
            </a:r>
            <a:endParaRPr kumimoji="1" lang="en-US" altLang="ja-JP" sz="3400" dirty="0">
              <a:latin typeface="ＤＦ平成明朝体W7" panose="02020709000000000000" pitchFamily="17" charset="-128"/>
              <a:ea typeface="ＤＦ平成明朝体W7" panose="02020709000000000000" pitchFamily="17" charset="-128"/>
            </a:endParaRPr>
          </a:p>
          <a:p>
            <a:pPr marL="0" indent="0">
              <a:buNone/>
            </a:pPr>
            <a:r>
              <a:rPr kumimoji="1" lang="ja-JP" altLang="en-US" sz="3400" dirty="0">
                <a:latin typeface="ＤＦ平成明朝体W7" panose="02020709000000000000" pitchFamily="17" charset="-128"/>
                <a:ea typeface="ＤＦ平成明朝体W7" panose="02020709000000000000" pitchFamily="17" charset="-128"/>
              </a:rPr>
              <a:t>②飲酒・喫煙　   　 </a:t>
            </a:r>
            <a:r>
              <a:rPr kumimoji="1" lang="en-US" altLang="ja-JP" sz="3400" dirty="0">
                <a:latin typeface="ＤＦ平成明朝体W7" panose="02020709000000000000" pitchFamily="17" charset="-128"/>
                <a:ea typeface="ＤＦ平成明朝体W7" panose="02020709000000000000" pitchFamily="17" charset="-128"/>
              </a:rPr>
              <a:t>18</a:t>
            </a:r>
            <a:r>
              <a:rPr kumimoji="1" lang="ja-JP" altLang="en-US" sz="3400" dirty="0">
                <a:latin typeface="ＤＦ平成明朝体W7" panose="02020709000000000000" pitchFamily="17" charset="-128"/>
                <a:ea typeface="ＤＦ平成明朝体W7" panose="02020709000000000000" pitchFamily="17" charset="-128"/>
              </a:rPr>
              <a:t>歳　・　</a:t>
            </a:r>
            <a:r>
              <a:rPr kumimoji="1" lang="en-US" altLang="ja-JP" sz="3400" dirty="0">
                <a:latin typeface="ＤＦ平成明朝体W7" panose="02020709000000000000" pitchFamily="17" charset="-128"/>
                <a:ea typeface="ＤＦ平成明朝体W7" panose="02020709000000000000" pitchFamily="17" charset="-128"/>
              </a:rPr>
              <a:t>20</a:t>
            </a:r>
            <a:r>
              <a:rPr kumimoji="1" lang="ja-JP" altLang="en-US" sz="3400" dirty="0">
                <a:latin typeface="ＤＦ平成明朝体W7" panose="02020709000000000000" pitchFamily="17" charset="-128"/>
                <a:ea typeface="ＤＦ平成明朝体W7" panose="02020709000000000000" pitchFamily="17" charset="-128"/>
              </a:rPr>
              <a:t>歳　</a:t>
            </a:r>
            <a:endParaRPr kumimoji="1" lang="en-US" altLang="ja-JP" sz="3400" dirty="0">
              <a:latin typeface="ＤＦ平成明朝体W7" panose="02020709000000000000" pitchFamily="17" charset="-128"/>
              <a:ea typeface="ＤＦ平成明朝体W7" panose="02020709000000000000" pitchFamily="17" charset="-128"/>
            </a:endParaRPr>
          </a:p>
          <a:p>
            <a:pPr marL="0" indent="0">
              <a:buNone/>
            </a:pPr>
            <a:r>
              <a:rPr kumimoji="1" lang="ja-JP" altLang="en-US" sz="3400" dirty="0">
                <a:latin typeface="ＤＦ平成明朝体W7" panose="02020709000000000000" pitchFamily="17" charset="-128"/>
                <a:ea typeface="ＤＦ平成明朝体W7" panose="02020709000000000000" pitchFamily="17" charset="-128"/>
              </a:rPr>
              <a:t>③深夜労働　　   　 </a:t>
            </a:r>
            <a:r>
              <a:rPr kumimoji="1" lang="en-US" altLang="ja-JP" sz="3400" dirty="0">
                <a:latin typeface="ＤＦ平成明朝体W7" panose="02020709000000000000" pitchFamily="17" charset="-128"/>
                <a:ea typeface="ＤＦ平成明朝体W7" panose="02020709000000000000" pitchFamily="17" charset="-128"/>
              </a:rPr>
              <a:t>18</a:t>
            </a:r>
            <a:r>
              <a:rPr kumimoji="1" lang="ja-JP" altLang="en-US" sz="3400" dirty="0">
                <a:latin typeface="ＤＦ平成明朝体W7" panose="02020709000000000000" pitchFamily="17" charset="-128"/>
                <a:ea typeface="ＤＦ平成明朝体W7" panose="02020709000000000000" pitchFamily="17" charset="-128"/>
              </a:rPr>
              <a:t>歳　・　</a:t>
            </a:r>
            <a:r>
              <a:rPr kumimoji="1" lang="en-US" altLang="ja-JP" sz="3400" dirty="0">
                <a:latin typeface="ＤＦ平成明朝体W7" panose="02020709000000000000" pitchFamily="17" charset="-128"/>
                <a:ea typeface="ＤＦ平成明朝体W7" panose="02020709000000000000" pitchFamily="17" charset="-128"/>
              </a:rPr>
              <a:t>20</a:t>
            </a:r>
            <a:r>
              <a:rPr kumimoji="1" lang="ja-JP" altLang="en-US" sz="3400" dirty="0">
                <a:latin typeface="ＤＦ平成明朝体W7" panose="02020709000000000000" pitchFamily="17" charset="-128"/>
                <a:ea typeface="ＤＦ平成明朝体W7" panose="02020709000000000000" pitchFamily="17" charset="-128"/>
              </a:rPr>
              <a:t>歳　</a:t>
            </a:r>
            <a:endParaRPr kumimoji="1" lang="en-US" altLang="ja-JP" sz="3400" dirty="0">
              <a:latin typeface="ＤＦ平成明朝体W7" panose="02020709000000000000" pitchFamily="17" charset="-128"/>
              <a:ea typeface="ＤＦ平成明朝体W7" panose="02020709000000000000" pitchFamily="17" charset="-128"/>
            </a:endParaRPr>
          </a:p>
          <a:p>
            <a:pPr marL="0" indent="0">
              <a:buNone/>
            </a:pPr>
            <a:r>
              <a:rPr kumimoji="1" lang="ja-JP" altLang="en-US" sz="3400" dirty="0">
                <a:latin typeface="ＤＦ平成明朝体W7" panose="02020709000000000000" pitchFamily="17" charset="-128"/>
                <a:ea typeface="ＤＦ平成明朝体W7" panose="02020709000000000000" pitchFamily="17" charset="-128"/>
              </a:rPr>
              <a:t>④公営ギャンブル 　 </a:t>
            </a:r>
            <a:r>
              <a:rPr kumimoji="1" lang="en-US" altLang="ja-JP" sz="3400" dirty="0">
                <a:latin typeface="ＤＦ平成明朝体W7" panose="02020709000000000000" pitchFamily="17" charset="-128"/>
                <a:ea typeface="ＤＦ平成明朝体W7" panose="02020709000000000000" pitchFamily="17" charset="-128"/>
              </a:rPr>
              <a:t>18</a:t>
            </a:r>
            <a:r>
              <a:rPr kumimoji="1" lang="ja-JP" altLang="en-US" sz="3400" dirty="0">
                <a:latin typeface="ＤＦ平成明朝体W7" panose="02020709000000000000" pitchFamily="17" charset="-128"/>
                <a:ea typeface="ＤＦ平成明朝体W7" panose="02020709000000000000" pitchFamily="17" charset="-128"/>
              </a:rPr>
              <a:t>歳　・　</a:t>
            </a:r>
            <a:r>
              <a:rPr kumimoji="1" lang="en-US" altLang="ja-JP" sz="3400" dirty="0">
                <a:latin typeface="ＤＦ平成明朝体W7" panose="02020709000000000000" pitchFamily="17" charset="-128"/>
                <a:ea typeface="ＤＦ平成明朝体W7" panose="02020709000000000000" pitchFamily="17" charset="-128"/>
              </a:rPr>
              <a:t>20</a:t>
            </a:r>
            <a:r>
              <a:rPr kumimoji="1" lang="ja-JP" altLang="en-US" sz="3400" dirty="0">
                <a:latin typeface="ＤＦ平成明朝体W7" panose="02020709000000000000" pitchFamily="17" charset="-128"/>
                <a:ea typeface="ＤＦ平成明朝体W7" panose="02020709000000000000" pitchFamily="17" charset="-128"/>
              </a:rPr>
              <a:t>歳　　</a:t>
            </a:r>
            <a:endParaRPr kumimoji="1" lang="en-US" altLang="ja-JP" sz="3400" dirty="0">
              <a:latin typeface="ＤＦ平成明朝体W7" panose="02020709000000000000" pitchFamily="17" charset="-128"/>
              <a:ea typeface="ＤＦ平成明朝体W7" panose="02020709000000000000" pitchFamily="17" charset="-128"/>
            </a:endParaRPr>
          </a:p>
          <a:p>
            <a:pPr marL="0" indent="0">
              <a:buNone/>
            </a:pPr>
            <a:r>
              <a:rPr kumimoji="1" lang="ja-JP" altLang="en-US" sz="3400" dirty="0">
                <a:latin typeface="ＤＦ平成明朝体W7" panose="02020709000000000000" pitchFamily="17" charset="-128"/>
                <a:ea typeface="ＤＦ平成明朝体W7" panose="02020709000000000000" pitchFamily="17" charset="-128"/>
              </a:rPr>
              <a:t>⑤普通運転免許   　 </a:t>
            </a:r>
            <a:r>
              <a:rPr kumimoji="1" lang="en-US" altLang="ja-JP" sz="3400" dirty="0">
                <a:latin typeface="ＤＦ平成明朝体W7" panose="02020709000000000000" pitchFamily="17" charset="-128"/>
                <a:ea typeface="ＤＦ平成明朝体W7" panose="02020709000000000000" pitchFamily="17" charset="-128"/>
              </a:rPr>
              <a:t>18</a:t>
            </a:r>
            <a:r>
              <a:rPr kumimoji="1" lang="ja-JP" altLang="en-US" sz="3400" dirty="0">
                <a:latin typeface="ＤＦ平成明朝体W7" panose="02020709000000000000" pitchFamily="17" charset="-128"/>
                <a:ea typeface="ＤＦ平成明朝体W7" panose="02020709000000000000" pitchFamily="17" charset="-128"/>
              </a:rPr>
              <a:t>歳　・　</a:t>
            </a:r>
            <a:r>
              <a:rPr kumimoji="1" lang="en-US" altLang="ja-JP" sz="3400" dirty="0">
                <a:latin typeface="ＤＦ平成明朝体W7" panose="02020709000000000000" pitchFamily="17" charset="-128"/>
                <a:ea typeface="ＤＦ平成明朝体W7" panose="02020709000000000000" pitchFamily="17" charset="-128"/>
              </a:rPr>
              <a:t>20</a:t>
            </a:r>
            <a:r>
              <a:rPr kumimoji="1" lang="ja-JP" altLang="en-US" sz="3400" dirty="0">
                <a:latin typeface="ＤＦ平成明朝体W7" panose="02020709000000000000" pitchFamily="17" charset="-128"/>
                <a:ea typeface="ＤＦ平成明朝体W7" panose="02020709000000000000" pitchFamily="17" charset="-128"/>
              </a:rPr>
              <a:t>歳　　</a:t>
            </a:r>
            <a:endParaRPr kumimoji="1" lang="en-US" altLang="ja-JP" sz="3400" dirty="0">
              <a:latin typeface="ＤＦ平成明朝体W7" panose="02020709000000000000" pitchFamily="17" charset="-128"/>
              <a:ea typeface="ＤＦ平成明朝体W7" panose="02020709000000000000" pitchFamily="17" charset="-128"/>
            </a:endParaRPr>
          </a:p>
          <a:p>
            <a:pPr marL="0" indent="0">
              <a:buNone/>
            </a:pPr>
            <a:r>
              <a:rPr kumimoji="1" lang="ja-JP" altLang="en-US" sz="3400" dirty="0">
                <a:latin typeface="ＤＦ平成明朝体W7" panose="02020709000000000000" pitchFamily="17" charset="-128"/>
                <a:ea typeface="ＤＦ平成明朝体W7" panose="02020709000000000000" pitchFamily="17" charset="-128"/>
              </a:rPr>
              <a:t>⑥国民年金　　   　 </a:t>
            </a:r>
            <a:r>
              <a:rPr kumimoji="1" lang="en-US" altLang="ja-JP" sz="3400" dirty="0">
                <a:latin typeface="ＤＦ平成明朝体W7" panose="02020709000000000000" pitchFamily="17" charset="-128"/>
                <a:ea typeface="ＤＦ平成明朝体W7" panose="02020709000000000000" pitchFamily="17" charset="-128"/>
              </a:rPr>
              <a:t>18</a:t>
            </a:r>
            <a:r>
              <a:rPr kumimoji="1" lang="ja-JP" altLang="en-US" sz="3400" dirty="0">
                <a:latin typeface="ＤＦ平成明朝体W7" panose="02020709000000000000" pitchFamily="17" charset="-128"/>
                <a:ea typeface="ＤＦ平成明朝体W7" panose="02020709000000000000" pitchFamily="17" charset="-128"/>
              </a:rPr>
              <a:t>歳　・　</a:t>
            </a:r>
            <a:r>
              <a:rPr kumimoji="1" lang="en-US" altLang="ja-JP" sz="3400" dirty="0">
                <a:latin typeface="ＤＦ平成明朝体W7" panose="02020709000000000000" pitchFamily="17" charset="-128"/>
                <a:ea typeface="ＤＦ平成明朝体W7" panose="02020709000000000000" pitchFamily="17" charset="-128"/>
              </a:rPr>
              <a:t>20</a:t>
            </a:r>
            <a:r>
              <a:rPr kumimoji="1" lang="ja-JP" altLang="en-US" sz="3400" dirty="0">
                <a:latin typeface="ＤＦ平成明朝体W7" panose="02020709000000000000" pitchFamily="17" charset="-128"/>
                <a:ea typeface="ＤＦ平成明朝体W7" panose="02020709000000000000" pitchFamily="17" charset="-128"/>
              </a:rPr>
              <a:t>歳　　</a:t>
            </a:r>
            <a:endParaRPr kumimoji="1" lang="en-US" altLang="ja-JP" sz="3400" dirty="0">
              <a:latin typeface="ＤＦ平成明朝体W7" panose="02020709000000000000" pitchFamily="17" charset="-128"/>
              <a:ea typeface="ＤＦ平成明朝体W7" panose="02020709000000000000" pitchFamily="17" charset="-128"/>
            </a:endParaRPr>
          </a:p>
          <a:p>
            <a:pPr marL="0" indent="0">
              <a:buNone/>
            </a:pPr>
            <a:r>
              <a:rPr kumimoji="1" lang="ja-JP" altLang="en-US" sz="3400" dirty="0">
                <a:latin typeface="ＤＦ平成明朝体W7" panose="02020709000000000000" pitchFamily="17" charset="-128"/>
                <a:ea typeface="ＤＦ平成明朝体W7" panose="02020709000000000000" pitchFamily="17" charset="-128"/>
              </a:rPr>
              <a:t>⑦スマホ契約　　    </a:t>
            </a:r>
            <a:r>
              <a:rPr kumimoji="1" lang="en-US" altLang="ja-JP" sz="3400" dirty="0">
                <a:latin typeface="ＤＦ平成明朝体W7" panose="02020709000000000000" pitchFamily="17" charset="-128"/>
                <a:ea typeface="ＤＦ平成明朝体W7" panose="02020709000000000000" pitchFamily="17" charset="-128"/>
              </a:rPr>
              <a:t>18</a:t>
            </a:r>
            <a:r>
              <a:rPr kumimoji="1" lang="ja-JP" altLang="en-US" sz="3400" dirty="0">
                <a:latin typeface="ＤＦ平成明朝体W7" panose="02020709000000000000" pitchFamily="17" charset="-128"/>
                <a:ea typeface="ＤＦ平成明朝体W7" panose="02020709000000000000" pitchFamily="17" charset="-128"/>
              </a:rPr>
              <a:t>歳　・　</a:t>
            </a:r>
            <a:r>
              <a:rPr kumimoji="1" lang="en-US" altLang="ja-JP" sz="3400" dirty="0">
                <a:latin typeface="ＤＦ平成明朝体W7" panose="02020709000000000000" pitchFamily="17" charset="-128"/>
                <a:ea typeface="ＤＦ平成明朝体W7" panose="02020709000000000000" pitchFamily="17" charset="-128"/>
              </a:rPr>
              <a:t>20</a:t>
            </a:r>
            <a:r>
              <a:rPr kumimoji="1" lang="ja-JP" altLang="en-US" sz="3400" dirty="0">
                <a:latin typeface="ＤＦ平成明朝体W7" panose="02020709000000000000" pitchFamily="17" charset="-128"/>
                <a:ea typeface="ＤＦ平成明朝体W7" panose="02020709000000000000" pitchFamily="17" charset="-128"/>
              </a:rPr>
              <a:t>歳　　</a:t>
            </a:r>
            <a:endParaRPr kumimoji="1" lang="en-US" altLang="ja-JP" sz="3400" dirty="0">
              <a:latin typeface="ＤＦ平成明朝体W7" panose="02020709000000000000" pitchFamily="17" charset="-128"/>
              <a:ea typeface="ＤＦ平成明朝体W7" panose="02020709000000000000" pitchFamily="17" charset="-128"/>
            </a:endParaRPr>
          </a:p>
          <a:p>
            <a:pPr marL="0" indent="0">
              <a:buNone/>
            </a:pPr>
            <a:r>
              <a:rPr kumimoji="1" lang="ja-JP" altLang="en-US" sz="3400" dirty="0">
                <a:latin typeface="ＤＦ平成明朝体W7" panose="02020709000000000000" pitchFamily="17" charset="-128"/>
                <a:ea typeface="ＤＦ平成明朝体W7" panose="02020709000000000000" pitchFamily="17" charset="-128"/>
              </a:rPr>
              <a:t>⑧自動車ローン契約  </a:t>
            </a:r>
            <a:r>
              <a:rPr kumimoji="1" lang="en-US" altLang="ja-JP" sz="3400" dirty="0">
                <a:latin typeface="ＤＦ平成明朝体W7" panose="02020709000000000000" pitchFamily="17" charset="-128"/>
                <a:ea typeface="ＤＦ平成明朝体W7" panose="02020709000000000000" pitchFamily="17" charset="-128"/>
              </a:rPr>
              <a:t>18</a:t>
            </a:r>
            <a:r>
              <a:rPr kumimoji="1" lang="ja-JP" altLang="en-US" sz="3400" dirty="0">
                <a:latin typeface="ＤＦ平成明朝体W7" panose="02020709000000000000" pitchFamily="17" charset="-128"/>
                <a:ea typeface="ＤＦ平成明朝体W7" panose="02020709000000000000" pitchFamily="17" charset="-128"/>
              </a:rPr>
              <a:t>歳　・　</a:t>
            </a:r>
            <a:r>
              <a:rPr kumimoji="1" lang="en-US" altLang="ja-JP" sz="3400" dirty="0">
                <a:latin typeface="ＤＦ平成明朝体W7" panose="02020709000000000000" pitchFamily="17" charset="-128"/>
                <a:ea typeface="ＤＦ平成明朝体W7" panose="02020709000000000000" pitchFamily="17" charset="-128"/>
              </a:rPr>
              <a:t>20</a:t>
            </a:r>
            <a:r>
              <a:rPr kumimoji="1" lang="ja-JP" altLang="en-US" sz="3400" dirty="0">
                <a:latin typeface="ＤＦ平成明朝体W7" panose="02020709000000000000" pitchFamily="17" charset="-128"/>
                <a:ea typeface="ＤＦ平成明朝体W7" panose="02020709000000000000" pitchFamily="17" charset="-128"/>
              </a:rPr>
              <a:t>歳　　</a:t>
            </a:r>
            <a:endParaRPr kumimoji="1" lang="en-US" altLang="ja-JP" sz="3400" dirty="0">
              <a:latin typeface="ＤＦ平成明朝体W7" panose="02020709000000000000" pitchFamily="17" charset="-128"/>
              <a:ea typeface="ＤＦ平成明朝体W7" panose="02020709000000000000" pitchFamily="17" charset="-128"/>
            </a:endParaRPr>
          </a:p>
          <a:p>
            <a:pPr marL="0" indent="0">
              <a:buNone/>
            </a:pPr>
            <a:r>
              <a:rPr kumimoji="1" lang="ja-JP" altLang="en-US" sz="3400" dirty="0">
                <a:latin typeface="ＤＦ平成明朝体W7" panose="02020709000000000000" pitchFamily="17" charset="-128"/>
                <a:ea typeface="ＤＦ平成明朝体W7" panose="02020709000000000000" pitchFamily="17" charset="-128"/>
              </a:rPr>
              <a:t>⑨アパート契約　　  </a:t>
            </a:r>
            <a:r>
              <a:rPr kumimoji="1" lang="en-US" altLang="ja-JP" sz="3400" dirty="0">
                <a:latin typeface="ＤＦ平成明朝体W7" panose="02020709000000000000" pitchFamily="17" charset="-128"/>
                <a:ea typeface="ＤＦ平成明朝体W7" panose="02020709000000000000" pitchFamily="17" charset="-128"/>
              </a:rPr>
              <a:t>18</a:t>
            </a:r>
            <a:r>
              <a:rPr kumimoji="1" lang="ja-JP" altLang="en-US" sz="3400" dirty="0">
                <a:latin typeface="ＤＦ平成明朝体W7" panose="02020709000000000000" pitchFamily="17" charset="-128"/>
                <a:ea typeface="ＤＦ平成明朝体W7" panose="02020709000000000000" pitchFamily="17" charset="-128"/>
              </a:rPr>
              <a:t>歳　・　</a:t>
            </a:r>
            <a:r>
              <a:rPr kumimoji="1" lang="en-US" altLang="ja-JP" sz="3400" dirty="0">
                <a:latin typeface="ＤＦ平成明朝体W7" panose="02020709000000000000" pitchFamily="17" charset="-128"/>
                <a:ea typeface="ＤＦ平成明朝体W7" panose="02020709000000000000" pitchFamily="17" charset="-128"/>
              </a:rPr>
              <a:t>20</a:t>
            </a:r>
            <a:r>
              <a:rPr kumimoji="1" lang="ja-JP" altLang="en-US" sz="3400" dirty="0">
                <a:latin typeface="ＤＦ平成明朝体W7" panose="02020709000000000000" pitchFamily="17" charset="-128"/>
                <a:ea typeface="ＤＦ平成明朝体W7" panose="02020709000000000000" pitchFamily="17" charset="-128"/>
              </a:rPr>
              <a:t>歳</a:t>
            </a:r>
            <a:endParaRPr kumimoji="1" lang="en-US" altLang="ja-JP" sz="3400" dirty="0">
              <a:latin typeface="ＤＦ平成明朝体W7" panose="02020709000000000000" pitchFamily="17" charset="-128"/>
              <a:ea typeface="ＤＦ平成明朝体W7" panose="02020709000000000000" pitchFamily="17" charset="-128"/>
            </a:endParaRPr>
          </a:p>
          <a:p>
            <a:pPr marL="0" indent="0">
              <a:buNone/>
            </a:pPr>
            <a:r>
              <a:rPr kumimoji="1" lang="ja-JP" altLang="en-US" sz="3400" dirty="0">
                <a:latin typeface="ＤＦ平成明朝体W7" panose="02020709000000000000" pitchFamily="17" charset="-128"/>
                <a:ea typeface="ＤＦ平成明朝体W7" panose="02020709000000000000" pitchFamily="17" charset="-128"/>
              </a:rPr>
              <a:t>⑩ｸﾚｼﾞｯﾄｶｰﾄﾞの契約　</a:t>
            </a:r>
            <a:r>
              <a:rPr kumimoji="1" lang="en-US" altLang="ja-JP" sz="3400" dirty="0">
                <a:latin typeface="ＤＦ平成明朝体W7" panose="02020709000000000000" pitchFamily="17" charset="-128"/>
                <a:ea typeface="ＤＦ平成明朝体W7" panose="02020709000000000000" pitchFamily="17" charset="-128"/>
              </a:rPr>
              <a:t>18</a:t>
            </a:r>
            <a:r>
              <a:rPr kumimoji="1" lang="ja-JP" altLang="en-US" sz="3400" dirty="0">
                <a:latin typeface="ＤＦ平成明朝体W7" panose="02020709000000000000" pitchFamily="17" charset="-128"/>
                <a:ea typeface="ＤＦ平成明朝体W7" panose="02020709000000000000" pitchFamily="17" charset="-128"/>
              </a:rPr>
              <a:t>歳　・　</a:t>
            </a:r>
            <a:r>
              <a:rPr kumimoji="1" lang="en-US" altLang="ja-JP" sz="3400" dirty="0">
                <a:latin typeface="ＤＦ平成明朝体W7" panose="02020709000000000000" pitchFamily="17" charset="-128"/>
                <a:ea typeface="ＤＦ平成明朝体W7" panose="02020709000000000000" pitchFamily="17" charset="-128"/>
              </a:rPr>
              <a:t>20</a:t>
            </a:r>
            <a:r>
              <a:rPr kumimoji="1" lang="ja-JP" altLang="en-US" sz="3400" dirty="0">
                <a:latin typeface="ＤＦ平成明朝体W7" panose="02020709000000000000" pitchFamily="17" charset="-128"/>
                <a:ea typeface="ＤＦ平成明朝体W7" panose="02020709000000000000" pitchFamily="17" charset="-128"/>
              </a:rPr>
              <a:t>歳　</a:t>
            </a:r>
          </a:p>
        </p:txBody>
      </p:sp>
      <p:sp>
        <p:nvSpPr>
          <p:cNvPr id="16" name="角丸四角形 28">
            <a:extLst>
              <a:ext uri="{FF2B5EF4-FFF2-40B4-BE49-F238E27FC236}">
                <a16:creationId xmlns:a16="http://schemas.microsoft.com/office/drawing/2014/main" id="{4F04FF07-47FF-44A4-B2BE-3954674E67B4}"/>
              </a:ext>
            </a:extLst>
          </p:cNvPr>
          <p:cNvSpPr/>
          <p:nvPr/>
        </p:nvSpPr>
        <p:spPr>
          <a:xfrm>
            <a:off x="28402" y="25065"/>
            <a:ext cx="8982808" cy="697569"/>
          </a:xfrm>
          <a:prstGeom prst="roundRect">
            <a:avLst>
              <a:gd name="adj" fmla="val 5000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800" b="0" i="0" u="none" strike="noStrike" kern="1200" cap="none" spc="0" normalizeH="0" baseline="0" noProof="0" dirty="0">
                <a:ln>
                  <a:noFill/>
                </a:ln>
                <a:solidFill>
                  <a:prstClr val="white"/>
                </a:solidFill>
                <a:effectLst/>
                <a:uLnTx/>
                <a:uFillTx/>
                <a:latin typeface="ＤＦ平成明朝体W7" panose="02020709000000000000" pitchFamily="17" charset="-128"/>
                <a:ea typeface="ＤＦ平成明朝体W7" panose="02020709000000000000" pitchFamily="17" charset="-128"/>
              </a:rPr>
              <a:t>2022</a:t>
            </a:r>
            <a:r>
              <a:rPr kumimoji="1" lang="ja-JP" altLang="en-US" sz="4800" b="0" i="0" u="none" strike="noStrike" kern="1200" cap="none" spc="0" normalizeH="0" baseline="0" noProof="0" dirty="0">
                <a:ln>
                  <a:noFill/>
                </a:ln>
                <a:solidFill>
                  <a:prstClr val="white"/>
                </a:solidFill>
                <a:effectLst/>
                <a:uLnTx/>
                <a:uFillTx/>
                <a:latin typeface="ＤＦ平成明朝体W7" panose="02020709000000000000" pitchFamily="17" charset="-128"/>
                <a:ea typeface="ＤＦ平成明朝体W7" panose="02020709000000000000" pitchFamily="17" charset="-128"/>
              </a:rPr>
              <a:t>年４月１日になると？</a:t>
            </a:r>
            <a:r>
              <a:rPr kumimoji="1" lang="ja-JP" altLang="en-US" sz="5400" b="0" i="0" u="none" strike="noStrike" kern="1200" cap="none" spc="0" normalizeH="0" baseline="0" noProof="0" dirty="0">
                <a:ln>
                  <a:noFill/>
                </a:ln>
                <a:solidFill>
                  <a:prstClr val="white"/>
                </a:solidFill>
                <a:effectLst/>
                <a:uLnTx/>
                <a:uFillTx/>
                <a:latin typeface="ＤＦ平成明朝体W7" panose="02020709000000000000" pitchFamily="17" charset="-128"/>
                <a:ea typeface="ＤＦ平成明朝体W7" panose="02020709000000000000" pitchFamily="17" charset="-128"/>
              </a:rPr>
              <a:t>　</a:t>
            </a:r>
          </a:p>
        </p:txBody>
      </p:sp>
      <p:sp>
        <p:nvSpPr>
          <p:cNvPr id="26" name="楕円 25">
            <a:extLst>
              <a:ext uri="{FF2B5EF4-FFF2-40B4-BE49-F238E27FC236}">
                <a16:creationId xmlns:a16="http://schemas.microsoft.com/office/drawing/2014/main" id="{89893DE2-04EC-440A-B080-523DB3F3AA1C}"/>
              </a:ext>
            </a:extLst>
          </p:cNvPr>
          <p:cNvSpPr/>
          <p:nvPr/>
        </p:nvSpPr>
        <p:spPr>
          <a:xfrm>
            <a:off x="6628962" y="2657415"/>
            <a:ext cx="1560760" cy="576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楕円 27">
            <a:extLst>
              <a:ext uri="{FF2B5EF4-FFF2-40B4-BE49-F238E27FC236}">
                <a16:creationId xmlns:a16="http://schemas.microsoft.com/office/drawing/2014/main" id="{4BF466D0-F0AD-409B-A997-A868E36AEB61}"/>
              </a:ext>
            </a:extLst>
          </p:cNvPr>
          <p:cNvSpPr/>
          <p:nvPr/>
        </p:nvSpPr>
        <p:spPr>
          <a:xfrm>
            <a:off x="6628962" y="1397164"/>
            <a:ext cx="1560760" cy="576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楕円 28">
            <a:extLst>
              <a:ext uri="{FF2B5EF4-FFF2-40B4-BE49-F238E27FC236}">
                <a16:creationId xmlns:a16="http://schemas.microsoft.com/office/drawing/2014/main" id="{DFD05914-FF66-4352-A04F-9774CB4E480D}"/>
              </a:ext>
            </a:extLst>
          </p:cNvPr>
          <p:cNvSpPr/>
          <p:nvPr/>
        </p:nvSpPr>
        <p:spPr>
          <a:xfrm>
            <a:off x="4531359" y="1996267"/>
            <a:ext cx="1560760" cy="576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楕円 29">
            <a:extLst>
              <a:ext uri="{FF2B5EF4-FFF2-40B4-BE49-F238E27FC236}">
                <a16:creationId xmlns:a16="http://schemas.microsoft.com/office/drawing/2014/main" id="{43E40949-2EBE-4433-810E-5E353DFCE2AB}"/>
              </a:ext>
            </a:extLst>
          </p:cNvPr>
          <p:cNvSpPr/>
          <p:nvPr/>
        </p:nvSpPr>
        <p:spPr>
          <a:xfrm>
            <a:off x="4519806" y="3229519"/>
            <a:ext cx="1560760" cy="576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楕円 30">
            <a:extLst>
              <a:ext uri="{FF2B5EF4-FFF2-40B4-BE49-F238E27FC236}">
                <a16:creationId xmlns:a16="http://schemas.microsoft.com/office/drawing/2014/main" id="{22BC93DA-81B5-428B-BAB5-2B03DB8C9622}"/>
              </a:ext>
            </a:extLst>
          </p:cNvPr>
          <p:cNvSpPr/>
          <p:nvPr/>
        </p:nvSpPr>
        <p:spPr>
          <a:xfrm>
            <a:off x="4531359" y="763015"/>
            <a:ext cx="1560760" cy="576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楕円 31">
            <a:extLst>
              <a:ext uri="{FF2B5EF4-FFF2-40B4-BE49-F238E27FC236}">
                <a16:creationId xmlns:a16="http://schemas.microsoft.com/office/drawing/2014/main" id="{C97BEC1D-0784-49DA-8636-888FF0F10A28}"/>
              </a:ext>
            </a:extLst>
          </p:cNvPr>
          <p:cNvSpPr/>
          <p:nvPr/>
        </p:nvSpPr>
        <p:spPr>
          <a:xfrm>
            <a:off x="6615498" y="3869320"/>
            <a:ext cx="1560760" cy="576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楕円 32">
            <a:extLst>
              <a:ext uri="{FF2B5EF4-FFF2-40B4-BE49-F238E27FC236}">
                <a16:creationId xmlns:a16="http://schemas.microsoft.com/office/drawing/2014/main" id="{40E30DCA-A39D-4C53-A47C-B3CCFD974CBA}"/>
              </a:ext>
            </a:extLst>
          </p:cNvPr>
          <p:cNvSpPr/>
          <p:nvPr/>
        </p:nvSpPr>
        <p:spPr>
          <a:xfrm>
            <a:off x="4531359" y="4489342"/>
            <a:ext cx="1560760" cy="576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楕円 33">
            <a:extLst>
              <a:ext uri="{FF2B5EF4-FFF2-40B4-BE49-F238E27FC236}">
                <a16:creationId xmlns:a16="http://schemas.microsoft.com/office/drawing/2014/main" id="{B62FD47B-6A63-4AC4-A336-C64FDAC163D5}"/>
              </a:ext>
            </a:extLst>
          </p:cNvPr>
          <p:cNvSpPr/>
          <p:nvPr/>
        </p:nvSpPr>
        <p:spPr>
          <a:xfrm>
            <a:off x="4572000" y="5113739"/>
            <a:ext cx="1560760" cy="576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楕円 34">
            <a:extLst>
              <a:ext uri="{FF2B5EF4-FFF2-40B4-BE49-F238E27FC236}">
                <a16:creationId xmlns:a16="http://schemas.microsoft.com/office/drawing/2014/main" id="{4A3CF8A2-5BCA-4F36-9C73-D7E4F06E7823}"/>
              </a:ext>
            </a:extLst>
          </p:cNvPr>
          <p:cNvSpPr/>
          <p:nvPr/>
        </p:nvSpPr>
        <p:spPr>
          <a:xfrm>
            <a:off x="4572000" y="5744104"/>
            <a:ext cx="1560760" cy="576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楕円 35">
            <a:extLst>
              <a:ext uri="{FF2B5EF4-FFF2-40B4-BE49-F238E27FC236}">
                <a16:creationId xmlns:a16="http://schemas.microsoft.com/office/drawing/2014/main" id="{6B4A227A-3919-45CA-A1D6-85E7F50601D5}"/>
              </a:ext>
            </a:extLst>
          </p:cNvPr>
          <p:cNvSpPr/>
          <p:nvPr/>
        </p:nvSpPr>
        <p:spPr>
          <a:xfrm>
            <a:off x="4580925" y="6340438"/>
            <a:ext cx="1560760" cy="576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937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66"/>
        </a:solidFill>
      </a:spPr>
      <a:bodyPr anchor="ctr"/>
      <a:lstStyle>
        <a:defPPr algn="ctr" fontAlgn="auto">
          <a:spcBef>
            <a:spcPts val="0"/>
          </a:spcBef>
          <a:spcAft>
            <a:spcPts val="0"/>
          </a:spcAft>
          <a:defRPr kumimoji="0" sz="4400" b="1" spc="-3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a typeface="ＤＦ特太ゴシック体" pitchFamily="1"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14347</TotalTime>
  <Words>502</Words>
  <Application>Microsoft Office PowerPoint</Application>
  <PresentationFormat>画面に合わせる (4:3)</PresentationFormat>
  <Paragraphs>92</Paragraphs>
  <Slides>7</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7</vt:i4>
      </vt:variant>
    </vt:vector>
  </HeadingPairs>
  <TitlesOfParts>
    <vt:vector size="19" baseType="lpstr">
      <vt:lpstr>ＤＦ特太ゴシック体</vt:lpstr>
      <vt:lpstr>ＤＦ平成ゴシック体W5</vt:lpstr>
      <vt:lpstr>ＤＦ平成明朝体W7</vt:lpstr>
      <vt:lpstr>ＤＨＰ特太ゴシック体</vt:lpstr>
      <vt:lpstr>ＤＨＰ平成明朝体W7</vt:lpstr>
      <vt:lpstr>游ゴシック</vt:lpstr>
      <vt:lpstr>游ゴシック Light</vt:lpstr>
      <vt:lpstr>Arial</vt:lpstr>
      <vt:lpstr>Calibri</vt:lpstr>
      <vt:lpstr>デザインの設定</vt:lpstr>
      <vt:lpstr>Office テーマ</vt:lpstr>
      <vt:lpstr>1_Office テーマ</vt:lpstr>
      <vt:lpstr>大人になるのは 何歳から？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若者に多い消費者被害について 　　　　　　～傾向と対策～</dc:title>
  <dc:creator>消費者情報センター</dc:creator>
  <cp:lastModifiedBy>徳島県 消費者情報センター</cp:lastModifiedBy>
  <cp:revision>917</cp:revision>
  <cp:lastPrinted>2020-06-25T01:51:25Z</cp:lastPrinted>
  <dcterms:created xsi:type="dcterms:W3CDTF">2015-05-07T05:13:12Z</dcterms:created>
  <dcterms:modified xsi:type="dcterms:W3CDTF">2021-09-06T07:38:37Z</dcterms:modified>
</cp:coreProperties>
</file>