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80" r:id="rId2"/>
    <p:sldId id="270" r:id="rId3"/>
    <p:sldId id="271" r:id="rId4"/>
    <p:sldId id="272" r:id="rId5"/>
    <p:sldId id="277" r:id="rId6"/>
    <p:sldId id="278" r:id="rId7"/>
    <p:sldId id="281" r:id="rId8"/>
    <p:sldId id="279" r:id="rId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67423" autoAdjust="0"/>
  </p:normalViewPr>
  <p:slideViewPr>
    <p:cSldViewPr snapToGrid="0">
      <p:cViewPr varScale="1">
        <p:scale>
          <a:sx n="52" d="100"/>
          <a:sy n="52" d="100"/>
        </p:scale>
        <p:origin x="1980" y="48"/>
      </p:cViewPr>
      <p:guideLst/>
    </p:cSldViewPr>
  </p:slideViewPr>
  <p:outlineViewPr>
    <p:cViewPr>
      <p:scale>
        <a:sx n="33" d="100"/>
        <a:sy n="33" d="100"/>
      </p:scale>
      <p:origin x="0" y="-2264"/>
    </p:cViewPr>
  </p:outlineViewPr>
  <p:notesTextViewPr>
    <p:cViewPr>
      <p:scale>
        <a:sx n="1" d="1"/>
        <a:sy n="1" d="1"/>
      </p:scale>
      <p:origin x="0" y="0"/>
    </p:cViewPr>
  </p:notesTextViewPr>
  <p:notesViewPr>
    <p:cSldViewPr snapToGrid="0">
      <p:cViewPr>
        <p:scale>
          <a:sx n="96" d="100"/>
          <a:sy n="96" d="100"/>
        </p:scale>
        <p:origin x="1932" y="-6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EE1B0-E377-4C30-AAA5-0445525AABBD}"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kumimoji="1" lang="ja-JP" altLang="en-US"/>
        </a:p>
      </dgm:t>
    </dgm:pt>
    <dgm:pt modelId="{54C1FABE-9BB0-482B-AF12-C9A76FB6E2C4}">
      <dgm:prSet phldrT="[テキスト]" custT="1"/>
      <dgm:spPr/>
      <dgm:t>
        <a:bodyPr/>
        <a:lstStyle/>
        <a:p>
          <a:r>
            <a:rPr kumimoji="1" lang="ja-JP" altLang="en-US" sz="2400" b="1" dirty="0" smtClean="0"/>
            <a:t>課題</a:t>
          </a:r>
          <a:endParaRPr kumimoji="1" lang="ja-JP" altLang="en-US" sz="2400" b="1" dirty="0"/>
        </a:p>
      </dgm:t>
    </dgm:pt>
    <dgm:pt modelId="{FD7D7E48-0F16-4CA4-AC1A-E74F9F70B9A4}" type="parTrans" cxnId="{6A77476B-3B2E-41EF-B458-8742A619036E}">
      <dgm:prSet/>
      <dgm:spPr/>
      <dgm:t>
        <a:bodyPr/>
        <a:lstStyle/>
        <a:p>
          <a:endParaRPr kumimoji="1" lang="ja-JP" altLang="en-US"/>
        </a:p>
      </dgm:t>
    </dgm:pt>
    <dgm:pt modelId="{1174808E-4010-452E-B910-B0497DA8A30C}" type="sibTrans" cxnId="{6A77476B-3B2E-41EF-B458-8742A619036E}">
      <dgm:prSet/>
      <dgm:spPr/>
      <dgm:t>
        <a:bodyPr/>
        <a:lstStyle/>
        <a:p>
          <a:endParaRPr kumimoji="1" lang="ja-JP" altLang="en-US"/>
        </a:p>
      </dgm:t>
    </dgm:pt>
    <dgm:pt modelId="{423B86EB-D97F-42D0-B461-A2B5781A3C55}">
      <dgm:prSet phldrT="[テキスト]"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2400" b="1" dirty="0" smtClean="0">
              <a:latin typeface="+mn-ea"/>
              <a:ea typeface="+mn-ea"/>
            </a:rPr>
            <a:t> 物を買うときを見直してみよう</a:t>
          </a:r>
          <a:endParaRPr kumimoji="1" lang="ja-JP" altLang="en-US" sz="2400" b="1" dirty="0">
            <a:latin typeface="+mn-ea"/>
            <a:ea typeface="+mn-ea"/>
          </a:endParaRPr>
        </a:p>
      </dgm:t>
    </dgm:pt>
    <dgm:pt modelId="{88115DCC-7451-4080-97DE-DBF83A9A0F3C}" type="parTrans" cxnId="{8A44BD27-AD8D-41F9-A130-EA5D9F6F35F7}">
      <dgm:prSet/>
      <dgm:spPr/>
      <dgm:t>
        <a:bodyPr/>
        <a:lstStyle/>
        <a:p>
          <a:endParaRPr kumimoji="1" lang="ja-JP" altLang="en-US"/>
        </a:p>
      </dgm:t>
    </dgm:pt>
    <dgm:pt modelId="{3113D7BA-3C09-4AD3-965F-A9005278DEB6}" type="sibTrans" cxnId="{8A44BD27-AD8D-41F9-A130-EA5D9F6F35F7}">
      <dgm:prSet/>
      <dgm:spPr/>
      <dgm:t>
        <a:bodyPr/>
        <a:lstStyle/>
        <a:p>
          <a:endParaRPr kumimoji="1" lang="ja-JP" altLang="en-US"/>
        </a:p>
      </dgm:t>
    </dgm:pt>
    <dgm:pt modelId="{DB4349BB-80EF-4D7F-8CDE-2FDE49DEEAE3}">
      <dgm:prSet phldrT="[テキスト]"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2400" b="1" dirty="0" smtClean="0">
              <a:latin typeface="+mn-ea"/>
              <a:ea typeface="+mn-ea"/>
            </a:rPr>
            <a:t> 物を使った後を見直してみよう　　　　　　　　　　　　　　　　　　　　　　</a:t>
          </a:r>
          <a:endParaRPr kumimoji="1" lang="ja-JP" altLang="en-US" sz="2400" b="1" dirty="0">
            <a:latin typeface="+mn-ea"/>
            <a:ea typeface="+mn-ea"/>
          </a:endParaRPr>
        </a:p>
      </dgm:t>
    </dgm:pt>
    <dgm:pt modelId="{68F1F862-69FF-4113-9FD4-68C0D84D0CCC}" type="parTrans" cxnId="{2E3A9863-1E46-4A82-B161-749A48ACF19E}">
      <dgm:prSet/>
      <dgm:spPr/>
      <dgm:t>
        <a:bodyPr/>
        <a:lstStyle/>
        <a:p>
          <a:endParaRPr kumimoji="1" lang="ja-JP" altLang="en-US"/>
        </a:p>
      </dgm:t>
    </dgm:pt>
    <dgm:pt modelId="{585E4412-2E5D-4BD4-801A-D1F482FB3E18}" type="sibTrans" cxnId="{2E3A9863-1E46-4A82-B161-749A48ACF19E}">
      <dgm:prSet/>
      <dgm:spPr/>
      <dgm:t>
        <a:bodyPr/>
        <a:lstStyle/>
        <a:p>
          <a:endParaRPr kumimoji="1" lang="ja-JP" altLang="en-US"/>
        </a:p>
      </dgm:t>
    </dgm:pt>
    <dgm:pt modelId="{3910D2B7-429A-4B73-A310-C24EEF04E44C}">
      <dgm:prSet phldrT="[テキスト]" custT="1"/>
      <dgm:spPr/>
      <dgm:t>
        <a:bodyPr/>
        <a:lstStyle/>
        <a:p>
          <a:r>
            <a:rPr kumimoji="1" lang="ja-JP" altLang="en-US" sz="2400" b="1" dirty="0" smtClean="0"/>
            <a:t>実践</a:t>
          </a:r>
          <a:endParaRPr kumimoji="1" lang="en-US" altLang="ja-JP" sz="2400" b="1" dirty="0" smtClean="0"/>
        </a:p>
      </dgm:t>
    </dgm:pt>
    <dgm:pt modelId="{1756E8D7-6747-4FCE-96BB-4C8DC1098A41}" type="parTrans" cxnId="{0976D749-917E-4524-90DD-7B6BDDD0A70A}">
      <dgm:prSet/>
      <dgm:spPr/>
      <dgm:t>
        <a:bodyPr/>
        <a:lstStyle/>
        <a:p>
          <a:endParaRPr kumimoji="1" lang="ja-JP" altLang="en-US"/>
        </a:p>
      </dgm:t>
    </dgm:pt>
    <dgm:pt modelId="{226714A6-4806-4EB2-B9FD-9336617F3E15}" type="sibTrans" cxnId="{0976D749-917E-4524-90DD-7B6BDDD0A70A}">
      <dgm:prSet/>
      <dgm:spPr/>
      <dgm:t>
        <a:bodyPr/>
        <a:lstStyle/>
        <a:p>
          <a:endParaRPr kumimoji="1" lang="ja-JP" altLang="en-US"/>
        </a:p>
      </dgm:t>
    </dgm:pt>
    <dgm:pt modelId="{82AD1479-B861-46CD-B888-6EAF27A6EFD1}">
      <dgm:prSet phldrT="[テキスト]" custT="1"/>
      <dgm:spPr/>
      <dgm:t>
        <a:bodyPr/>
        <a:lstStyle/>
        <a:p>
          <a:r>
            <a:rPr kumimoji="1" lang="ja-JP" altLang="en-US" sz="2400" b="1" dirty="0" smtClean="0"/>
            <a:t>評価</a:t>
          </a:r>
          <a:endParaRPr kumimoji="1" lang="ja-JP" altLang="en-US" sz="2400" b="1" dirty="0"/>
        </a:p>
      </dgm:t>
    </dgm:pt>
    <dgm:pt modelId="{B27944CA-8759-4CEB-B585-FF99E0C3D1BB}" type="parTrans" cxnId="{F7702C68-4539-4949-8C81-EF2CECB498E2}">
      <dgm:prSet/>
      <dgm:spPr/>
      <dgm:t>
        <a:bodyPr/>
        <a:lstStyle/>
        <a:p>
          <a:endParaRPr kumimoji="1" lang="ja-JP" altLang="en-US"/>
        </a:p>
      </dgm:t>
    </dgm:pt>
    <dgm:pt modelId="{4755DC0A-FE2E-4486-9EC6-4B3D2161BE5B}" type="sibTrans" cxnId="{F7702C68-4539-4949-8C81-EF2CECB498E2}">
      <dgm:prSet/>
      <dgm:spPr/>
      <dgm:t>
        <a:bodyPr/>
        <a:lstStyle/>
        <a:p>
          <a:endParaRPr kumimoji="1" lang="ja-JP" altLang="en-US"/>
        </a:p>
      </dgm:t>
    </dgm:pt>
    <dgm:pt modelId="{C7DB5D73-BDF5-48FC-ABE3-96DCDE832877}">
      <dgm:prSet phldrT="[テキスト]" custT="1"/>
      <dgm:spPr/>
      <dgm:t>
        <a:bodyPr/>
        <a:lstStyle/>
        <a:p>
          <a:pPr marL="274638" indent="-274638"/>
          <a:r>
            <a:rPr kumimoji="1" lang="ja-JP" altLang="en-US" sz="2400" b="1" dirty="0" smtClean="0">
              <a:latin typeface="+mn-ea"/>
              <a:ea typeface="+mn-ea"/>
            </a:rPr>
            <a:t>計画どおりにできたこと，できなかったこと，　実践の中で　　考えたことなどを評価しよう</a:t>
          </a:r>
          <a:endParaRPr kumimoji="1" lang="ja-JP" altLang="en-US" sz="2400" b="1" dirty="0">
            <a:latin typeface="+mn-ea"/>
            <a:ea typeface="+mn-ea"/>
          </a:endParaRPr>
        </a:p>
      </dgm:t>
    </dgm:pt>
    <dgm:pt modelId="{36CB5FD7-3096-4EDC-8E7B-646DF8D667F6}" type="parTrans" cxnId="{E5B8BB16-9455-4F1D-8A0F-D69A34217FD2}">
      <dgm:prSet/>
      <dgm:spPr/>
      <dgm:t>
        <a:bodyPr/>
        <a:lstStyle/>
        <a:p>
          <a:endParaRPr kumimoji="1" lang="ja-JP" altLang="en-US"/>
        </a:p>
      </dgm:t>
    </dgm:pt>
    <dgm:pt modelId="{160C38C5-7663-4B57-95F9-C2D30EBADD8B}" type="sibTrans" cxnId="{E5B8BB16-9455-4F1D-8A0F-D69A34217FD2}">
      <dgm:prSet/>
      <dgm:spPr/>
      <dgm:t>
        <a:bodyPr/>
        <a:lstStyle/>
        <a:p>
          <a:endParaRPr kumimoji="1" lang="ja-JP" altLang="en-US"/>
        </a:p>
      </dgm:t>
    </dgm:pt>
    <dgm:pt modelId="{614D7DE2-F6C8-4731-9D1E-DF1283507CC1}">
      <dgm:prSet phldrT="[テキスト]" custT="1"/>
      <dgm:spPr/>
      <dgm:t>
        <a:bodyPr/>
        <a:lstStyle/>
        <a:p>
          <a:pPr marL="228600" indent="-228600"/>
          <a:r>
            <a:rPr kumimoji="1" lang="ja-JP" altLang="en-US" sz="2400" b="1" dirty="0" smtClean="0">
              <a:latin typeface="+mn-ea"/>
              <a:ea typeface="+mn-ea"/>
            </a:rPr>
            <a:t>よりよい生活にするための改善方法を考えよう</a:t>
          </a:r>
          <a:endParaRPr kumimoji="1" lang="ja-JP" altLang="en-US" sz="2400" b="1" dirty="0">
            <a:latin typeface="+mn-ea"/>
            <a:ea typeface="+mn-ea"/>
          </a:endParaRPr>
        </a:p>
      </dgm:t>
    </dgm:pt>
    <dgm:pt modelId="{B3AF6090-5C2A-4397-B9FF-E39253662001}" type="parTrans" cxnId="{080B3848-E9CF-4A29-AB9E-45A4FCF5C375}">
      <dgm:prSet/>
      <dgm:spPr/>
      <dgm:t>
        <a:bodyPr/>
        <a:lstStyle/>
        <a:p>
          <a:endParaRPr kumimoji="1" lang="ja-JP" altLang="en-US"/>
        </a:p>
      </dgm:t>
    </dgm:pt>
    <dgm:pt modelId="{E97F4462-7C3F-4C30-9673-60E35BBD237C}" type="sibTrans" cxnId="{080B3848-E9CF-4A29-AB9E-45A4FCF5C375}">
      <dgm:prSet/>
      <dgm:spPr/>
      <dgm:t>
        <a:bodyPr/>
        <a:lstStyle/>
        <a:p>
          <a:endParaRPr kumimoji="1" lang="ja-JP" altLang="en-US"/>
        </a:p>
      </dgm:t>
    </dgm:pt>
    <dgm:pt modelId="{910DC04F-AC38-4F49-BA63-C789BC0F3FE9}">
      <dgm:prSet custT="1"/>
      <dgm:spPr/>
      <dgm:t>
        <a:bodyPr/>
        <a:lstStyle/>
        <a:p>
          <a:r>
            <a:rPr kumimoji="1" lang="ja-JP" altLang="en-US" sz="2400" b="1" dirty="0" smtClean="0">
              <a:latin typeface="+mn-ea"/>
              <a:ea typeface="+mn-ea"/>
            </a:rPr>
            <a:t>計画</a:t>
          </a:r>
          <a:endParaRPr kumimoji="1" lang="ja-JP" altLang="en-US" sz="2400" b="1" dirty="0">
            <a:latin typeface="+mn-ea"/>
            <a:ea typeface="+mn-ea"/>
          </a:endParaRPr>
        </a:p>
      </dgm:t>
    </dgm:pt>
    <dgm:pt modelId="{F461BA1E-D7FE-4E11-829E-C33F5540B2C8}" type="parTrans" cxnId="{9BEE0109-A5D0-4419-9594-35CF259A1171}">
      <dgm:prSet/>
      <dgm:spPr/>
      <dgm:t>
        <a:bodyPr/>
        <a:lstStyle/>
        <a:p>
          <a:endParaRPr kumimoji="1" lang="ja-JP" altLang="en-US"/>
        </a:p>
      </dgm:t>
    </dgm:pt>
    <dgm:pt modelId="{2E57A335-26D2-46B7-B74F-90B3B858E357}" type="sibTrans" cxnId="{9BEE0109-A5D0-4419-9594-35CF259A1171}">
      <dgm:prSet/>
      <dgm:spPr/>
      <dgm:t>
        <a:bodyPr/>
        <a:lstStyle/>
        <a:p>
          <a:endParaRPr kumimoji="1" lang="ja-JP" altLang="en-US"/>
        </a:p>
      </dgm:t>
    </dgm:pt>
    <dgm:pt modelId="{EDBDEEA1-D6D9-46CE-954C-E5C03000D427}">
      <dgm:prSet custT="1"/>
      <dgm:spPr/>
      <dgm:t>
        <a:bodyPr/>
        <a:lstStyle/>
        <a:p>
          <a:r>
            <a:rPr kumimoji="1" lang="ja-JP" altLang="en-US" sz="2400" b="1" dirty="0" smtClean="0">
              <a:latin typeface="+mn-ea"/>
              <a:ea typeface="+mn-ea"/>
            </a:rPr>
            <a:t>いつ，どこで，どんなことをするのか具体的に計画を立てよう</a:t>
          </a:r>
          <a:endParaRPr kumimoji="1" lang="ja-JP" altLang="en-US" sz="1400" dirty="0"/>
        </a:p>
      </dgm:t>
    </dgm:pt>
    <dgm:pt modelId="{F91FBD41-7287-436D-8497-0E34BAC88908}" type="parTrans" cxnId="{063A0593-668F-4EDB-A09F-DC20EB31916C}">
      <dgm:prSet/>
      <dgm:spPr/>
      <dgm:t>
        <a:bodyPr/>
        <a:lstStyle/>
        <a:p>
          <a:endParaRPr kumimoji="1" lang="ja-JP" altLang="en-US"/>
        </a:p>
      </dgm:t>
    </dgm:pt>
    <dgm:pt modelId="{302FC0F8-8644-470A-8284-E91460E199BA}" type="sibTrans" cxnId="{063A0593-668F-4EDB-A09F-DC20EB31916C}">
      <dgm:prSet/>
      <dgm:spPr/>
      <dgm:t>
        <a:bodyPr/>
        <a:lstStyle/>
        <a:p>
          <a:endParaRPr kumimoji="1" lang="ja-JP" altLang="en-US"/>
        </a:p>
      </dgm:t>
    </dgm:pt>
    <dgm:pt modelId="{A461668D-AFA6-4334-A231-AB9537B321D1}">
      <dgm:prSet custT="1"/>
      <dgm:spPr/>
      <dgm:t>
        <a:bodyPr/>
        <a:lstStyle/>
        <a:p>
          <a:r>
            <a:rPr kumimoji="1" lang="ja-JP" altLang="en-US" sz="2400" b="1" dirty="0" smtClean="0">
              <a:latin typeface="+mn-ea"/>
              <a:ea typeface="+mn-ea"/>
            </a:rPr>
            <a:t>計画的に家庭で実践しよう</a:t>
          </a:r>
          <a:endParaRPr kumimoji="1" lang="ja-JP" altLang="en-US" sz="2400" b="1" dirty="0">
            <a:latin typeface="+mn-ea"/>
            <a:ea typeface="+mn-ea"/>
          </a:endParaRPr>
        </a:p>
      </dgm:t>
    </dgm:pt>
    <dgm:pt modelId="{EC2E7E03-ED9F-4238-BB4D-79AE99AAD85A}" type="parTrans" cxnId="{EE58E7E6-0534-49D1-A447-F896D6B7D8CD}">
      <dgm:prSet/>
      <dgm:spPr/>
      <dgm:t>
        <a:bodyPr/>
        <a:lstStyle/>
        <a:p>
          <a:endParaRPr kumimoji="1" lang="ja-JP" altLang="en-US"/>
        </a:p>
      </dgm:t>
    </dgm:pt>
    <dgm:pt modelId="{962A57A4-9AE4-4499-B6CE-12784A4CCAEC}" type="sibTrans" cxnId="{EE58E7E6-0534-49D1-A447-F896D6B7D8CD}">
      <dgm:prSet/>
      <dgm:spPr/>
      <dgm:t>
        <a:bodyPr/>
        <a:lstStyle/>
        <a:p>
          <a:endParaRPr kumimoji="1" lang="ja-JP" altLang="en-US"/>
        </a:p>
      </dgm:t>
    </dgm:pt>
    <dgm:pt modelId="{42D377EB-CD91-47B4-971B-4D67A6153389}">
      <dgm:prSet phldrT="[テキスト]"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2400" b="1" dirty="0" smtClean="0">
              <a:latin typeface="+mn-ea"/>
              <a:ea typeface="+mn-ea"/>
            </a:rPr>
            <a:t> 物の使い方を見直してみよう</a:t>
          </a:r>
          <a:endParaRPr kumimoji="1" lang="ja-JP" altLang="en-US" sz="2400" b="1" dirty="0">
            <a:latin typeface="+mn-ea"/>
            <a:ea typeface="+mn-ea"/>
          </a:endParaRPr>
        </a:p>
      </dgm:t>
    </dgm:pt>
    <dgm:pt modelId="{E02FB5D3-C0CD-4DCD-AB67-A9A71EB28795}" type="parTrans" cxnId="{AB6321E0-19D8-4881-81A2-A2A1CC3A7117}">
      <dgm:prSet/>
      <dgm:spPr/>
      <dgm:t>
        <a:bodyPr/>
        <a:lstStyle/>
        <a:p>
          <a:endParaRPr kumimoji="1" lang="ja-JP" altLang="en-US"/>
        </a:p>
      </dgm:t>
    </dgm:pt>
    <dgm:pt modelId="{7CB6FCA9-C80C-4390-AB17-8AB63050FFC5}" type="sibTrans" cxnId="{AB6321E0-19D8-4881-81A2-A2A1CC3A7117}">
      <dgm:prSet/>
      <dgm:spPr/>
      <dgm:t>
        <a:bodyPr/>
        <a:lstStyle/>
        <a:p>
          <a:endParaRPr kumimoji="1" lang="ja-JP" altLang="en-US"/>
        </a:p>
      </dgm:t>
    </dgm:pt>
    <dgm:pt modelId="{B9E1FBCF-DB0A-4045-B5E9-4DA6F33222E8}">
      <dgm:prSet custT="1"/>
      <dgm:spPr/>
      <dgm:t>
        <a:bodyPr/>
        <a:lstStyle/>
        <a:p>
          <a:r>
            <a:rPr kumimoji="1" lang="ja-JP" altLang="en-US" sz="2400" b="1" dirty="0" smtClean="0">
              <a:latin typeface="+mn-ea"/>
              <a:ea typeface="+mn-ea"/>
            </a:rPr>
            <a:t>環境に配慮した生活のための工夫を考えながら，計画しよう</a:t>
          </a:r>
          <a:endParaRPr kumimoji="1" lang="ja-JP" altLang="en-US" sz="2400" b="1" dirty="0">
            <a:latin typeface="+mn-ea"/>
            <a:ea typeface="+mn-ea"/>
          </a:endParaRPr>
        </a:p>
      </dgm:t>
    </dgm:pt>
    <dgm:pt modelId="{645073AD-5F2C-42E2-A695-BB907AD53961}" type="parTrans" cxnId="{6979F7C4-1202-4595-B87F-5C7C68EA4DBF}">
      <dgm:prSet/>
      <dgm:spPr/>
      <dgm:t>
        <a:bodyPr/>
        <a:lstStyle/>
        <a:p>
          <a:endParaRPr kumimoji="1" lang="ja-JP" altLang="en-US"/>
        </a:p>
      </dgm:t>
    </dgm:pt>
    <dgm:pt modelId="{12442728-C093-474B-A6DB-A1EF43114B0A}" type="sibTrans" cxnId="{6979F7C4-1202-4595-B87F-5C7C68EA4DBF}">
      <dgm:prSet/>
      <dgm:spPr/>
      <dgm:t>
        <a:bodyPr/>
        <a:lstStyle/>
        <a:p>
          <a:endParaRPr kumimoji="1" lang="ja-JP" altLang="en-US"/>
        </a:p>
      </dgm:t>
    </dgm:pt>
    <dgm:pt modelId="{A6739BAC-9A3B-4EC0-AFB9-2BDDCB2E8885}" type="pres">
      <dgm:prSet presAssocID="{15BEE1B0-E377-4C30-AAA5-0445525AABBD}" presName="linearFlow" presStyleCnt="0">
        <dgm:presLayoutVars>
          <dgm:dir/>
          <dgm:animLvl val="lvl"/>
          <dgm:resizeHandles val="exact"/>
        </dgm:presLayoutVars>
      </dgm:prSet>
      <dgm:spPr/>
      <dgm:t>
        <a:bodyPr/>
        <a:lstStyle/>
        <a:p>
          <a:endParaRPr kumimoji="1" lang="ja-JP" altLang="en-US"/>
        </a:p>
      </dgm:t>
    </dgm:pt>
    <dgm:pt modelId="{C28FB02C-BDFD-47BC-BBD0-13D387F2EE29}" type="pres">
      <dgm:prSet presAssocID="{54C1FABE-9BB0-482B-AF12-C9A76FB6E2C4}" presName="composite" presStyleCnt="0"/>
      <dgm:spPr/>
    </dgm:pt>
    <dgm:pt modelId="{B1CF9277-8C42-48CF-B1A1-C924203E510A}" type="pres">
      <dgm:prSet presAssocID="{54C1FABE-9BB0-482B-AF12-C9A76FB6E2C4}" presName="parentText" presStyleLbl="alignNode1" presStyleIdx="0" presStyleCnt="4">
        <dgm:presLayoutVars>
          <dgm:chMax val="1"/>
          <dgm:bulletEnabled val="1"/>
        </dgm:presLayoutVars>
      </dgm:prSet>
      <dgm:spPr/>
      <dgm:t>
        <a:bodyPr/>
        <a:lstStyle/>
        <a:p>
          <a:endParaRPr kumimoji="1" lang="ja-JP" altLang="en-US"/>
        </a:p>
      </dgm:t>
    </dgm:pt>
    <dgm:pt modelId="{19C8DC5B-FD81-44EC-B6E0-1D71A2E9E47D}" type="pres">
      <dgm:prSet presAssocID="{54C1FABE-9BB0-482B-AF12-C9A76FB6E2C4}" presName="descendantText" presStyleLbl="alignAcc1" presStyleIdx="0" presStyleCnt="4" custScaleX="99471" custScaleY="204827" custLinFactNeighborX="-146" custLinFactNeighborY="4593">
        <dgm:presLayoutVars>
          <dgm:bulletEnabled val="1"/>
        </dgm:presLayoutVars>
      </dgm:prSet>
      <dgm:spPr/>
      <dgm:t>
        <a:bodyPr/>
        <a:lstStyle/>
        <a:p>
          <a:endParaRPr kumimoji="1" lang="ja-JP" altLang="en-US"/>
        </a:p>
      </dgm:t>
    </dgm:pt>
    <dgm:pt modelId="{30234F44-C982-46E7-8F87-2F7ACC9A6326}" type="pres">
      <dgm:prSet presAssocID="{1174808E-4010-452E-B910-B0497DA8A30C}" presName="sp" presStyleCnt="0"/>
      <dgm:spPr/>
    </dgm:pt>
    <dgm:pt modelId="{196F6640-4942-4B75-90C4-4C4F995ABC93}" type="pres">
      <dgm:prSet presAssocID="{910DC04F-AC38-4F49-BA63-C789BC0F3FE9}" presName="composite" presStyleCnt="0"/>
      <dgm:spPr/>
    </dgm:pt>
    <dgm:pt modelId="{B6BBFB81-79D6-4B27-A6A9-2CAD138E86FD}" type="pres">
      <dgm:prSet presAssocID="{910DC04F-AC38-4F49-BA63-C789BC0F3FE9}" presName="parentText" presStyleLbl="alignNode1" presStyleIdx="1" presStyleCnt="4" custLinFactNeighborX="1364" custLinFactNeighborY="1909">
        <dgm:presLayoutVars>
          <dgm:chMax val="1"/>
          <dgm:bulletEnabled val="1"/>
        </dgm:presLayoutVars>
      </dgm:prSet>
      <dgm:spPr/>
      <dgm:t>
        <a:bodyPr/>
        <a:lstStyle/>
        <a:p>
          <a:endParaRPr kumimoji="1" lang="ja-JP" altLang="en-US"/>
        </a:p>
      </dgm:t>
    </dgm:pt>
    <dgm:pt modelId="{519EC3C3-ED8F-4F74-AB8D-5812E0FD63E7}" type="pres">
      <dgm:prSet presAssocID="{910DC04F-AC38-4F49-BA63-C789BC0F3FE9}" presName="descendantText" presStyleLbl="alignAcc1" presStyleIdx="1" presStyleCnt="4" custAng="0" custScaleX="100088" custScaleY="189128" custLinFactNeighborX="-22" custLinFactNeighborY="23137">
        <dgm:presLayoutVars>
          <dgm:bulletEnabled val="1"/>
        </dgm:presLayoutVars>
      </dgm:prSet>
      <dgm:spPr/>
      <dgm:t>
        <a:bodyPr/>
        <a:lstStyle/>
        <a:p>
          <a:endParaRPr kumimoji="1" lang="ja-JP" altLang="en-US"/>
        </a:p>
      </dgm:t>
    </dgm:pt>
    <dgm:pt modelId="{C88244A4-363F-4F22-A49D-5C1F3C0DFDA5}" type="pres">
      <dgm:prSet presAssocID="{2E57A335-26D2-46B7-B74F-90B3B858E357}" presName="sp" presStyleCnt="0"/>
      <dgm:spPr/>
    </dgm:pt>
    <dgm:pt modelId="{430F9BB1-F7F2-488C-B5BD-238056D3860F}" type="pres">
      <dgm:prSet presAssocID="{3910D2B7-429A-4B73-A310-C24EEF04E44C}" presName="composite" presStyleCnt="0"/>
      <dgm:spPr/>
    </dgm:pt>
    <dgm:pt modelId="{F05439A6-8981-4F31-A2D0-DF30C9197173}" type="pres">
      <dgm:prSet presAssocID="{3910D2B7-429A-4B73-A310-C24EEF04E44C}" presName="parentText" presStyleLbl="alignNode1" presStyleIdx="2" presStyleCnt="4" custLinFactNeighborX="214" custLinFactNeighborY="13264">
        <dgm:presLayoutVars>
          <dgm:chMax val="1"/>
          <dgm:bulletEnabled val="1"/>
        </dgm:presLayoutVars>
      </dgm:prSet>
      <dgm:spPr/>
      <dgm:t>
        <a:bodyPr/>
        <a:lstStyle/>
        <a:p>
          <a:endParaRPr kumimoji="1" lang="ja-JP" altLang="en-US"/>
        </a:p>
      </dgm:t>
    </dgm:pt>
    <dgm:pt modelId="{BF83E8C8-7F50-4950-81E1-97511F5DAA15}" type="pres">
      <dgm:prSet presAssocID="{3910D2B7-429A-4B73-A310-C24EEF04E44C}" presName="descendantText" presStyleLbl="alignAcc1" presStyleIdx="2" presStyleCnt="4" custLinFactNeighborX="0" custLinFactNeighborY="37737">
        <dgm:presLayoutVars>
          <dgm:bulletEnabled val="1"/>
        </dgm:presLayoutVars>
      </dgm:prSet>
      <dgm:spPr/>
      <dgm:t>
        <a:bodyPr/>
        <a:lstStyle/>
        <a:p>
          <a:endParaRPr kumimoji="1" lang="ja-JP" altLang="en-US"/>
        </a:p>
      </dgm:t>
    </dgm:pt>
    <dgm:pt modelId="{BF59DC7B-59CD-49FB-AD6B-5D32341774B0}" type="pres">
      <dgm:prSet presAssocID="{226714A6-4806-4EB2-B9FD-9336617F3E15}" presName="sp" presStyleCnt="0"/>
      <dgm:spPr/>
    </dgm:pt>
    <dgm:pt modelId="{F40D8358-1522-4CB0-8616-815A2CCFCD92}" type="pres">
      <dgm:prSet presAssocID="{82AD1479-B861-46CD-B888-6EAF27A6EFD1}" presName="composite" presStyleCnt="0"/>
      <dgm:spPr/>
    </dgm:pt>
    <dgm:pt modelId="{B9D1FC41-D3EE-4FB6-98ED-3005F9B04488}" type="pres">
      <dgm:prSet presAssocID="{82AD1479-B861-46CD-B888-6EAF27A6EFD1}" presName="parentText" presStyleLbl="alignNode1" presStyleIdx="3" presStyleCnt="4" custLinFactNeighborY="2363">
        <dgm:presLayoutVars>
          <dgm:chMax val="1"/>
          <dgm:bulletEnabled val="1"/>
        </dgm:presLayoutVars>
      </dgm:prSet>
      <dgm:spPr/>
      <dgm:t>
        <a:bodyPr/>
        <a:lstStyle/>
        <a:p>
          <a:endParaRPr kumimoji="1" lang="ja-JP" altLang="en-US"/>
        </a:p>
      </dgm:t>
    </dgm:pt>
    <dgm:pt modelId="{19A0EA54-02DD-4A06-9702-A8CBB4B5B250}" type="pres">
      <dgm:prSet presAssocID="{82AD1479-B861-46CD-B888-6EAF27A6EFD1}" presName="descendantText" presStyleLbl="alignAcc1" presStyleIdx="3" presStyleCnt="4" custScaleY="155596" custLinFactNeighborX="-729" custLinFactNeighborY="19563">
        <dgm:presLayoutVars>
          <dgm:bulletEnabled val="1"/>
        </dgm:presLayoutVars>
      </dgm:prSet>
      <dgm:spPr/>
      <dgm:t>
        <a:bodyPr/>
        <a:lstStyle/>
        <a:p>
          <a:endParaRPr kumimoji="1" lang="ja-JP" altLang="en-US"/>
        </a:p>
      </dgm:t>
    </dgm:pt>
  </dgm:ptLst>
  <dgm:cxnLst>
    <dgm:cxn modelId="{0976D749-917E-4524-90DD-7B6BDDD0A70A}" srcId="{15BEE1B0-E377-4C30-AAA5-0445525AABBD}" destId="{3910D2B7-429A-4B73-A310-C24EEF04E44C}" srcOrd="2" destOrd="0" parTransId="{1756E8D7-6747-4FCE-96BB-4C8DC1098A41}" sibTransId="{226714A6-4806-4EB2-B9FD-9336617F3E15}"/>
    <dgm:cxn modelId="{AB6321E0-19D8-4881-81A2-A2A1CC3A7117}" srcId="{54C1FABE-9BB0-482B-AF12-C9A76FB6E2C4}" destId="{42D377EB-CD91-47B4-971B-4D67A6153389}" srcOrd="1" destOrd="0" parTransId="{E02FB5D3-C0CD-4DCD-AB67-A9A71EB28795}" sibTransId="{7CB6FCA9-C80C-4390-AB17-8AB63050FFC5}"/>
    <dgm:cxn modelId="{2E3A9863-1E46-4A82-B161-749A48ACF19E}" srcId="{54C1FABE-9BB0-482B-AF12-C9A76FB6E2C4}" destId="{DB4349BB-80EF-4D7F-8CDE-2FDE49DEEAE3}" srcOrd="2" destOrd="0" parTransId="{68F1F862-69FF-4113-9FD4-68C0D84D0CCC}" sibTransId="{585E4412-2E5D-4BD4-801A-D1F482FB3E18}"/>
    <dgm:cxn modelId="{588A2390-CB65-404E-9509-6D28A8A2EE9E}" type="presOf" srcId="{42D377EB-CD91-47B4-971B-4D67A6153389}" destId="{19C8DC5B-FD81-44EC-B6E0-1D71A2E9E47D}" srcOrd="0" destOrd="1" presId="urn:microsoft.com/office/officeart/2005/8/layout/chevron2"/>
    <dgm:cxn modelId="{17E1A207-0AAD-4DB8-85A4-6A48A859DE53}" type="presOf" srcId="{B9E1FBCF-DB0A-4045-B5E9-4DA6F33222E8}" destId="{519EC3C3-ED8F-4F74-AB8D-5812E0FD63E7}" srcOrd="0" destOrd="1" presId="urn:microsoft.com/office/officeart/2005/8/layout/chevron2"/>
    <dgm:cxn modelId="{E37EA9C8-F294-4439-B94E-859EFAD00593}" type="presOf" srcId="{423B86EB-D97F-42D0-B461-A2B5781A3C55}" destId="{19C8DC5B-FD81-44EC-B6E0-1D71A2E9E47D}" srcOrd="0" destOrd="0" presId="urn:microsoft.com/office/officeart/2005/8/layout/chevron2"/>
    <dgm:cxn modelId="{34C98264-AB90-467B-B45D-D81275313677}" type="presOf" srcId="{910DC04F-AC38-4F49-BA63-C789BC0F3FE9}" destId="{B6BBFB81-79D6-4B27-A6A9-2CAD138E86FD}" srcOrd="0" destOrd="0" presId="urn:microsoft.com/office/officeart/2005/8/layout/chevron2"/>
    <dgm:cxn modelId="{E5B8BB16-9455-4F1D-8A0F-D69A34217FD2}" srcId="{82AD1479-B861-46CD-B888-6EAF27A6EFD1}" destId="{C7DB5D73-BDF5-48FC-ABE3-96DCDE832877}" srcOrd="0" destOrd="0" parTransId="{36CB5FD7-3096-4EDC-8E7B-646DF8D667F6}" sibTransId="{160C38C5-7663-4B57-95F9-C2D30EBADD8B}"/>
    <dgm:cxn modelId="{48C10227-A459-4EF7-A937-D6C9A9A2C0B8}" type="presOf" srcId="{614D7DE2-F6C8-4731-9D1E-DF1283507CC1}" destId="{19A0EA54-02DD-4A06-9702-A8CBB4B5B250}" srcOrd="0" destOrd="1" presId="urn:microsoft.com/office/officeart/2005/8/layout/chevron2"/>
    <dgm:cxn modelId="{ECAE6C5B-114D-45B9-A5C9-A6CB3A32412C}" type="presOf" srcId="{EDBDEEA1-D6D9-46CE-954C-E5C03000D427}" destId="{519EC3C3-ED8F-4F74-AB8D-5812E0FD63E7}" srcOrd="0" destOrd="0" presId="urn:microsoft.com/office/officeart/2005/8/layout/chevron2"/>
    <dgm:cxn modelId="{9BEE0109-A5D0-4419-9594-35CF259A1171}" srcId="{15BEE1B0-E377-4C30-AAA5-0445525AABBD}" destId="{910DC04F-AC38-4F49-BA63-C789BC0F3FE9}" srcOrd="1" destOrd="0" parTransId="{F461BA1E-D7FE-4E11-829E-C33F5540B2C8}" sibTransId="{2E57A335-26D2-46B7-B74F-90B3B858E357}"/>
    <dgm:cxn modelId="{063A0593-668F-4EDB-A09F-DC20EB31916C}" srcId="{910DC04F-AC38-4F49-BA63-C789BC0F3FE9}" destId="{EDBDEEA1-D6D9-46CE-954C-E5C03000D427}" srcOrd="0" destOrd="0" parTransId="{F91FBD41-7287-436D-8497-0E34BAC88908}" sibTransId="{302FC0F8-8644-470A-8284-E91460E199BA}"/>
    <dgm:cxn modelId="{EE58E7E6-0534-49D1-A447-F896D6B7D8CD}" srcId="{3910D2B7-429A-4B73-A310-C24EEF04E44C}" destId="{A461668D-AFA6-4334-A231-AB9537B321D1}" srcOrd="0" destOrd="0" parTransId="{EC2E7E03-ED9F-4238-BB4D-79AE99AAD85A}" sibTransId="{962A57A4-9AE4-4499-B6CE-12784A4CCAEC}"/>
    <dgm:cxn modelId="{6A77476B-3B2E-41EF-B458-8742A619036E}" srcId="{15BEE1B0-E377-4C30-AAA5-0445525AABBD}" destId="{54C1FABE-9BB0-482B-AF12-C9A76FB6E2C4}" srcOrd="0" destOrd="0" parTransId="{FD7D7E48-0F16-4CA4-AC1A-E74F9F70B9A4}" sibTransId="{1174808E-4010-452E-B910-B0497DA8A30C}"/>
    <dgm:cxn modelId="{9F521412-4EBB-448F-9D2E-EC4AF5DFC623}" type="presOf" srcId="{DB4349BB-80EF-4D7F-8CDE-2FDE49DEEAE3}" destId="{19C8DC5B-FD81-44EC-B6E0-1D71A2E9E47D}" srcOrd="0" destOrd="2" presId="urn:microsoft.com/office/officeart/2005/8/layout/chevron2"/>
    <dgm:cxn modelId="{080B3848-E9CF-4A29-AB9E-45A4FCF5C375}" srcId="{82AD1479-B861-46CD-B888-6EAF27A6EFD1}" destId="{614D7DE2-F6C8-4731-9D1E-DF1283507CC1}" srcOrd="1" destOrd="0" parTransId="{B3AF6090-5C2A-4397-B9FF-E39253662001}" sibTransId="{E97F4462-7C3F-4C30-9673-60E35BBD237C}"/>
    <dgm:cxn modelId="{FCF12BB0-CD7A-4984-A6CD-D765485BABEA}" type="presOf" srcId="{A461668D-AFA6-4334-A231-AB9537B321D1}" destId="{BF83E8C8-7F50-4950-81E1-97511F5DAA15}" srcOrd="0" destOrd="0" presId="urn:microsoft.com/office/officeart/2005/8/layout/chevron2"/>
    <dgm:cxn modelId="{8A44BD27-AD8D-41F9-A130-EA5D9F6F35F7}" srcId="{54C1FABE-9BB0-482B-AF12-C9A76FB6E2C4}" destId="{423B86EB-D97F-42D0-B461-A2B5781A3C55}" srcOrd="0" destOrd="0" parTransId="{88115DCC-7451-4080-97DE-DBF83A9A0F3C}" sibTransId="{3113D7BA-3C09-4AD3-965F-A9005278DEB6}"/>
    <dgm:cxn modelId="{6979F7C4-1202-4595-B87F-5C7C68EA4DBF}" srcId="{910DC04F-AC38-4F49-BA63-C789BC0F3FE9}" destId="{B9E1FBCF-DB0A-4045-B5E9-4DA6F33222E8}" srcOrd="1" destOrd="0" parTransId="{645073AD-5F2C-42E2-A695-BB907AD53961}" sibTransId="{12442728-C093-474B-A6DB-A1EF43114B0A}"/>
    <dgm:cxn modelId="{BAD3C2FA-7173-484A-A670-015C685D853D}" type="presOf" srcId="{54C1FABE-9BB0-482B-AF12-C9A76FB6E2C4}" destId="{B1CF9277-8C42-48CF-B1A1-C924203E510A}" srcOrd="0" destOrd="0" presId="urn:microsoft.com/office/officeart/2005/8/layout/chevron2"/>
    <dgm:cxn modelId="{F7702C68-4539-4949-8C81-EF2CECB498E2}" srcId="{15BEE1B0-E377-4C30-AAA5-0445525AABBD}" destId="{82AD1479-B861-46CD-B888-6EAF27A6EFD1}" srcOrd="3" destOrd="0" parTransId="{B27944CA-8759-4CEB-B585-FF99E0C3D1BB}" sibTransId="{4755DC0A-FE2E-4486-9EC6-4B3D2161BE5B}"/>
    <dgm:cxn modelId="{033BDFBA-213B-4F85-BB16-76230C137DCA}" type="presOf" srcId="{C7DB5D73-BDF5-48FC-ABE3-96DCDE832877}" destId="{19A0EA54-02DD-4A06-9702-A8CBB4B5B250}" srcOrd="0" destOrd="0" presId="urn:microsoft.com/office/officeart/2005/8/layout/chevron2"/>
    <dgm:cxn modelId="{A1191368-2026-4DC1-B867-826571081348}" type="presOf" srcId="{3910D2B7-429A-4B73-A310-C24EEF04E44C}" destId="{F05439A6-8981-4F31-A2D0-DF30C9197173}" srcOrd="0" destOrd="0" presId="urn:microsoft.com/office/officeart/2005/8/layout/chevron2"/>
    <dgm:cxn modelId="{FC7F4737-9CD1-4303-866C-F2211B02E33B}" type="presOf" srcId="{15BEE1B0-E377-4C30-AAA5-0445525AABBD}" destId="{A6739BAC-9A3B-4EC0-AFB9-2BDDCB2E8885}" srcOrd="0" destOrd="0" presId="urn:microsoft.com/office/officeart/2005/8/layout/chevron2"/>
    <dgm:cxn modelId="{BE996F89-3319-4AEC-AF6E-EB9DD4F7D613}" type="presOf" srcId="{82AD1479-B861-46CD-B888-6EAF27A6EFD1}" destId="{B9D1FC41-D3EE-4FB6-98ED-3005F9B04488}" srcOrd="0" destOrd="0" presId="urn:microsoft.com/office/officeart/2005/8/layout/chevron2"/>
    <dgm:cxn modelId="{098F8CE1-DEA0-42D3-A194-32D7031EE346}" type="presParOf" srcId="{A6739BAC-9A3B-4EC0-AFB9-2BDDCB2E8885}" destId="{C28FB02C-BDFD-47BC-BBD0-13D387F2EE29}" srcOrd="0" destOrd="0" presId="urn:microsoft.com/office/officeart/2005/8/layout/chevron2"/>
    <dgm:cxn modelId="{85308D44-EC3E-43BE-9431-018E3CBC8AAC}" type="presParOf" srcId="{C28FB02C-BDFD-47BC-BBD0-13D387F2EE29}" destId="{B1CF9277-8C42-48CF-B1A1-C924203E510A}" srcOrd="0" destOrd="0" presId="urn:microsoft.com/office/officeart/2005/8/layout/chevron2"/>
    <dgm:cxn modelId="{4A325F87-90F3-4FD6-A170-6E3E6CA084F3}" type="presParOf" srcId="{C28FB02C-BDFD-47BC-BBD0-13D387F2EE29}" destId="{19C8DC5B-FD81-44EC-B6E0-1D71A2E9E47D}" srcOrd="1" destOrd="0" presId="urn:microsoft.com/office/officeart/2005/8/layout/chevron2"/>
    <dgm:cxn modelId="{1BF8A6C0-B615-41AE-9BB0-A711313B9C9B}" type="presParOf" srcId="{A6739BAC-9A3B-4EC0-AFB9-2BDDCB2E8885}" destId="{30234F44-C982-46E7-8F87-2F7ACC9A6326}" srcOrd="1" destOrd="0" presId="urn:microsoft.com/office/officeart/2005/8/layout/chevron2"/>
    <dgm:cxn modelId="{1D98691A-B9D3-444C-A9A1-C18D6AA9391D}" type="presParOf" srcId="{A6739BAC-9A3B-4EC0-AFB9-2BDDCB2E8885}" destId="{196F6640-4942-4B75-90C4-4C4F995ABC93}" srcOrd="2" destOrd="0" presId="urn:microsoft.com/office/officeart/2005/8/layout/chevron2"/>
    <dgm:cxn modelId="{B5CCF60B-7DA8-4EA0-B7B3-CB3050F012EA}" type="presParOf" srcId="{196F6640-4942-4B75-90C4-4C4F995ABC93}" destId="{B6BBFB81-79D6-4B27-A6A9-2CAD138E86FD}" srcOrd="0" destOrd="0" presId="urn:microsoft.com/office/officeart/2005/8/layout/chevron2"/>
    <dgm:cxn modelId="{7597F609-40DD-4222-8F1B-2CD57837C9A7}" type="presParOf" srcId="{196F6640-4942-4B75-90C4-4C4F995ABC93}" destId="{519EC3C3-ED8F-4F74-AB8D-5812E0FD63E7}" srcOrd="1" destOrd="0" presId="urn:microsoft.com/office/officeart/2005/8/layout/chevron2"/>
    <dgm:cxn modelId="{A01ED9F2-9754-41DA-B35B-2011B9E67262}" type="presParOf" srcId="{A6739BAC-9A3B-4EC0-AFB9-2BDDCB2E8885}" destId="{C88244A4-363F-4F22-A49D-5C1F3C0DFDA5}" srcOrd="3" destOrd="0" presId="urn:microsoft.com/office/officeart/2005/8/layout/chevron2"/>
    <dgm:cxn modelId="{192F1F64-A294-4A72-BD76-DB0372E50BE1}" type="presParOf" srcId="{A6739BAC-9A3B-4EC0-AFB9-2BDDCB2E8885}" destId="{430F9BB1-F7F2-488C-B5BD-238056D3860F}" srcOrd="4" destOrd="0" presId="urn:microsoft.com/office/officeart/2005/8/layout/chevron2"/>
    <dgm:cxn modelId="{C2EEF5CD-CE50-4FDD-B748-736B5450CCD4}" type="presParOf" srcId="{430F9BB1-F7F2-488C-B5BD-238056D3860F}" destId="{F05439A6-8981-4F31-A2D0-DF30C9197173}" srcOrd="0" destOrd="0" presId="urn:microsoft.com/office/officeart/2005/8/layout/chevron2"/>
    <dgm:cxn modelId="{6FEFEE46-4C98-4FD6-8F10-062AAA92C51E}" type="presParOf" srcId="{430F9BB1-F7F2-488C-B5BD-238056D3860F}" destId="{BF83E8C8-7F50-4950-81E1-97511F5DAA15}" srcOrd="1" destOrd="0" presId="urn:microsoft.com/office/officeart/2005/8/layout/chevron2"/>
    <dgm:cxn modelId="{5C7DCE13-B4AB-46B4-A719-6D9FDDA81296}" type="presParOf" srcId="{A6739BAC-9A3B-4EC0-AFB9-2BDDCB2E8885}" destId="{BF59DC7B-59CD-49FB-AD6B-5D32341774B0}" srcOrd="5" destOrd="0" presId="urn:microsoft.com/office/officeart/2005/8/layout/chevron2"/>
    <dgm:cxn modelId="{37A54748-5FD1-422A-81E6-F319DE91ABB6}" type="presParOf" srcId="{A6739BAC-9A3B-4EC0-AFB9-2BDDCB2E8885}" destId="{F40D8358-1522-4CB0-8616-815A2CCFCD92}" srcOrd="6" destOrd="0" presId="urn:microsoft.com/office/officeart/2005/8/layout/chevron2"/>
    <dgm:cxn modelId="{E17E523D-3DC5-4392-A45A-23F21E4B0320}" type="presParOf" srcId="{F40D8358-1522-4CB0-8616-815A2CCFCD92}" destId="{B9D1FC41-D3EE-4FB6-98ED-3005F9B04488}" srcOrd="0" destOrd="0" presId="urn:microsoft.com/office/officeart/2005/8/layout/chevron2"/>
    <dgm:cxn modelId="{173CFEB4-3987-4AC2-91E6-27478C4002B2}" type="presParOf" srcId="{F40D8358-1522-4CB0-8616-815A2CCFCD92}" destId="{19A0EA54-02DD-4A06-9702-A8CBB4B5B250}" srcOrd="1" destOrd="0" presId="urn:microsoft.com/office/officeart/2005/8/layout/chevron2"/>
  </dgm:cxnLst>
  <dgm:bg/>
  <dgm:whole>
    <a:ln w="3810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F9277-8C42-48CF-B1A1-C924203E510A}">
      <dsp:nvSpPr>
        <dsp:cNvPr id="0" name=""/>
        <dsp:cNvSpPr/>
      </dsp:nvSpPr>
      <dsp:spPr>
        <a:xfrm rot="5400000">
          <a:off x="-184307" y="632535"/>
          <a:ext cx="1216551" cy="851585"/>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課題</a:t>
          </a:r>
          <a:endParaRPr kumimoji="1" lang="ja-JP" altLang="en-US" sz="2400" b="1" kern="1200" dirty="0"/>
        </a:p>
      </dsp:txBody>
      <dsp:txXfrm rot="-5400000">
        <a:off x="-1823" y="875845"/>
        <a:ext cx="851585" cy="364966"/>
      </dsp:txXfrm>
    </dsp:sp>
    <dsp:sp modelId="{19C8DC5B-FD81-44EC-B6E0-1D71A2E9E47D}">
      <dsp:nvSpPr>
        <dsp:cNvPr id="0" name=""/>
        <dsp:cNvSpPr/>
      </dsp:nvSpPr>
      <dsp:spPr>
        <a:xfrm rot="5400000">
          <a:off x="4173592" y="-3242294"/>
          <a:ext cx="1620538" cy="824854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ja-JP" altLang="en-US" sz="2400" b="1" kern="1200" dirty="0" smtClean="0">
              <a:latin typeface="+mn-ea"/>
              <a:ea typeface="+mn-ea"/>
            </a:rPr>
            <a:t> 物を買うときを見直してみよう</a:t>
          </a:r>
          <a:endParaRPr kumimoji="1" lang="ja-JP" altLang="en-US" sz="2400" b="1" kern="1200" dirty="0">
            <a:latin typeface="+mn-ea"/>
            <a:ea typeface="+mn-ea"/>
          </a:endParaRPr>
        </a:p>
        <a:p>
          <a:pPr marL="0" marR="0" lvl="1" indent="0" algn="l" defTabSz="914400" eaLnBrk="1" fontAlgn="auto" latinLnBrk="0" hangingPunct="1">
            <a:lnSpc>
              <a:spcPct val="100000"/>
            </a:lnSpc>
            <a:spcBef>
              <a:spcPct val="0"/>
            </a:spcBef>
            <a:spcAft>
              <a:spcPts val="0"/>
            </a:spcAft>
            <a:buClrTx/>
            <a:buSzTx/>
            <a:buFontTx/>
            <a:buChar char="••"/>
            <a:tabLst/>
            <a:defRPr/>
          </a:pPr>
          <a:r>
            <a:rPr kumimoji="1" lang="ja-JP" altLang="en-US" sz="2400" b="1" kern="1200" dirty="0" smtClean="0">
              <a:latin typeface="+mn-ea"/>
              <a:ea typeface="+mn-ea"/>
            </a:rPr>
            <a:t> 物の使い方を見直してみよう</a:t>
          </a:r>
          <a:endParaRPr kumimoji="1" lang="ja-JP" altLang="en-US" sz="2400" b="1" kern="1200" dirty="0">
            <a:latin typeface="+mn-ea"/>
            <a:ea typeface="+mn-ea"/>
          </a:endParaRPr>
        </a:p>
        <a:p>
          <a:pPr marL="0" marR="0" lvl="1" indent="0" algn="l" defTabSz="914400" eaLnBrk="1" fontAlgn="auto" latinLnBrk="0" hangingPunct="1">
            <a:lnSpc>
              <a:spcPct val="100000"/>
            </a:lnSpc>
            <a:spcBef>
              <a:spcPct val="0"/>
            </a:spcBef>
            <a:spcAft>
              <a:spcPts val="0"/>
            </a:spcAft>
            <a:buClrTx/>
            <a:buSzTx/>
            <a:buFontTx/>
            <a:buChar char="••"/>
            <a:tabLst/>
            <a:defRPr/>
          </a:pPr>
          <a:r>
            <a:rPr kumimoji="1" lang="ja-JP" altLang="en-US" sz="2400" b="1" kern="1200" dirty="0" smtClean="0">
              <a:latin typeface="+mn-ea"/>
              <a:ea typeface="+mn-ea"/>
            </a:rPr>
            <a:t> 物を使った後を見直してみよう　　　　　　　　　　　　　　　　　　　　　　</a:t>
          </a:r>
          <a:endParaRPr kumimoji="1" lang="ja-JP" altLang="en-US" sz="2400" b="1" kern="1200" dirty="0">
            <a:latin typeface="+mn-ea"/>
            <a:ea typeface="+mn-ea"/>
          </a:endParaRPr>
        </a:p>
      </dsp:txBody>
      <dsp:txXfrm rot="-5400000">
        <a:off x="859588" y="150818"/>
        <a:ext cx="8169439" cy="1462322"/>
      </dsp:txXfrm>
    </dsp:sp>
    <dsp:sp modelId="{B6BBFB81-79D6-4B27-A6A9-2CAD138E86FD}">
      <dsp:nvSpPr>
        <dsp:cNvPr id="0" name=""/>
        <dsp:cNvSpPr/>
      </dsp:nvSpPr>
      <dsp:spPr>
        <a:xfrm rot="5400000">
          <a:off x="-172691" y="2107769"/>
          <a:ext cx="1216551" cy="851585"/>
        </a:xfrm>
        <a:prstGeom prst="chevron">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latin typeface="+mn-ea"/>
              <a:ea typeface="+mn-ea"/>
            </a:rPr>
            <a:t>計画</a:t>
          </a:r>
          <a:endParaRPr kumimoji="1" lang="ja-JP" altLang="en-US" sz="2400" b="1" kern="1200" dirty="0">
            <a:latin typeface="+mn-ea"/>
            <a:ea typeface="+mn-ea"/>
          </a:endParaRPr>
        </a:p>
      </dsp:txBody>
      <dsp:txXfrm rot="-5400000">
        <a:off x="9793" y="2351079"/>
        <a:ext cx="851585" cy="364966"/>
      </dsp:txXfrm>
    </dsp:sp>
    <dsp:sp modelId="{519EC3C3-ED8F-4F74-AB8D-5812E0FD63E7}">
      <dsp:nvSpPr>
        <dsp:cNvPr id="0" name=""/>
        <dsp:cNvSpPr/>
      </dsp:nvSpPr>
      <dsp:spPr>
        <a:xfrm rot="5400000">
          <a:off x="4246371" y="-1669455"/>
          <a:ext cx="1495545" cy="8299711"/>
        </a:xfrm>
        <a:prstGeom prst="round2Same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b="1" kern="1200" dirty="0" smtClean="0">
              <a:latin typeface="+mn-ea"/>
              <a:ea typeface="+mn-ea"/>
            </a:rPr>
            <a:t>いつ，どこで，どんなことをするのか具体的に計画を立てよう</a:t>
          </a:r>
          <a:endParaRPr kumimoji="1" lang="ja-JP" altLang="en-US" sz="1400" kern="1200" dirty="0"/>
        </a:p>
        <a:p>
          <a:pPr marL="228600" lvl="1" indent="-228600" algn="l" defTabSz="1066800">
            <a:lnSpc>
              <a:spcPct val="90000"/>
            </a:lnSpc>
            <a:spcBef>
              <a:spcPct val="0"/>
            </a:spcBef>
            <a:spcAft>
              <a:spcPct val="15000"/>
            </a:spcAft>
            <a:buChar char="••"/>
          </a:pPr>
          <a:r>
            <a:rPr kumimoji="1" lang="ja-JP" altLang="en-US" sz="2400" b="1" kern="1200" dirty="0" smtClean="0">
              <a:latin typeface="+mn-ea"/>
              <a:ea typeface="+mn-ea"/>
            </a:rPr>
            <a:t>環境に配慮した生活のための工夫を考えながら，計画しよう</a:t>
          </a:r>
          <a:endParaRPr kumimoji="1" lang="ja-JP" altLang="en-US" sz="2400" b="1" kern="1200" dirty="0">
            <a:latin typeface="+mn-ea"/>
            <a:ea typeface="+mn-ea"/>
          </a:endParaRPr>
        </a:p>
      </dsp:txBody>
      <dsp:txXfrm rot="-5400000">
        <a:off x="844288" y="1805634"/>
        <a:ext cx="8226705" cy="1349533"/>
      </dsp:txXfrm>
    </dsp:sp>
    <dsp:sp modelId="{F05439A6-8981-4F31-A2D0-DF30C9197173}">
      <dsp:nvSpPr>
        <dsp:cNvPr id="0" name=""/>
        <dsp:cNvSpPr/>
      </dsp:nvSpPr>
      <dsp:spPr>
        <a:xfrm rot="5400000">
          <a:off x="-182484" y="3345525"/>
          <a:ext cx="1216551" cy="851585"/>
        </a:xfrm>
        <a:prstGeom prst="chevron">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実践</a:t>
          </a:r>
          <a:endParaRPr kumimoji="1" lang="en-US" altLang="ja-JP" sz="2400" b="1" kern="1200" dirty="0" smtClean="0"/>
        </a:p>
      </dsp:txBody>
      <dsp:txXfrm rot="-5400000">
        <a:off x="0" y="3588835"/>
        <a:ext cx="851585" cy="364966"/>
      </dsp:txXfrm>
    </dsp:sp>
    <dsp:sp modelId="{BF83E8C8-7F50-4950-81E1-97511F5DAA15}">
      <dsp:nvSpPr>
        <dsp:cNvPr id="0" name=""/>
        <dsp:cNvSpPr/>
      </dsp:nvSpPr>
      <dsp:spPr>
        <a:xfrm rot="5400000">
          <a:off x="4600589" y="-450740"/>
          <a:ext cx="790758" cy="8292414"/>
        </a:xfrm>
        <a:prstGeom prst="round2SameRect">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b="1" kern="1200" dirty="0" smtClean="0">
              <a:latin typeface="+mn-ea"/>
              <a:ea typeface="+mn-ea"/>
            </a:rPr>
            <a:t>計画的に家庭で実践しよう</a:t>
          </a:r>
          <a:endParaRPr kumimoji="1" lang="ja-JP" altLang="en-US" sz="2400" b="1" kern="1200" dirty="0">
            <a:latin typeface="+mn-ea"/>
            <a:ea typeface="+mn-ea"/>
          </a:endParaRPr>
        </a:p>
      </dsp:txBody>
      <dsp:txXfrm rot="-5400000">
        <a:off x="849761" y="3338690"/>
        <a:ext cx="8253812" cy="713554"/>
      </dsp:txXfrm>
    </dsp:sp>
    <dsp:sp modelId="{B9D1FC41-D3EE-4FB6-98ED-3005F9B04488}">
      <dsp:nvSpPr>
        <dsp:cNvPr id="0" name=""/>
        <dsp:cNvSpPr/>
      </dsp:nvSpPr>
      <dsp:spPr>
        <a:xfrm rot="5400000">
          <a:off x="-184307" y="4532340"/>
          <a:ext cx="1216551" cy="851585"/>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評価</a:t>
          </a:r>
          <a:endParaRPr kumimoji="1" lang="ja-JP" altLang="en-US" sz="2400" b="1" kern="1200" dirty="0"/>
        </a:p>
      </dsp:txBody>
      <dsp:txXfrm rot="-5400000">
        <a:off x="-1823" y="4775650"/>
        <a:ext cx="851585" cy="364966"/>
      </dsp:txXfrm>
    </dsp:sp>
    <dsp:sp modelId="{19A0EA54-02DD-4A06-9702-A8CBB4B5B250}">
      <dsp:nvSpPr>
        <dsp:cNvPr id="0" name=""/>
        <dsp:cNvSpPr/>
      </dsp:nvSpPr>
      <dsp:spPr>
        <a:xfrm rot="5400000">
          <a:off x="4320322" y="724978"/>
          <a:ext cx="1230388" cy="8292414"/>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74638" lvl="1" indent="-274638" algn="l" defTabSz="1066800">
            <a:lnSpc>
              <a:spcPct val="90000"/>
            </a:lnSpc>
            <a:spcBef>
              <a:spcPct val="0"/>
            </a:spcBef>
            <a:spcAft>
              <a:spcPct val="15000"/>
            </a:spcAft>
            <a:buChar char="••"/>
          </a:pPr>
          <a:r>
            <a:rPr kumimoji="1" lang="ja-JP" altLang="en-US" sz="2400" b="1" kern="1200" dirty="0" smtClean="0">
              <a:latin typeface="+mn-ea"/>
              <a:ea typeface="+mn-ea"/>
            </a:rPr>
            <a:t>計画どおりにできたこと，できなかったこと，　実践の中で　　考えたことなどを評価しよう</a:t>
          </a:r>
          <a:endParaRPr kumimoji="1" lang="ja-JP" altLang="en-US" sz="2400" b="1" kern="1200" dirty="0">
            <a:latin typeface="+mn-ea"/>
            <a:ea typeface="+mn-ea"/>
          </a:endParaRPr>
        </a:p>
        <a:p>
          <a:pPr marL="228600" lvl="1" indent="-228600" algn="l" defTabSz="1066800">
            <a:lnSpc>
              <a:spcPct val="90000"/>
            </a:lnSpc>
            <a:spcBef>
              <a:spcPct val="0"/>
            </a:spcBef>
            <a:spcAft>
              <a:spcPct val="15000"/>
            </a:spcAft>
            <a:buChar char="••"/>
          </a:pPr>
          <a:r>
            <a:rPr kumimoji="1" lang="ja-JP" altLang="en-US" sz="2400" b="1" kern="1200" dirty="0" smtClean="0">
              <a:latin typeface="+mn-ea"/>
              <a:ea typeface="+mn-ea"/>
            </a:rPr>
            <a:t>よりよい生活にするための改善方法を考えよう</a:t>
          </a:r>
          <a:endParaRPr kumimoji="1" lang="ja-JP" altLang="en-US" sz="2400" b="1" kern="1200" dirty="0">
            <a:latin typeface="+mn-ea"/>
            <a:ea typeface="+mn-ea"/>
          </a:endParaRPr>
        </a:p>
      </dsp:txBody>
      <dsp:txXfrm rot="-5400000">
        <a:off x="789310" y="4316054"/>
        <a:ext cx="8232351" cy="11102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2016A1E-9B92-438D-82BE-8E1768B9EC4D}" type="datetimeFigureOut">
              <a:rPr kumimoji="1" lang="ja-JP" altLang="en-US" smtClean="0"/>
              <a:t>2020/1/26</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2012EA6B-0BD3-45C6-B374-FC46E5D6CAD3}" type="slidenum">
              <a:rPr kumimoji="1" lang="ja-JP" altLang="en-US" smtClean="0"/>
              <a:t>‹#›</a:t>
            </a:fld>
            <a:endParaRPr kumimoji="1" lang="ja-JP" altLang="en-US"/>
          </a:p>
        </p:txBody>
      </p:sp>
    </p:spTree>
    <p:extLst>
      <p:ext uri="{BB962C8B-B14F-4D97-AF65-F5344CB8AC3E}">
        <p14:creationId xmlns:p14="http://schemas.microsoft.com/office/powerpoint/2010/main" val="1054461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E6F0005-F54B-4933-8992-F7E865854BBB}" type="datetimeFigureOut">
              <a:rPr kumimoji="1" lang="ja-JP" altLang="en-US" smtClean="0"/>
              <a:t>2020/1/26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0195305-7A4B-4B5A-88F2-09E386371E8A}" type="slidenum">
              <a:rPr kumimoji="1" lang="ja-JP" altLang="en-US" smtClean="0"/>
              <a:t>‹#›</a:t>
            </a:fld>
            <a:endParaRPr kumimoji="1" lang="ja-JP" altLang="en-US"/>
          </a:p>
        </p:txBody>
      </p:sp>
    </p:spTree>
    <p:extLst>
      <p:ext uri="{BB962C8B-B14F-4D97-AF65-F5344CB8AC3E}">
        <p14:creationId xmlns:p14="http://schemas.microsoft.com/office/powerpoint/2010/main" val="343116643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a:xfrm>
            <a:off x="490670" y="5294824"/>
            <a:ext cx="5722760" cy="4191738"/>
          </a:xfrm>
        </p:spPr>
        <p:txBody>
          <a:bodyPr/>
          <a:lstStyle/>
          <a:p>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ねらい</a:t>
            </a:r>
            <a:r>
              <a:rPr kumimoji="1" lang="en-US" altLang="ja-JP" dirty="0" smtClean="0">
                <a:latin typeface="ＭＳ ゴシック" panose="020B0609070205080204" pitchFamily="49" charset="-128"/>
                <a:ea typeface="ＭＳ ゴシック" panose="020B0609070205080204" pitchFamily="49" charset="-128"/>
              </a:rPr>
              <a:t>〉</a:t>
            </a:r>
          </a:p>
          <a:p>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上手な物の選び方，使い方の学習を生かして，自分の生活と身近な環境との関りや環境に配慮した物の使い方などについて理解できるようにする。</a:t>
            </a:r>
            <a:endParaRPr kumimoji="1" lang="en-US" altLang="ja-JP" sz="1200" dirty="0" smtClean="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進め方とポイント</a:t>
            </a:r>
            <a:r>
              <a:rPr lang="en-US" altLang="ja-JP" dirty="0" smtClean="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１　</a:t>
            </a:r>
            <a:r>
              <a:rPr kumimoji="1" lang="ja-JP" altLang="en-US" sz="1200" u="sng" dirty="0" smtClean="0">
                <a:latin typeface="ＭＳ ゴシック" panose="020B0609070205080204" pitchFamily="49" charset="-128"/>
                <a:ea typeface="ＭＳ ゴシック" panose="020B0609070205080204" pitchFamily="49" charset="-128"/>
              </a:rPr>
              <a:t>本資料を提示。</a:t>
            </a:r>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２　ワークシート</a:t>
            </a:r>
            <a:r>
              <a:rPr lang="ja-JP" altLang="en-US" dirty="0" smtClean="0">
                <a:latin typeface="ＭＳ ゴシック" panose="020B0609070205080204" pitchFamily="49" charset="-128"/>
                <a:ea typeface="ＭＳ ゴシック" panose="020B0609070205080204" pitchFamily="49" charset="-128"/>
              </a:rPr>
              <a:t>に今日の</a:t>
            </a:r>
            <a:r>
              <a:rPr kumimoji="1" lang="ja-JP" altLang="en-US" sz="1200" dirty="0" smtClean="0">
                <a:latin typeface="ＭＳ ゴシック" panose="020B0609070205080204" pitchFamily="49" charset="-128"/>
                <a:ea typeface="ＭＳ ゴシック" panose="020B0609070205080204" pitchFamily="49" charset="-128"/>
              </a:rPr>
              <a:t>めあてを記入することを伝える。</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800" dirty="0" smtClean="0">
                <a:latin typeface="ＭＳ ゴシック" panose="020B0609070205080204" pitchFamily="49" charset="-128"/>
                <a:ea typeface="ＭＳ ゴシック" panose="020B0609070205080204" pitchFamily="49" charset="-128"/>
              </a:rPr>
              <a:t>　　</a:t>
            </a:r>
            <a:endParaRPr kumimoji="1" lang="en-US" altLang="ja-JP" sz="1800" dirty="0" smtClean="0">
              <a:latin typeface="ＭＳ ゴシック" panose="020B0609070205080204" pitchFamily="49" charset="-128"/>
              <a:ea typeface="ＭＳ ゴシック" panose="020B0609070205080204" pitchFamily="49" charset="-128"/>
            </a:endParaRPr>
          </a:p>
          <a:p>
            <a:pPr>
              <a:spcBef>
                <a:spcPts val="1437"/>
              </a:spcBef>
            </a:pPr>
            <a:endParaRPr lang="ja-JP" altLang="ja-JP" sz="1900" dirty="0">
              <a:latin typeface="+mj-ea"/>
              <a:ea typeface="+mj-ea"/>
            </a:endParaRPr>
          </a:p>
        </p:txBody>
      </p:sp>
    </p:spTree>
    <p:extLst>
      <p:ext uri="{BB962C8B-B14F-4D97-AF65-F5344CB8AC3E}">
        <p14:creationId xmlns:p14="http://schemas.microsoft.com/office/powerpoint/2010/main" val="50989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r>
              <a:rPr kumimoji="1" lang="ja-JP" altLang="en-US" sz="1200" dirty="0" smtClean="0">
                <a:latin typeface="ＭＳ ゴシック" panose="020B0609070205080204" pitchFamily="49" charset="-128"/>
                <a:ea typeface="ＭＳ ゴシック" panose="020B0609070205080204" pitchFamily="49" charset="-128"/>
              </a:rPr>
              <a:t>３　</a:t>
            </a:r>
            <a:r>
              <a:rPr kumimoji="1" lang="ja-JP" altLang="en-US" sz="1200" u="sng" dirty="0" smtClean="0">
                <a:latin typeface="ＭＳ ゴシック" panose="020B0609070205080204" pitchFamily="49" charset="-128"/>
                <a:ea typeface="ＭＳ ゴシック" panose="020B0609070205080204" pitchFamily="49" charset="-128"/>
              </a:rPr>
              <a:t>本資料を提示。</a:t>
            </a:r>
            <a:endParaRPr lang="en-US" altLang="ja-JP" dirty="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既習の内容を確認する。</a:t>
            </a:r>
            <a:endParaRPr kumimoji="1" lang="en-US" altLang="ja-JP" sz="12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70989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a:xfrm>
            <a:off x="673576" y="4748163"/>
            <a:ext cx="5860889" cy="3884861"/>
          </a:xfrm>
        </p:spPr>
        <p:txBody>
          <a:bodyPr/>
          <a:lstStyle/>
          <a:p>
            <a:r>
              <a:rPr kumimoji="1" lang="ja-JP" altLang="en-US" sz="1200" dirty="0">
                <a:latin typeface="ＭＳ ゴシック" panose="020B0609070205080204" pitchFamily="49" charset="-128"/>
                <a:ea typeface="ＭＳ ゴシック" panose="020B0609070205080204" pitchFamily="49" charset="-128"/>
              </a:rPr>
              <a:t>７　</a:t>
            </a:r>
            <a:r>
              <a:rPr kumimoji="1" lang="ja-JP" altLang="en-US" sz="1200" u="sng" dirty="0">
                <a:latin typeface="ＭＳ ゴシック" panose="020B0609070205080204" pitchFamily="49" charset="-128"/>
                <a:ea typeface="ＭＳ ゴシック" panose="020B0609070205080204" pitchFamily="49" charset="-128"/>
              </a:rPr>
              <a:t>本資料を</a:t>
            </a:r>
            <a:r>
              <a:rPr kumimoji="1" lang="ja-JP" altLang="en-US" sz="1200" u="sng" dirty="0" smtClean="0">
                <a:latin typeface="ＭＳ ゴシック" panose="020B0609070205080204" pitchFamily="49" charset="-128"/>
                <a:ea typeface="ＭＳ ゴシック" panose="020B0609070205080204" pitchFamily="49" charset="-128"/>
              </a:rPr>
              <a:t>提示。</a:t>
            </a:r>
            <a:endParaRPr kumimoji="1" lang="en-US" altLang="ja-JP" sz="1200" dirty="0">
              <a:latin typeface="ＭＳ ゴシック" panose="020B0609070205080204" pitchFamily="49" charset="-128"/>
              <a:ea typeface="ＭＳ ゴシック" panose="020B0609070205080204" pitchFamily="49" charset="-128"/>
            </a:endParaRPr>
          </a:p>
          <a:p>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８　自分の生活と身近な環境との関りについて，</a:t>
            </a:r>
            <a:r>
              <a:rPr kumimoji="1" lang="ja-JP" altLang="en-US" sz="1200" dirty="0" smtClean="0">
                <a:latin typeface="ＭＳ ゴシック" panose="020B0609070205080204" pitchFamily="49" charset="-128"/>
                <a:ea typeface="ＭＳ ゴシック" panose="020B0609070205080204" pitchFamily="49" charset="-128"/>
              </a:rPr>
              <a:t>考えること</a:t>
            </a:r>
            <a:r>
              <a:rPr kumimoji="1" lang="ja-JP" altLang="en-US" sz="1200" dirty="0">
                <a:latin typeface="ＭＳ ゴシック" panose="020B0609070205080204" pitchFamily="49" charset="-128"/>
                <a:ea typeface="ＭＳ ゴシック" panose="020B0609070205080204" pitchFamily="49" charset="-128"/>
              </a:rPr>
              <a:t>ができるようにする。</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生活</a:t>
            </a:r>
            <a:r>
              <a:rPr kumimoji="1" lang="ja-JP" altLang="en-US" sz="1200" dirty="0">
                <a:latin typeface="ＭＳ ゴシック" panose="020B0609070205080204" pitchFamily="49" charset="-128"/>
                <a:ea typeface="ＭＳ ゴシック" panose="020B0609070205080204" pitchFamily="49" charset="-128"/>
              </a:rPr>
              <a:t>の中で環境を汚しており</a:t>
            </a:r>
            <a:r>
              <a:rPr kumimoji="1" lang="ja-JP" altLang="en-US" sz="1200" dirty="0" smtClean="0">
                <a:latin typeface="ＭＳ ゴシック" panose="020B0609070205080204" pitchFamily="49" charset="-128"/>
                <a:ea typeface="ＭＳ ゴシック" panose="020B0609070205080204" pitchFamily="49" charset="-128"/>
              </a:rPr>
              <a:t>，元</a:t>
            </a:r>
            <a:r>
              <a:rPr kumimoji="1" lang="ja-JP" altLang="en-US" sz="1200" dirty="0">
                <a:latin typeface="ＭＳ ゴシック" panose="020B0609070205080204" pitchFamily="49" charset="-128"/>
                <a:ea typeface="ＭＳ ゴシック" panose="020B0609070205080204" pitchFamily="49" charset="-128"/>
              </a:rPr>
              <a:t>の環境に戻すため</a:t>
            </a:r>
            <a:r>
              <a:rPr kumimoji="1" lang="ja-JP" altLang="en-US" sz="1200" dirty="0" smtClean="0">
                <a:latin typeface="ＭＳ ゴシック" panose="020B0609070205080204" pitchFamily="49" charset="-128"/>
                <a:ea typeface="ＭＳ ゴシック" panose="020B0609070205080204" pitchFamily="49" charset="-128"/>
              </a:rPr>
              <a:t>には</a:t>
            </a:r>
            <a:r>
              <a:rPr kumimoji="1" lang="ja-JP" altLang="en-US" sz="1200" dirty="0" smtClean="0">
                <a:latin typeface="ＭＳ ゴシック" panose="020B0609070205080204" pitchFamily="49" charset="-128"/>
                <a:ea typeface="ＭＳ ゴシック" panose="020B0609070205080204" pitchFamily="49" charset="-128"/>
              </a:rPr>
              <a:t>資源</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水</a:t>
            </a:r>
            <a:r>
              <a:rPr kumimoji="1" lang="en-US" altLang="ja-JP" sz="1200" dirty="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が</a:t>
            </a:r>
            <a:r>
              <a:rPr kumimoji="1" lang="ja-JP" altLang="en-US" sz="1200" dirty="0">
                <a:latin typeface="ＭＳ ゴシック" panose="020B0609070205080204" pitchFamily="49" charset="-128"/>
                <a:ea typeface="ＭＳ ゴシック" panose="020B0609070205080204" pitchFamily="49" charset="-128"/>
              </a:rPr>
              <a:t>必要な</a:t>
            </a:r>
            <a:r>
              <a:rPr kumimoji="1" lang="ja-JP" altLang="en-US" sz="1200" dirty="0" smtClean="0">
                <a:latin typeface="ＭＳ ゴシック" panose="020B0609070205080204" pitchFamily="49" charset="-128"/>
                <a:ea typeface="ＭＳ ゴシック" panose="020B0609070205080204" pitchFamily="49" charset="-128"/>
              </a:rPr>
              <a:t>こと</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を</a:t>
            </a:r>
            <a:r>
              <a:rPr kumimoji="1" lang="ja-JP" altLang="en-US" sz="1200" dirty="0">
                <a:latin typeface="ＭＳ ゴシック" panose="020B0609070205080204" pitchFamily="49" charset="-128"/>
                <a:ea typeface="ＭＳ ゴシック" panose="020B0609070205080204" pitchFamily="49" charset="-128"/>
              </a:rPr>
              <a:t>理解できるようにする。</a:t>
            </a:r>
            <a:endParaRPr kumimoji="1" lang="en-US" altLang="ja-JP"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1657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5850" y="331788"/>
            <a:ext cx="4440238" cy="3330575"/>
          </a:xfrm>
        </p:spPr>
      </p:sp>
      <p:sp>
        <p:nvSpPr>
          <p:cNvPr id="3" name="ノート プレースホルダー 2"/>
          <p:cNvSpPr>
            <a:spLocks noGrp="1"/>
          </p:cNvSpPr>
          <p:nvPr>
            <p:ph type="body" idx="1"/>
          </p:nvPr>
        </p:nvSpPr>
        <p:spPr>
          <a:xfrm>
            <a:off x="314524" y="3924578"/>
            <a:ext cx="6271227" cy="56350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latin typeface="ＭＳ ゴシック" panose="020B0609070205080204" pitchFamily="49" charset="-128"/>
                <a:ea typeface="ＭＳ ゴシック" panose="020B0609070205080204" pitchFamily="49" charset="-128"/>
              </a:rPr>
              <a:t> 9</a:t>
            </a:r>
            <a:r>
              <a:rPr kumimoji="1" lang="ja-JP" altLang="en-US" dirty="0" smtClean="0">
                <a:latin typeface="ＭＳ ゴシック" panose="020B0609070205080204" pitchFamily="49" charset="-128"/>
                <a:ea typeface="ＭＳ ゴシック" panose="020B0609070205080204" pitchFamily="49" charset="-128"/>
              </a:rPr>
              <a:t>　</a:t>
            </a:r>
            <a:r>
              <a:rPr kumimoji="1" lang="ja-JP" altLang="en-US" u="sng" dirty="0" smtClean="0">
                <a:latin typeface="ＭＳ ゴシック" panose="020B0609070205080204" pitchFamily="49" charset="-128"/>
                <a:ea typeface="ＭＳ ゴシック" panose="020B0609070205080204" pitchFamily="49" charset="-128"/>
              </a:rPr>
              <a:t>本資料を提示。</a:t>
            </a:r>
            <a:endParaRPr kumimoji="1" lang="en-US" altLang="ja-JP" u="sng"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年間</a:t>
            </a:r>
            <a:r>
              <a:rPr kumimoji="1" lang="ja-JP" altLang="en-US" dirty="0">
                <a:latin typeface="ＭＳ ゴシック" panose="020B0609070205080204" pitchFamily="49" charset="-128"/>
                <a:ea typeface="ＭＳ ゴシック" panose="020B0609070205080204" pitchFamily="49" charset="-128"/>
              </a:rPr>
              <a:t>のプラスチックのごみの</a:t>
            </a:r>
            <a:r>
              <a:rPr kumimoji="1" lang="ja-JP" altLang="en-US" dirty="0" smtClean="0">
                <a:latin typeface="ＭＳ ゴシック" panose="020B0609070205080204" pitchFamily="49" charset="-128"/>
                <a:ea typeface="ＭＳ ゴシック" panose="020B0609070205080204" pitchFamily="49" charset="-128"/>
              </a:rPr>
              <a:t>量</a:t>
            </a: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８００万トン</a:t>
            </a: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が</a:t>
            </a:r>
            <a:r>
              <a:rPr kumimoji="1" lang="ja-JP" altLang="en-US" dirty="0" smtClean="0">
                <a:latin typeface="ＭＳ ゴシック" panose="020B0609070205080204" pitchFamily="49" charset="-128"/>
                <a:ea typeface="ＭＳ ゴシック" panose="020B0609070205080204" pitchFamily="49" charset="-128"/>
              </a:rPr>
              <a:t>海に流れこんでいることを伝え</a:t>
            </a:r>
            <a:endParaRPr kumimoji="1" lang="en-US" altLang="ja-JP" dirty="0" smtClean="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る。</a:t>
            </a:r>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海のプラスチックのほとんどは陸から捨てされ，流れ出たプラスチック</a:t>
            </a:r>
            <a:endPar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ごみである。</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※800</a:t>
            </a:r>
            <a:r>
              <a:rPr kumimoji="1" lang="ja-JP" altLang="en-US" dirty="0" smtClean="0">
                <a:latin typeface="ＭＳ ゴシック" panose="020B0609070205080204" pitchFamily="49" charset="-128"/>
                <a:ea typeface="ＭＳ ゴシック" panose="020B0609070205080204" pitchFamily="49" charset="-128"/>
              </a:rPr>
              <a:t>万トンは、スカイツリー</a:t>
            </a:r>
            <a:r>
              <a:rPr kumimoji="1" lang="en-US" altLang="ja-JP" dirty="0" smtClean="0">
                <a:latin typeface="ＭＳ ゴシック" panose="020B0609070205080204" pitchFamily="49" charset="-128"/>
                <a:ea typeface="ＭＳ ゴシック" panose="020B0609070205080204" pitchFamily="49" charset="-128"/>
              </a:rPr>
              <a:t>222</a:t>
            </a:r>
            <a:r>
              <a:rPr kumimoji="1" lang="ja-JP" altLang="en-US" dirty="0" smtClean="0">
                <a:latin typeface="ＭＳ ゴシック" panose="020B0609070205080204" pitchFamily="49" charset="-128"/>
                <a:ea typeface="ＭＳ ゴシック" panose="020B0609070205080204" pitchFamily="49" charset="-128"/>
              </a:rPr>
              <a:t>基、ジャンボジェット機５万機に相当する。</a:t>
            </a:r>
            <a:endParaRPr kumimoji="1" lang="en-US" altLang="ja-JP" dirty="0" smtClean="0">
              <a:latin typeface="ＭＳ ゴシック" panose="020B0609070205080204" pitchFamily="49" charset="-128"/>
              <a:ea typeface="ＭＳ ゴシック" panose="020B0609070205080204" pitchFamily="49" charset="-128"/>
            </a:endParaRPr>
          </a:p>
          <a:p>
            <a:endParaRPr kumimoji="1" lang="en-US" altLang="ja-JP" dirty="0" smtClean="0">
              <a:latin typeface="ＭＳ ゴシック" panose="020B0609070205080204" pitchFamily="49" charset="-128"/>
              <a:ea typeface="ＭＳ ゴシック" panose="020B0609070205080204" pitchFamily="49" charset="-128"/>
            </a:endParaRPr>
          </a:p>
          <a:p>
            <a:r>
              <a:rPr kumimoji="1" lang="en-US" altLang="ja-JP" dirty="0" smtClean="0">
                <a:latin typeface="ＭＳ ゴシック" panose="020B0609070205080204" pitchFamily="49" charset="-128"/>
                <a:ea typeface="ＭＳ ゴシック" panose="020B0609070205080204" pitchFamily="49" charset="-128"/>
              </a:rPr>
              <a:t>10</a:t>
            </a:r>
            <a:r>
              <a:rPr kumimoji="1" lang="ja-JP" altLang="en-US" dirty="0" smtClean="0">
                <a:latin typeface="ＭＳ ゴシック" panose="020B0609070205080204" pitchFamily="49" charset="-128"/>
                <a:ea typeface="ＭＳ ゴシック" panose="020B0609070205080204" pitchFamily="49" charset="-128"/>
              </a:rPr>
              <a:t>　海のプラスチックごみの問題性について紹介。</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a:t>
            </a:r>
            <a:r>
              <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rPr>
              <a:t>2019</a:t>
            </a:r>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年</a:t>
            </a:r>
            <a:r>
              <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rPr>
              <a:t>3</a:t>
            </a:r>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月，フィリピンの海岸に打ち上げられたクジラの胃から</a:t>
            </a:r>
            <a:r>
              <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rPr>
              <a:t>40kg</a:t>
            </a:r>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ものビニール袋</a:t>
            </a:r>
            <a:endPar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endParaRPr>
          </a:p>
          <a:p>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が出てきたというニュースがあり、このように死んだクジラの胃からビニール袋など</a:t>
            </a:r>
            <a:endPar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のプラスチックごみが発見される例が世界各地でいくつも報告されている状況を伝え</a:t>
            </a:r>
            <a:endPar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る。</a:t>
            </a:r>
            <a:endPar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endPar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endParaRPr>
          </a:p>
          <a:p>
            <a:r>
              <a:rPr kumimoji="1" lang="en-US" altLang="ja-JP" b="0" i="0" kern="1200" baseline="0" dirty="0" smtClean="0">
                <a:solidFill>
                  <a:schemeClr val="tx1"/>
                </a:solidFill>
                <a:effectLst/>
                <a:latin typeface="ＭＳ ゴシック" panose="020B0609070205080204" pitchFamily="49" charset="-128"/>
                <a:ea typeface="ＭＳ ゴシック" panose="020B0609070205080204" pitchFamily="49" charset="-128"/>
              </a:rPr>
              <a:t>   ※</a:t>
            </a:r>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クジラは海に漂流するビニール袋をエサと間違えて食べてしまっている。</a:t>
            </a:r>
            <a:endPar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ビニール袋は消化されないため，クジラの胃の中がビニール袋でいっぱいに</a:t>
            </a:r>
            <a:endPar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なり，魚などのエサが食べられなくなって死んでしまったと考えられる。</a:t>
            </a:r>
            <a:endPar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endParaRPr>
          </a:p>
          <a:p>
            <a:endPar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endParaRP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a:t>
            </a: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a:t>
            </a:r>
            <a:endParaRPr kumimoji="1" lang="en-US" altLang="ja-JP" dirty="0" smtClean="0"/>
          </a:p>
        </p:txBody>
      </p:sp>
    </p:spTree>
    <p:extLst>
      <p:ext uri="{BB962C8B-B14F-4D97-AF65-F5344CB8AC3E}">
        <p14:creationId xmlns:p14="http://schemas.microsoft.com/office/powerpoint/2010/main" val="308111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a:xfrm>
            <a:off x="673576" y="4748163"/>
            <a:ext cx="5814435" cy="3884861"/>
          </a:xfrm>
        </p:spPr>
        <p:txBody>
          <a:bodyPr/>
          <a:lstStyle/>
          <a:p>
            <a:r>
              <a:rPr kumimoji="1" lang="en-US" altLang="ja-JP" sz="1200" dirty="0" smtClean="0">
                <a:latin typeface="ＭＳ ゴシック" panose="020B0609070205080204" pitchFamily="49" charset="-128"/>
                <a:ea typeface="ＭＳ ゴシック" panose="020B0609070205080204" pitchFamily="49" charset="-128"/>
              </a:rPr>
              <a:t>11</a:t>
            </a:r>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200" u="sng" dirty="0" smtClean="0">
                <a:latin typeface="ＭＳ ゴシック" panose="020B0609070205080204" pitchFamily="49" charset="-128"/>
                <a:ea typeface="ＭＳ ゴシック" panose="020B0609070205080204" pitchFamily="49" charset="-128"/>
              </a:rPr>
              <a:t>本資料</a:t>
            </a:r>
            <a:r>
              <a:rPr kumimoji="1" lang="ja-JP" altLang="en-US" sz="1200" u="sng" dirty="0">
                <a:latin typeface="ＭＳ ゴシック" panose="020B0609070205080204" pitchFamily="49" charset="-128"/>
                <a:ea typeface="ＭＳ ゴシック" panose="020B0609070205080204" pitchFamily="49" charset="-128"/>
              </a:rPr>
              <a:t>を</a:t>
            </a:r>
            <a:r>
              <a:rPr kumimoji="1" lang="ja-JP" altLang="en-US" sz="1200" u="sng" dirty="0" smtClean="0">
                <a:latin typeface="ＭＳ ゴシック" panose="020B0609070205080204" pitchFamily="49" charset="-128"/>
                <a:ea typeface="ＭＳ ゴシック" panose="020B0609070205080204" pitchFamily="49" charset="-128"/>
              </a:rPr>
              <a:t>提示。</a:t>
            </a:r>
            <a:endParaRPr kumimoji="1" lang="en-US" altLang="ja-JP" sz="1200" dirty="0">
              <a:latin typeface="ＭＳ ゴシック" panose="020B0609070205080204" pitchFamily="49" charset="-128"/>
              <a:ea typeface="ＭＳ ゴシック" panose="020B0609070205080204" pitchFamily="49" charset="-128"/>
            </a:endParaRPr>
          </a:p>
          <a:p>
            <a:endParaRPr kumimoji="1" lang="en-US" altLang="ja-JP" sz="1200" dirty="0">
              <a:latin typeface="ＭＳ ゴシック" panose="020B0609070205080204" pitchFamily="49" charset="-128"/>
              <a:ea typeface="ＭＳ ゴシック" panose="020B0609070205080204" pitchFamily="49" charset="-128"/>
            </a:endParaRPr>
          </a:p>
          <a:p>
            <a:r>
              <a:rPr kumimoji="1" lang="en-US" altLang="ja-JP" sz="1200" dirty="0" smtClean="0">
                <a:latin typeface="ＭＳ ゴシック" panose="020B0609070205080204" pitchFamily="49" charset="-128"/>
                <a:ea typeface="ＭＳ ゴシック" panose="020B0609070205080204" pitchFamily="49" charset="-128"/>
              </a:rPr>
              <a:t>12</a:t>
            </a:r>
            <a:r>
              <a:rPr kumimoji="1" lang="ja-JP" altLang="en-US" sz="1200" dirty="0" smtClean="0">
                <a:latin typeface="ＭＳ ゴシック" panose="020B0609070205080204" pitchFamily="49" charset="-128"/>
                <a:ea typeface="ＭＳ ゴシック" panose="020B0609070205080204" pitchFamily="49" charset="-128"/>
              </a:rPr>
              <a:t>　ペットボトルからリサイクルされた製品を紹介する。</a:t>
            </a:r>
            <a:r>
              <a:rPr kumimoji="1" lang="ja-JP" altLang="en-US" sz="1200" dirty="0">
                <a:latin typeface="ＭＳ ゴシック" panose="020B0609070205080204" pitchFamily="49" charset="-128"/>
                <a:ea typeface="ＭＳ ゴシック" panose="020B0609070205080204" pitchFamily="49" charset="-128"/>
              </a:rPr>
              <a:t>　</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環境</a:t>
            </a:r>
            <a:r>
              <a:rPr kumimoji="1" lang="ja-JP" altLang="en-US" sz="1200" dirty="0">
                <a:latin typeface="ＭＳ ゴシック" panose="020B0609070205080204" pitchFamily="49" charset="-128"/>
                <a:ea typeface="ＭＳ ゴシック" panose="020B0609070205080204" pitchFamily="49" charset="-128"/>
              </a:rPr>
              <a:t>に負荷を掛けないような，</a:t>
            </a:r>
            <a:r>
              <a:rPr kumimoji="1" lang="ja-JP" altLang="en-US" sz="1200" dirty="0" smtClean="0">
                <a:latin typeface="ＭＳ ゴシック" panose="020B0609070205080204" pitchFamily="49" charset="-128"/>
                <a:ea typeface="ＭＳ ゴシック" panose="020B0609070205080204" pitchFamily="49" charset="-128"/>
              </a:rPr>
              <a:t>物の使い方や再利用の仕方について理解でき</a:t>
            </a:r>
            <a:endParaRPr kumimoji="1" lang="en-US" altLang="ja-JP" sz="1200" dirty="0" smtClean="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200" dirty="0" err="1" smtClean="0">
                <a:latin typeface="ＭＳ ゴシック" panose="020B0609070205080204" pitchFamily="49" charset="-128"/>
                <a:ea typeface="ＭＳ ゴシック" panose="020B0609070205080204" pitchFamily="49" charset="-128"/>
              </a:rPr>
              <a:t>るように</a:t>
            </a:r>
            <a:r>
              <a:rPr kumimoji="1" lang="ja-JP" altLang="en-US" sz="1200" dirty="0" smtClean="0">
                <a:latin typeface="ＭＳ ゴシック" panose="020B0609070205080204" pitchFamily="49" charset="-128"/>
                <a:ea typeface="ＭＳ ゴシック" panose="020B0609070205080204" pitchFamily="49" charset="-128"/>
              </a:rPr>
              <a:t>する。</a:t>
            </a:r>
            <a:endParaRPr kumimoji="1" lang="en-US" altLang="ja-JP" sz="1200" dirty="0">
              <a:latin typeface="ＭＳ ゴシック" panose="020B0609070205080204" pitchFamily="49" charset="-128"/>
              <a:ea typeface="ＭＳ ゴシック" panose="020B0609070205080204" pitchFamily="49" charset="-128"/>
            </a:endParaRPr>
          </a:p>
          <a:p>
            <a:endParaRPr kumimoji="1" lang="ja-JP" altLang="en-US" sz="1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0084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33475" y="536575"/>
            <a:ext cx="4438650" cy="3328988"/>
          </a:xfrm>
        </p:spPr>
      </p:sp>
      <p:sp>
        <p:nvSpPr>
          <p:cNvPr id="3" name="ノート プレースホルダー 2"/>
          <p:cNvSpPr>
            <a:spLocks noGrp="1"/>
          </p:cNvSpPr>
          <p:nvPr>
            <p:ph type="body" idx="1"/>
          </p:nvPr>
        </p:nvSpPr>
        <p:spPr>
          <a:xfrm>
            <a:off x="379371" y="4084739"/>
            <a:ext cx="5946052" cy="5418076"/>
          </a:xfrm>
        </p:spPr>
        <p:txBody>
          <a:bodyPr/>
          <a:lstStyle/>
          <a:p>
            <a:r>
              <a:rPr kumimoji="1" lang="en-US" altLang="ja-JP" dirty="0" smtClean="0">
                <a:latin typeface="ＭＳ ゴシック" panose="020B0609070205080204" pitchFamily="49" charset="-128"/>
                <a:ea typeface="ＭＳ ゴシック" panose="020B0609070205080204" pitchFamily="49" charset="-128"/>
              </a:rPr>
              <a:t>13</a:t>
            </a:r>
            <a:r>
              <a:rPr kumimoji="1" lang="ja-JP" altLang="en-US" dirty="0" smtClean="0">
                <a:latin typeface="ＭＳ ゴシック" panose="020B0609070205080204" pitchFamily="49" charset="-128"/>
                <a:ea typeface="ＭＳ ゴシック" panose="020B0609070205080204" pitchFamily="49" charset="-128"/>
              </a:rPr>
              <a:t>　</a:t>
            </a:r>
            <a:r>
              <a:rPr kumimoji="1" lang="ja-JP" altLang="en-US" u="sng" dirty="0" smtClean="0">
                <a:latin typeface="ＭＳ ゴシック" panose="020B0609070205080204" pitchFamily="49" charset="-128"/>
                <a:ea typeface="ＭＳ ゴシック" panose="020B0609070205080204" pitchFamily="49" charset="-128"/>
              </a:rPr>
              <a:t>本資料を提示。</a:t>
            </a:r>
            <a:endParaRPr kumimoji="1" lang="en-US" altLang="ja-JP" u="sng" dirty="0" smtClean="0">
              <a:latin typeface="ＭＳ ゴシック" panose="020B0609070205080204" pitchFamily="49" charset="-128"/>
              <a:ea typeface="ＭＳ ゴシック" panose="020B0609070205080204" pitchFamily="49" charset="-128"/>
            </a:endParaRPr>
          </a:p>
          <a:p>
            <a:r>
              <a:rPr kumimoji="1" lang="ja-JP" altLang="en-US" u="none" dirty="0" smtClean="0">
                <a:latin typeface="ＭＳ ゴシック" panose="020B0609070205080204" pitchFamily="49" charset="-128"/>
                <a:ea typeface="ＭＳ ゴシック" panose="020B0609070205080204" pitchFamily="49" charset="-128"/>
              </a:rPr>
              <a:t>　　　ワークシート２を使う。</a:t>
            </a:r>
            <a:endParaRPr lang="en-US" altLang="ja-JP" u="none" dirty="0">
              <a:latin typeface="ＭＳ ゴシック" panose="020B0609070205080204" pitchFamily="49" charset="-128"/>
              <a:ea typeface="ＭＳ ゴシック" panose="020B0609070205080204" pitchFamily="49" charset="-128"/>
            </a:endParaRPr>
          </a:p>
          <a:p>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環境や資源を大切にした生活について自分たちができることを考えることができ</a:t>
            </a:r>
            <a:endPar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 </a:t>
            </a:r>
            <a:r>
              <a:rPr kumimoji="1" lang="ja-JP" altLang="en-US" b="0" i="0" kern="1200" dirty="0" err="1" smtClean="0">
                <a:solidFill>
                  <a:schemeClr val="tx1"/>
                </a:solidFill>
                <a:effectLst/>
                <a:latin typeface="ＭＳ ゴシック" panose="020B0609070205080204" pitchFamily="49" charset="-128"/>
                <a:ea typeface="ＭＳ ゴシック" panose="020B0609070205080204" pitchFamily="49" charset="-128"/>
              </a:rPr>
              <a:t>るように</a:t>
            </a:r>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する。個人やグループで考え、発表できるようにする。</a:t>
            </a:r>
            <a:endPar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endParaRPr>
          </a:p>
          <a:p>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a:t>
            </a:r>
            <a:endPar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endParaRPr>
          </a:p>
          <a:p>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a:t>
            </a:r>
            <a:r>
              <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rPr>
              <a:t>※</a:t>
            </a:r>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想定できる児童の考え</a:t>
            </a:r>
            <a:endParaRPr kumimoji="1" lang="en-US" altLang="ja-JP" b="0" i="0" kern="1200" dirty="0" smtClean="0">
              <a:solidFill>
                <a:schemeClr val="tx1"/>
              </a:solidFill>
              <a:effectLst/>
              <a:latin typeface="ＭＳ ゴシック" panose="020B0609070205080204" pitchFamily="49" charset="-128"/>
              <a:ea typeface="ＭＳ ゴシック" panose="020B0609070205080204" pitchFamily="49" charset="-128"/>
            </a:endParaRP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マイバッグを持参し，レジ袋はもらわない</a:t>
            </a: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マイボトルを持ち歩き，プラスチックのカップを減らす</a:t>
            </a: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マイ箸を持ち歩き，プラスチックのスプーンやフォークを減らす</a:t>
            </a: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プラスチック製のストローの使用を控える</a:t>
            </a: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スーパーなどで食品を小分けにするポリ袋の使用を減らす</a:t>
            </a: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詰め替え用ボトルなど繰り返し使えるものを選ぶ</a:t>
            </a: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食品の保存はふた付き容器を使い，ラップの使用を減らす</a:t>
            </a: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環境にやさしい商品を選ぶ</a:t>
            </a: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海・川・山のレジャーではごみを持ち帰る</a:t>
            </a: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屋外で出たごみは家に持ち帰って処分する</a:t>
            </a: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河川敷や海岸の清掃活動に参加する</a:t>
            </a: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ごみは所定の場所・時間に，分別して出す</a:t>
            </a:r>
          </a:p>
          <a:p>
            <a:pPr latinLnBrk="0"/>
            <a:r>
              <a:rPr kumimoji="1" lang="ja-JP" altLang="en-US" b="0" i="0" kern="1200" dirty="0" smtClean="0">
                <a:solidFill>
                  <a:schemeClr val="tx1"/>
                </a:solidFill>
                <a:effectLst/>
                <a:latin typeface="ＭＳ ゴシック" panose="020B0609070205080204" pitchFamily="49" charset="-128"/>
                <a:ea typeface="ＭＳ ゴシック" panose="020B0609070205080204" pitchFamily="49" charset="-128"/>
              </a:rPr>
              <a:t>　　　ごみのポイ捨て，不法投棄はしない</a:t>
            </a:r>
          </a:p>
          <a:p>
            <a:endParaRPr kumimoji="1" lang="en-US" altLang="ja-JP" sz="1200" b="0" i="0" kern="1200" dirty="0" smtClean="0">
              <a:solidFill>
                <a:schemeClr val="tx1"/>
              </a:solidFill>
              <a:effectLst/>
              <a:latin typeface="+mn-lt"/>
              <a:ea typeface="+mn-ea"/>
              <a:cs typeface="+mn-cs"/>
            </a:endParaRPr>
          </a:p>
          <a:p>
            <a:r>
              <a:rPr kumimoji="1" lang="ja-JP" altLang="en-US" dirty="0" smtClean="0"/>
              <a:t>　</a:t>
            </a:r>
            <a:endParaRPr kumimoji="1" lang="ja-JP" altLang="en-US" dirty="0"/>
          </a:p>
        </p:txBody>
      </p:sp>
    </p:spTree>
    <p:extLst>
      <p:ext uri="{BB962C8B-B14F-4D97-AF65-F5344CB8AC3E}">
        <p14:creationId xmlns:p14="http://schemas.microsoft.com/office/powerpoint/2010/main" val="39444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ＭＳ ゴシック" panose="020B0609070205080204" pitchFamily="49" charset="-128"/>
                <a:ea typeface="ＭＳ ゴシック" panose="020B0609070205080204" pitchFamily="49" charset="-128"/>
              </a:rPr>
              <a:t>14</a:t>
            </a:r>
            <a:r>
              <a:rPr kumimoji="1" lang="ja-JP" altLang="en-US" dirty="0" smtClean="0">
                <a:latin typeface="ＭＳ ゴシック" panose="020B0609070205080204" pitchFamily="49" charset="-128"/>
                <a:ea typeface="ＭＳ ゴシック" panose="020B0609070205080204" pitchFamily="49" charset="-128"/>
              </a:rPr>
              <a:t>　</a:t>
            </a:r>
            <a:r>
              <a:rPr kumimoji="1" lang="ja-JP" altLang="en-US" u="sng" dirty="0" smtClean="0">
                <a:latin typeface="ＭＳ ゴシック" panose="020B0609070205080204" pitchFamily="49" charset="-128"/>
                <a:ea typeface="ＭＳ ゴシック" panose="020B0609070205080204" pitchFamily="49" charset="-128"/>
              </a:rPr>
              <a:t>本資料を提示。</a:t>
            </a:r>
            <a:endParaRPr kumimoji="1" lang="en-US" altLang="ja-JP" u="sng" dirty="0" smtClean="0">
              <a:latin typeface="ＭＳ ゴシック" panose="020B0609070205080204" pitchFamily="49" charset="-128"/>
              <a:ea typeface="ＭＳ ゴシック" panose="020B0609070205080204" pitchFamily="49" charset="-128"/>
            </a:endParaRPr>
          </a:p>
          <a:p>
            <a:r>
              <a:rPr kumimoji="1" lang="ja-JP" altLang="en-US" u="none" dirty="0" smtClean="0">
                <a:latin typeface="ＭＳ ゴシック" panose="020B0609070205080204" pitchFamily="49" charset="-128"/>
                <a:ea typeface="ＭＳ ゴシック" panose="020B0609070205080204" pitchFamily="49" charset="-128"/>
              </a:rPr>
              <a:t>　　　自分の生活を振り返り、課題を見つけることができるようにする。</a:t>
            </a:r>
            <a:endParaRPr kumimoji="1" lang="en-US" altLang="ja-JP" u="none" dirty="0" smtClean="0">
              <a:latin typeface="ＭＳ ゴシック" panose="020B0609070205080204" pitchFamily="49" charset="-128"/>
              <a:ea typeface="ＭＳ ゴシック" panose="020B0609070205080204" pitchFamily="49" charset="-128"/>
            </a:endParaRPr>
          </a:p>
          <a:p>
            <a:r>
              <a:rPr kumimoji="1" lang="ja-JP" altLang="en-US" u="none" dirty="0" smtClean="0">
                <a:latin typeface="ＭＳ ゴシック" panose="020B0609070205080204" pitchFamily="49" charset="-128"/>
                <a:ea typeface="ＭＳ ゴシック" panose="020B0609070205080204" pitchFamily="49" charset="-128"/>
              </a:rPr>
              <a:t>　　</a:t>
            </a:r>
            <a:r>
              <a:rPr kumimoji="1" lang="en-US" altLang="ja-JP" u="none" dirty="0" smtClean="0">
                <a:latin typeface="ＭＳ ゴシック" panose="020B0609070205080204" pitchFamily="49" charset="-128"/>
                <a:ea typeface="ＭＳ ゴシック" panose="020B0609070205080204" pitchFamily="49" charset="-128"/>
              </a:rPr>
              <a:t>※</a:t>
            </a:r>
            <a:r>
              <a:rPr kumimoji="1" lang="ja-JP" altLang="en-US" u="none" dirty="0" smtClean="0">
                <a:latin typeface="ＭＳ ゴシック" panose="020B0609070205080204" pitchFamily="49" charset="-128"/>
                <a:ea typeface="ＭＳ ゴシック" panose="020B0609070205080204" pitchFamily="49" charset="-128"/>
              </a:rPr>
              <a:t>　この項目以外で実践していることを発表させてもよい。</a:t>
            </a:r>
            <a:endParaRPr kumimoji="1" lang="en-US" altLang="ja-JP" u="none"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65229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a:xfrm>
            <a:off x="526473" y="4748163"/>
            <a:ext cx="6054444" cy="3884861"/>
          </a:xfrm>
        </p:spPr>
        <p:txBody>
          <a:bodyPr/>
          <a:lstStyle/>
          <a:p>
            <a:r>
              <a:rPr kumimoji="1" lang="en-US" altLang="ja-JP" dirty="0" smtClean="0">
                <a:latin typeface="ＭＳ ゴシック" panose="020B0609070205080204" pitchFamily="49" charset="-128"/>
                <a:ea typeface="ＭＳ ゴシック" panose="020B0609070205080204" pitchFamily="49" charset="-128"/>
              </a:rPr>
              <a:t>15</a:t>
            </a:r>
            <a:r>
              <a:rPr kumimoji="1" lang="ja-JP" altLang="en-US" dirty="0" smtClean="0">
                <a:latin typeface="ＭＳ ゴシック" panose="020B0609070205080204" pitchFamily="49" charset="-128"/>
                <a:ea typeface="ＭＳ ゴシック" panose="020B0609070205080204" pitchFamily="49" charset="-128"/>
              </a:rPr>
              <a:t>　</a:t>
            </a:r>
            <a:r>
              <a:rPr kumimoji="1" lang="ja-JP" altLang="en-US" u="sng" dirty="0" smtClean="0">
                <a:latin typeface="ＭＳ ゴシック" panose="020B0609070205080204" pitchFamily="49" charset="-128"/>
                <a:ea typeface="ＭＳ ゴシック" panose="020B0609070205080204" pitchFamily="49" charset="-128"/>
              </a:rPr>
              <a:t>本資料を提示。</a:t>
            </a:r>
            <a:endParaRPr kumimoji="1" lang="en-US" altLang="ja-JP" u="sng" dirty="0" smtClean="0">
              <a:latin typeface="ＭＳ ゴシック" panose="020B0609070205080204" pitchFamily="49" charset="-128"/>
              <a:ea typeface="ＭＳ ゴシック" panose="020B0609070205080204" pitchFamily="49" charset="-128"/>
            </a:endParaRPr>
          </a:p>
          <a:p>
            <a:endParaRPr kumimoji="1" lang="en-US" altLang="ja-JP" dirty="0" smtClean="0">
              <a:latin typeface="ＭＳ ゴシック" panose="020B0609070205080204" pitchFamily="49" charset="-128"/>
              <a:ea typeface="ＭＳ ゴシック" panose="020B0609070205080204" pitchFamily="49" charset="-128"/>
            </a:endParaRPr>
          </a:p>
          <a:p>
            <a:r>
              <a:rPr kumimoji="1" lang="en-US" altLang="ja-JP" dirty="0" smtClean="0">
                <a:latin typeface="ＭＳ ゴシック" panose="020B0609070205080204" pitchFamily="49" charset="-128"/>
                <a:ea typeface="ＭＳ ゴシック" panose="020B0609070205080204" pitchFamily="49" charset="-128"/>
              </a:rPr>
              <a:t>16</a:t>
            </a:r>
            <a:r>
              <a:rPr kumimoji="1" lang="ja-JP" altLang="en-US" dirty="0" smtClean="0">
                <a:latin typeface="ＭＳ ゴシック" panose="020B0609070205080204" pitchFamily="49" charset="-128"/>
                <a:ea typeface="ＭＳ ゴシック" panose="020B0609070205080204" pitchFamily="49" charset="-128"/>
              </a:rPr>
              <a:t>　ワークシート３を使う。</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環境に配慮した生活をしているかどうか考えることができるようにする。</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これまでに学習してきた消費者の役割や買い物の仕方を振り返り，</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自分の生活を見直し，課題を解決するための実践計画を立てることができる。</a:t>
            </a:r>
            <a:endParaRPr kumimoji="1" lang="en-US" altLang="ja-JP" dirty="0" smtClean="0">
              <a:latin typeface="ＭＳ ゴシック" panose="020B0609070205080204" pitchFamily="49" charset="-128"/>
              <a:ea typeface="ＭＳ ゴシック" panose="020B0609070205080204" pitchFamily="49" charset="-128"/>
            </a:endParaRPr>
          </a:p>
          <a:p>
            <a:endParaRPr kumimoji="1" lang="en-US" altLang="ja-JP" dirty="0" smtClean="0">
              <a:latin typeface="ＭＳ ゴシック" panose="020B0609070205080204" pitchFamily="49" charset="-128"/>
              <a:ea typeface="ＭＳ ゴシック" panose="020B0609070205080204" pitchFamily="49" charset="-128"/>
            </a:endParaRPr>
          </a:p>
          <a:p>
            <a:r>
              <a:rPr kumimoji="1" lang="en-US" altLang="ja-JP" dirty="0" smtClean="0">
                <a:latin typeface="ＭＳ ゴシック" panose="020B0609070205080204" pitchFamily="49" charset="-128"/>
                <a:ea typeface="ＭＳ ゴシック" panose="020B0609070205080204" pitchFamily="49" charset="-128"/>
              </a:rPr>
              <a:t>17</a:t>
            </a:r>
            <a:r>
              <a:rPr kumimoji="1" lang="ja-JP" altLang="en-US" dirty="0" smtClean="0">
                <a:latin typeface="ＭＳ ゴシック" panose="020B0609070205080204" pitchFamily="49" charset="-128"/>
                <a:ea typeface="ＭＳ ゴシック" panose="020B0609070205080204" pitchFamily="49" charset="-128"/>
              </a:rPr>
              <a:t>　今後の活動の流れ</a:t>
            </a:r>
            <a:r>
              <a:rPr lang="ja-JP" altLang="en-US" dirty="0" smtClean="0">
                <a:latin typeface="ＭＳ ゴシック" panose="020B0609070205080204" pitchFamily="49" charset="-128"/>
                <a:ea typeface="ＭＳ ゴシック" panose="020B0609070205080204" pitchFamily="49" charset="-128"/>
              </a:rPr>
              <a:t>を説明する。期間を設定して実践することにより，評価ができるようにする。</a:t>
            </a:r>
            <a:endParaRPr kumimoji="1" lang="en-US" altLang="ja-JP" dirty="0" smtClean="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9947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C3679BE-76A5-47EE-9689-AB7A22E6074E}" type="datetime1">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CE5F31-53AD-48AD-A4AA-3724F59C9503}" type="slidenum">
              <a:rPr kumimoji="1" lang="ja-JP" altLang="en-US" smtClean="0"/>
              <a:t>‹#›</a:t>
            </a:fld>
            <a:endParaRPr kumimoji="1" lang="ja-JP" altLang="en-US"/>
          </a:p>
        </p:txBody>
      </p:sp>
    </p:spTree>
    <p:extLst>
      <p:ext uri="{BB962C8B-B14F-4D97-AF65-F5344CB8AC3E}">
        <p14:creationId xmlns:p14="http://schemas.microsoft.com/office/powerpoint/2010/main" val="334704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498BE7B-53E3-483D-A920-C6E67DDAF414}" type="datetime1">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CE5F31-53AD-48AD-A4AA-3724F59C9503}" type="slidenum">
              <a:rPr kumimoji="1" lang="ja-JP" altLang="en-US" smtClean="0"/>
              <a:t>‹#›</a:t>
            </a:fld>
            <a:endParaRPr kumimoji="1" lang="ja-JP" altLang="en-US"/>
          </a:p>
        </p:txBody>
      </p:sp>
    </p:spTree>
    <p:extLst>
      <p:ext uri="{BB962C8B-B14F-4D97-AF65-F5344CB8AC3E}">
        <p14:creationId xmlns:p14="http://schemas.microsoft.com/office/powerpoint/2010/main" val="103825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D3134A3-650F-4295-819D-C8DA13B96E57}" type="datetime1">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CE5F31-53AD-48AD-A4AA-3724F59C9503}" type="slidenum">
              <a:rPr kumimoji="1" lang="ja-JP" altLang="en-US" smtClean="0"/>
              <a:t>‹#›</a:t>
            </a:fld>
            <a:endParaRPr kumimoji="1" lang="ja-JP" altLang="en-US"/>
          </a:p>
        </p:txBody>
      </p:sp>
    </p:spTree>
    <p:extLst>
      <p:ext uri="{BB962C8B-B14F-4D97-AF65-F5344CB8AC3E}">
        <p14:creationId xmlns:p14="http://schemas.microsoft.com/office/powerpoint/2010/main" val="341553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51D76A8-9E02-4C96-8988-32B667182DD0}" type="datetime1">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CE5F31-53AD-48AD-A4AA-3724F59C9503}" type="slidenum">
              <a:rPr kumimoji="1" lang="ja-JP" altLang="en-US" smtClean="0"/>
              <a:t>‹#›</a:t>
            </a:fld>
            <a:endParaRPr kumimoji="1" lang="ja-JP" altLang="en-US"/>
          </a:p>
        </p:txBody>
      </p:sp>
    </p:spTree>
    <p:extLst>
      <p:ext uri="{BB962C8B-B14F-4D97-AF65-F5344CB8AC3E}">
        <p14:creationId xmlns:p14="http://schemas.microsoft.com/office/powerpoint/2010/main" val="4403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F7B83F-234F-42E7-946A-3DE7658EBA8A}" type="datetime1">
              <a:rPr kumimoji="1" lang="ja-JP" altLang="en-US" smtClean="0"/>
              <a:t>2020/1/26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CE5F31-53AD-48AD-A4AA-3724F59C9503}" type="slidenum">
              <a:rPr kumimoji="1" lang="ja-JP" altLang="en-US" smtClean="0"/>
              <a:t>‹#›</a:t>
            </a:fld>
            <a:endParaRPr kumimoji="1" lang="ja-JP" altLang="en-US"/>
          </a:p>
        </p:txBody>
      </p:sp>
    </p:spTree>
    <p:extLst>
      <p:ext uri="{BB962C8B-B14F-4D97-AF65-F5344CB8AC3E}">
        <p14:creationId xmlns:p14="http://schemas.microsoft.com/office/powerpoint/2010/main" val="133727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BB039A0-B185-4F11-A649-58404095BC89}" type="datetime1">
              <a:rPr kumimoji="1" lang="ja-JP" altLang="en-US" smtClean="0"/>
              <a:t>2020/1/26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CE5F31-53AD-48AD-A4AA-3724F59C9503}" type="slidenum">
              <a:rPr kumimoji="1" lang="ja-JP" altLang="en-US" smtClean="0"/>
              <a:t>‹#›</a:t>
            </a:fld>
            <a:endParaRPr kumimoji="1" lang="ja-JP" altLang="en-US"/>
          </a:p>
        </p:txBody>
      </p:sp>
    </p:spTree>
    <p:extLst>
      <p:ext uri="{BB962C8B-B14F-4D97-AF65-F5344CB8AC3E}">
        <p14:creationId xmlns:p14="http://schemas.microsoft.com/office/powerpoint/2010/main" val="371679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D326695-0FF4-4D4C-8344-CC36E29B531F}" type="datetime1">
              <a:rPr kumimoji="1" lang="ja-JP" altLang="en-US" smtClean="0"/>
              <a:t>2020/1/26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CE5F31-53AD-48AD-A4AA-3724F59C9503}" type="slidenum">
              <a:rPr kumimoji="1" lang="ja-JP" altLang="en-US" smtClean="0"/>
              <a:t>‹#›</a:t>
            </a:fld>
            <a:endParaRPr kumimoji="1" lang="ja-JP" altLang="en-US"/>
          </a:p>
        </p:txBody>
      </p:sp>
    </p:spTree>
    <p:extLst>
      <p:ext uri="{BB962C8B-B14F-4D97-AF65-F5344CB8AC3E}">
        <p14:creationId xmlns:p14="http://schemas.microsoft.com/office/powerpoint/2010/main" val="2521118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5A1D548-4F95-4191-9E8C-20D36D425591}" type="datetime1">
              <a:rPr kumimoji="1" lang="ja-JP" altLang="en-US" smtClean="0"/>
              <a:t>2020/1/26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CE5F31-53AD-48AD-A4AA-3724F59C9503}" type="slidenum">
              <a:rPr kumimoji="1" lang="ja-JP" altLang="en-US" smtClean="0"/>
              <a:t>‹#›</a:t>
            </a:fld>
            <a:endParaRPr kumimoji="1" lang="ja-JP" altLang="en-US"/>
          </a:p>
        </p:txBody>
      </p:sp>
    </p:spTree>
    <p:extLst>
      <p:ext uri="{BB962C8B-B14F-4D97-AF65-F5344CB8AC3E}">
        <p14:creationId xmlns:p14="http://schemas.microsoft.com/office/powerpoint/2010/main" val="248781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63345-55A4-4B30-884A-C2CC41D36AEF}" type="datetime1">
              <a:rPr kumimoji="1" lang="ja-JP" altLang="en-US" smtClean="0"/>
              <a:t>2020/1/26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CE5F31-53AD-48AD-A4AA-3724F59C9503}" type="slidenum">
              <a:rPr kumimoji="1" lang="ja-JP" altLang="en-US" smtClean="0"/>
              <a:t>‹#›</a:t>
            </a:fld>
            <a:endParaRPr kumimoji="1" lang="ja-JP" altLang="en-US"/>
          </a:p>
        </p:txBody>
      </p:sp>
    </p:spTree>
    <p:extLst>
      <p:ext uri="{BB962C8B-B14F-4D97-AF65-F5344CB8AC3E}">
        <p14:creationId xmlns:p14="http://schemas.microsoft.com/office/powerpoint/2010/main" val="373922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85A2B2D-5B58-4DA4-ABF8-BF57C0816B27}" type="datetime1">
              <a:rPr kumimoji="1" lang="ja-JP" altLang="en-US" smtClean="0"/>
              <a:t>2020/1/26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CE5F31-53AD-48AD-A4AA-3724F59C9503}" type="slidenum">
              <a:rPr kumimoji="1" lang="ja-JP" altLang="en-US" smtClean="0"/>
              <a:t>‹#›</a:t>
            </a:fld>
            <a:endParaRPr kumimoji="1" lang="ja-JP" altLang="en-US"/>
          </a:p>
        </p:txBody>
      </p:sp>
    </p:spTree>
    <p:extLst>
      <p:ext uri="{BB962C8B-B14F-4D97-AF65-F5344CB8AC3E}">
        <p14:creationId xmlns:p14="http://schemas.microsoft.com/office/powerpoint/2010/main" val="131523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F5EA1B3-1E28-4336-9347-A93A5A6ACFC8}" type="datetime1">
              <a:rPr kumimoji="1" lang="ja-JP" altLang="en-US" smtClean="0"/>
              <a:t>2020/1/26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CE5F31-53AD-48AD-A4AA-3724F59C9503}" type="slidenum">
              <a:rPr kumimoji="1" lang="ja-JP" altLang="en-US" smtClean="0"/>
              <a:t>‹#›</a:t>
            </a:fld>
            <a:endParaRPr kumimoji="1" lang="ja-JP" altLang="en-US"/>
          </a:p>
        </p:txBody>
      </p:sp>
    </p:spTree>
    <p:extLst>
      <p:ext uri="{BB962C8B-B14F-4D97-AF65-F5344CB8AC3E}">
        <p14:creationId xmlns:p14="http://schemas.microsoft.com/office/powerpoint/2010/main" val="195948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A902B-8818-497B-9B65-8BAB01346335}" type="datetime1">
              <a:rPr kumimoji="1" lang="ja-JP" altLang="en-US" smtClean="0"/>
              <a:t>2020/1/26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E5F31-53AD-48AD-A4AA-3724F59C9503}" type="slidenum">
              <a:rPr kumimoji="1" lang="ja-JP" altLang="en-US" smtClean="0"/>
              <a:t>‹#›</a:t>
            </a:fld>
            <a:endParaRPr kumimoji="1" lang="ja-JP" altLang="en-US"/>
          </a:p>
        </p:txBody>
      </p:sp>
    </p:spTree>
    <p:extLst>
      <p:ext uri="{BB962C8B-B14F-4D97-AF65-F5344CB8AC3E}">
        <p14:creationId xmlns:p14="http://schemas.microsoft.com/office/powerpoint/2010/main" val="3803314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fA2xl0ka0y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3588" y="908722"/>
            <a:ext cx="7419752" cy="1460009"/>
          </a:xfrm>
        </p:spPr>
        <p:txBody>
          <a:bodyPr>
            <a:noAutofit/>
          </a:bodyPr>
          <a:lstStyle/>
          <a:p>
            <a:pPr algn="ctr"/>
            <a:r>
              <a:rPr lang="ja-JP" altLang="en-US" sz="6000" b="1" dirty="0" smtClean="0">
                <a:solidFill>
                  <a:schemeClr val="tx1">
                    <a:lumMod val="75000"/>
                    <a:lumOff val="25000"/>
                  </a:schemeClr>
                </a:solidFill>
                <a:latin typeface="Meiryo UI" panose="020B0604030504040204" pitchFamily="50" charset="-128"/>
                <a:ea typeface="Meiryo UI" panose="020B0604030504040204" pitchFamily="50" charset="-128"/>
              </a:rPr>
              <a:t>資源を大切に暮らそう</a:t>
            </a:r>
            <a:endParaRPr lang="ja-JP" altLang="en-US" sz="6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9191A99-5B1F-4B24-B927-AAEB16ABA881}" type="slidenum">
              <a:rPr kumimoji="1" lang="ja-JP" altLang="en-US" smtClean="0"/>
              <a:t>1</a:t>
            </a:fld>
            <a:endParaRPr kumimoji="1" lang="ja-JP" altLang="en-US"/>
          </a:p>
        </p:txBody>
      </p:sp>
      <p:sp>
        <p:nvSpPr>
          <p:cNvPr id="6" name="角丸四角形 5">
            <a:hlinkClick r:id="rId3"/>
          </p:cNvPr>
          <p:cNvSpPr/>
          <p:nvPr/>
        </p:nvSpPr>
        <p:spPr>
          <a:xfrm>
            <a:off x="1188159" y="3511272"/>
            <a:ext cx="7061211" cy="2075908"/>
          </a:xfrm>
          <a:prstGeom prst="roundRect">
            <a:avLst>
              <a:gd name="adj" fmla="val 19788"/>
            </a:avLst>
          </a:prstGeom>
          <a:ln w="5715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just">
              <a:spcBef>
                <a:spcPts val="1800"/>
              </a:spcBef>
            </a:pPr>
            <a:r>
              <a:rPr lang="ja-JP" altLang="en-US" sz="3600" b="1" dirty="0" smtClean="0">
                <a:latin typeface="+mn-ea"/>
              </a:rPr>
              <a:t>　環境</a:t>
            </a:r>
            <a:r>
              <a:rPr lang="ja-JP" altLang="en-US" sz="3600" b="1" dirty="0">
                <a:latin typeface="+mn-ea"/>
              </a:rPr>
              <a:t>や</a:t>
            </a:r>
            <a:r>
              <a:rPr lang="ja-JP" altLang="en-US" sz="3600" b="1" dirty="0" smtClean="0">
                <a:latin typeface="+mn-ea"/>
              </a:rPr>
              <a:t>資源を大切にした生活を</a:t>
            </a:r>
            <a:endParaRPr lang="en-US" altLang="ja-JP" sz="3600" b="1" dirty="0" smtClean="0">
              <a:latin typeface="+mn-ea"/>
            </a:endParaRPr>
          </a:p>
          <a:p>
            <a:pPr algn="just">
              <a:spcBef>
                <a:spcPts val="1800"/>
              </a:spcBef>
            </a:pPr>
            <a:r>
              <a:rPr lang="ja-JP" altLang="en-US" sz="3600" b="1" dirty="0" smtClean="0">
                <a:latin typeface="+mn-ea"/>
              </a:rPr>
              <a:t>　考えよう</a:t>
            </a:r>
            <a:endParaRPr lang="en-US" altLang="ja-JP" sz="3600" b="1" dirty="0">
              <a:latin typeface="+mn-ea"/>
            </a:endParaRPr>
          </a:p>
        </p:txBody>
      </p:sp>
      <p:sp>
        <p:nvSpPr>
          <p:cNvPr id="3" name="テキスト ボックス 2"/>
          <p:cNvSpPr txBox="1"/>
          <p:nvPr/>
        </p:nvSpPr>
        <p:spPr>
          <a:xfrm>
            <a:off x="683568" y="286677"/>
            <a:ext cx="1980220" cy="369332"/>
          </a:xfrm>
          <a:prstGeom prst="rect">
            <a:avLst/>
          </a:prstGeom>
          <a:noFill/>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教師用手引き</a:t>
            </a:r>
          </a:p>
        </p:txBody>
      </p:sp>
      <p:sp>
        <p:nvSpPr>
          <p:cNvPr id="9" name="コンテンツ プレースホルダー 4"/>
          <p:cNvSpPr txBox="1">
            <a:spLocks/>
          </p:cNvSpPr>
          <p:nvPr/>
        </p:nvSpPr>
        <p:spPr>
          <a:xfrm>
            <a:off x="3872670" y="2821240"/>
            <a:ext cx="1692188" cy="51725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3200" dirty="0">
                <a:latin typeface="ＭＳ ゴシック" panose="020B0609070205080204" pitchFamily="49" charset="-128"/>
                <a:ea typeface="ＭＳ ゴシック" panose="020B0609070205080204" pitchFamily="49" charset="-128"/>
                <a:cs typeface="Arial" panose="020B0604020202020204" pitchFamily="34" charset="0"/>
              </a:rPr>
              <a:t>めあて</a:t>
            </a:r>
            <a:r>
              <a:rPr lang="ja-JP" altLang="en-US" sz="3200" dirty="0"/>
              <a:t>　</a:t>
            </a:r>
          </a:p>
        </p:txBody>
      </p:sp>
    </p:spTree>
    <p:extLst>
      <p:ext uri="{BB962C8B-B14F-4D97-AF65-F5344CB8AC3E}">
        <p14:creationId xmlns:p14="http://schemas.microsoft.com/office/powerpoint/2010/main" val="413652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 xmlns:a16="http://schemas.microsoft.com/office/drawing/2014/main" id="{418BC3E2-7D2B-4CC1-810F-1020E9F71EC8}"/>
              </a:ext>
            </a:extLst>
          </p:cNvPr>
          <p:cNvSpPr>
            <a:spLocks noGrp="1"/>
          </p:cNvSpPr>
          <p:nvPr>
            <p:ph idx="1"/>
          </p:nvPr>
        </p:nvSpPr>
        <p:spPr>
          <a:xfrm>
            <a:off x="376100" y="986874"/>
            <a:ext cx="8329517" cy="464814"/>
          </a:xfrm>
        </p:spPr>
        <p:txBody>
          <a:bodyPr>
            <a:normAutofit fontScale="92500"/>
          </a:bodyPr>
          <a:lstStyle/>
          <a:p>
            <a:pPr marL="0" indent="0">
              <a:buNone/>
            </a:pPr>
            <a:r>
              <a:rPr lang="ja-JP" altLang="en-US" sz="2000" dirty="0">
                <a:latin typeface="+mn-ea"/>
              </a:rPr>
              <a:t>私たちの身の回りでは，ごみをへらすために，どのようなことをしているかな？</a:t>
            </a:r>
          </a:p>
        </p:txBody>
      </p:sp>
      <p:sp>
        <p:nvSpPr>
          <p:cNvPr id="7" name="スライド番号プレースホルダー 6"/>
          <p:cNvSpPr>
            <a:spLocks noGrp="1"/>
          </p:cNvSpPr>
          <p:nvPr>
            <p:ph type="sldNum" sz="quarter" idx="12"/>
          </p:nvPr>
        </p:nvSpPr>
        <p:spPr/>
        <p:txBody>
          <a:bodyPr/>
          <a:lstStyle/>
          <a:p>
            <a:fld id="{B2CE5F31-53AD-48AD-A4AA-3724F59C9503}" type="slidenum">
              <a:rPr kumimoji="1" lang="ja-JP" altLang="en-US" smtClean="0"/>
              <a:t>2</a:t>
            </a:fld>
            <a:endParaRPr kumimoji="1" lang="ja-JP" altLang="en-US"/>
          </a:p>
        </p:txBody>
      </p:sp>
      <p:sp>
        <p:nvSpPr>
          <p:cNvPr id="14" name="コンテンツ プレースホルダー 2">
            <a:extLst>
              <a:ext uri="{FF2B5EF4-FFF2-40B4-BE49-F238E27FC236}">
                <a16:creationId xmlns="" xmlns:a16="http://schemas.microsoft.com/office/drawing/2014/main" id="{418BC3E2-7D2B-4CC1-810F-1020E9F71EC8}"/>
              </a:ext>
            </a:extLst>
          </p:cNvPr>
          <p:cNvSpPr txBox="1">
            <a:spLocks/>
          </p:cNvSpPr>
          <p:nvPr/>
        </p:nvSpPr>
        <p:spPr>
          <a:xfrm>
            <a:off x="2495801" y="1511843"/>
            <a:ext cx="3962149" cy="464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b="1" dirty="0" smtClean="0">
                <a:latin typeface="+mn-ea"/>
              </a:rPr>
              <a:t>３Ｒ（３アール）つて何だったかな？</a:t>
            </a:r>
            <a:endParaRPr lang="ja-JP" altLang="en-US" sz="2000" b="1" dirty="0">
              <a:latin typeface="+mn-ea"/>
            </a:endParaRPr>
          </a:p>
        </p:txBody>
      </p:sp>
      <p:pic>
        <p:nvPicPr>
          <p:cNvPr id="16" name="図 15"/>
          <p:cNvPicPr/>
          <p:nvPr/>
        </p:nvPicPr>
        <p:blipFill rotWithShape="1">
          <a:blip r:embed="rId3"/>
          <a:srcRect t="22579"/>
          <a:stretch/>
        </p:blipFill>
        <p:spPr bwMode="auto">
          <a:xfrm>
            <a:off x="758821" y="2323572"/>
            <a:ext cx="2066991" cy="1982630"/>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pic>
        <p:nvPicPr>
          <p:cNvPr id="18" name="図 17"/>
          <p:cNvPicPr/>
          <p:nvPr/>
        </p:nvPicPr>
        <p:blipFill rotWithShape="1">
          <a:blip r:embed="rId4"/>
          <a:srcRect t="23381"/>
          <a:stretch/>
        </p:blipFill>
        <p:spPr bwMode="auto">
          <a:xfrm>
            <a:off x="3456432" y="2323572"/>
            <a:ext cx="1898377" cy="1925666"/>
          </a:xfrm>
          <a:prstGeom prst="rect">
            <a:avLst/>
          </a:prstGeom>
          <a:solidFill>
            <a:schemeClr val="tx1"/>
          </a:solidFill>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pic>
        <p:nvPicPr>
          <p:cNvPr id="19" name="図 18"/>
          <p:cNvPicPr/>
          <p:nvPr/>
        </p:nvPicPr>
        <p:blipFill rotWithShape="1">
          <a:blip r:embed="rId5"/>
          <a:srcRect t="23073"/>
          <a:stretch/>
        </p:blipFill>
        <p:spPr bwMode="auto">
          <a:xfrm>
            <a:off x="6065037" y="2252288"/>
            <a:ext cx="2065973" cy="1996950"/>
          </a:xfrm>
          <a:prstGeom prst="rect">
            <a:avLst/>
          </a:prstGeom>
          <a:solidFill>
            <a:schemeClr val="tx1"/>
          </a:solidFill>
          <a:ln>
            <a:solidFill>
              <a:schemeClr val="tx1"/>
            </a:solidFill>
          </a:ln>
          <a:extLst>
            <a:ext uri="{53640926-AAD7-44D8-BBD7-CCE9431645EC}">
              <a14:shadowObscured xmlns:a14="http://schemas.microsoft.com/office/drawing/2010/main"/>
            </a:ext>
          </a:extLst>
        </p:spPr>
      </p:pic>
      <p:sp>
        <p:nvSpPr>
          <p:cNvPr id="24" name="テキスト ボックス 2"/>
          <p:cNvSpPr txBox="1">
            <a:spLocks noChangeArrowheads="1"/>
          </p:cNvSpPr>
          <p:nvPr/>
        </p:nvSpPr>
        <p:spPr bwMode="auto">
          <a:xfrm>
            <a:off x="1030316" y="4620123"/>
            <a:ext cx="1524000" cy="330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ja-JP" sz="20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リデュース</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105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テキスト ボックス 2"/>
          <p:cNvSpPr txBox="1">
            <a:spLocks noChangeArrowheads="1"/>
          </p:cNvSpPr>
          <p:nvPr/>
        </p:nvSpPr>
        <p:spPr bwMode="auto">
          <a:xfrm>
            <a:off x="3714875" y="4614444"/>
            <a:ext cx="1524000" cy="330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ja-JP" altLang="en-US"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リュース</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105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9" name="テキスト ボックス 2"/>
          <p:cNvSpPr txBox="1">
            <a:spLocks noChangeArrowheads="1"/>
          </p:cNvSpPr>
          <p:nvPr/>
        </p:nvSpPr>
        <p:spPr bwMode="auto">
          <a:xfrm>
            <a:off x="6391656" y="4584752"/>
            <a:ext cx="1524000" cy="3302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pPr>
            <a:r>
              <a:rPr lang="ja-JP" altLang="en-US"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リサイクル</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105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正方形/長方形 8"/>
          <p:cNvSpPr/>
          <p:nvPr/>
        </p:nvSpPr>
        <p:spPr>
          <a:xfrm>
            <a:off x="913987" y="4603163"/>
            <a:ext cx="1795496" cy="4754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643112" y="4541800"/>
            <a:ext cx="1795496" cy="4754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6284976" y="4505855"/>
            <a:ext cx="1795496" cy="4754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2"/>
          <p:cNvSpPr txBox="1">
            <a:spLocks noChangeArrowheads="1"/>
          </p:cNvSpPr>
          <p:nvPr/>
        </p:nvSpPr>
        <p:spPr bwMode="auto">
          <a:xfrm>
            <a:off x="894569" y="5214188"/>
            <a:ext cx="1931243" cy="9607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ja-JP" altLang="en-US" sz="2400" kern="100" dirty="0" smtClean="0">
                <a:effectLst/>
                <a:latin typeface="Meiryo UI" panose="020B0604030504040204" pitchFamily="50" charset="-128"/>
                <a:ea typeface="Meiryo UI" panose="020B0604030504040204" pitchFamily="50" charset="-128"/>
                <a:cs typeface="Times New Roman" panose="02020603050405020304" pitchFamily="18" charset="0"/>
              </a:rPr>
              <a:t>ごみになるものをへらす</a:t>
            </a: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テキスト ボックス 2"/>
          <p:cNvSpPr txBox="1">
            <a:spLocks noChangeArrowheads="1"/>
          </p:cNvSpPr>
          <p:nvPr/>
        </p:nvSpPr>
        <p:spPr bwMode="auto">
          <a:xfrm>
            <a:off x="3288132" y="5214188"/>
            <a:ext cx="2505455" cy="13512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dist">
              <a:spcAft>
                <a:spcPts val="0"/>
              </a:spcAft>
            </a:pPr>
            <a:r>
              <a:rPr lang="ja-JP" altLang="en-US" sz="2400" kern="100" dirty="0" smtClean="0">
                <a:effectLst/>
                <a:latin typeface="Meiryo UI" panose="020B0604030504040204" pitchFamily="50" charset="-128"/>
                <a:ea typeface="Meiryo UI" panose="020B0604030504040204" pitchFamily="50" charset="-128"/>
                <a:cs typeface="Times New Roman" panose="02020603050405020304" pitchFamily="18" charset="0"/>
              </a:rPr>
              <a:t>使い終わったものを捨てずにもう一度</a:t>
            </a:r>
            <a:endParaRPr lang="en-US" altLang="ja-JP" sz="24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2400" kern="100" dirty="0" smtClean="0">
                <a:effectLst/>
                <a:latin typeface="Meiryo UI" panose="020B0604030504040204" pitchFamily="50" charset="-128"/>
                <a:ea typeface="Meiryo UI" panose="020B0604030504040204" pitchFamily="50" charset="-128"/>
                <a:cs typeface="Times New Roman" panose="02020603050405020304" pitchFamily="18" charset="0"/>
              </a:rPr>
              <a:t>使う</a:t>
            </a: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テキスト ボックス 2"/>
          <p:cNvSpPr txBox="1">
            <a:spLocks noChangeArrowheads="1"/>
          </p:cNvSpPr>
          <p:nvPr/>
        </p:nvSpPr>
        <p:spPr bwMode="auto">
          <a:xfrm>
            <a:off x="6065037" y="5142942"/>
            <a:ext cx="2545147" cy="13512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dist">
              <a:spcAft>
                <a:spcPts val="0"/>
              </a:spcAft>
            </a:pPr>
            <a:r>
              <a:rPr lang="ja-JP" altLang="en-US" sz="2400" kern="100" dirty="0" smtClean="0">
                <a:latin typeface="Meiryo UI" panose="020B0604030504040204" pitchFamily="50" charset="-128"/>
                <a:ea typeface="Meiryo UI" panose="020B0604030504040204" pitchFamily="50" charset="-128"/>
                <a:cs typeface="Times New Roman" panose="02020603050405020304" pitchFamily="18" charset="0"/>
              </a:rPr>
              <a:t>資源ごみから新しいものを作り、それを</a:t>
            </a:r>
            <a:endParaRPr lang="en-US" altLang="ja-JP" sz="2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2400" kern="100" dirty="0" smtClean="0">
                <a:latin typeface="Meiryo UI" panose="020B0604030504040204" pitchFamily="50" charset="-128"/>
                <a:ea typeface="Meiryo UI" panose="020B0604030504040204" pitchFamily="50" charset="-128"/>
                <a:cs typeface="Times New Roman" panose="02020603050405020304" pitchFamily="18" charset="0"/>
              </a:rPr>
              <a:t>使う</a:t>
            </a:r>
            <a:r>
              <a:rPr lang="en-US" sz="2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タイトル 1"/>
          <p:cNvSpPr txBox="1">
            <a:spLocks/>
          </p:cNvSpPr>
          <p:nvPr/>
        </p:nvSpPr>
        <p:spPr>
          <a:xfrm>
            <a:off x="837784" y="172647"/>
            <a:ext cx="7772400" cy="7642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solidFill>
                  <a:schemeClr val="tx1">
                    <a:lumMod val="65000"/>
                    <a:lumOff val="35000"/>
                  </a:schemeClr>
                </a:solidFill>
                <a:latin typeface="+mn-ea"/>
                <a:ea typeface="+mn-ea"/>
              </a:rPr>
              <a:t>４年生の社会科学習を思い出そう</a:t>
            </a:r>
            <a:endParaRPr lang="ja-JP" altLang="en-US" sz="4000" dirty="0">
              <a:solidFill>
                <a:schemeClr val="tx1">
                  <a:lumMod val="65000"/>
                  <a:lumOff val="35000"/>
                </a:schemeClr>
              </a:solidFill>
              <a:latin typeface="+mn-ea"/>
              <a:ea typeface="+mn-ea"/>
            </a:endParaRPr>
          </a:p>
        </p:txBody>
      </p:sp>
    </p:spTree>
    <p:extLst>
      <p:ext uri="{BB962C8B-B14F-4D97-AF65-F5344CB8AC3E}">
        <p14:creationId xmlns:p14="http://schemas.microsoft.com/office/powerpoint/2010/main" val="407552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0" grpId="0" animBg="1"/>
      <p:bldP spid="31" grpId="0" animBg="1"/>
      <p:bldP spid="32"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7218" y="164962"/>
            <a:ext cx="8721636" cy="953287"/>
          </a:xfrm>
        </p:spPr>
        <p:txBody>
          <a:bodyPr>
            <a:noAutofit/>
          </a:bodyPr>
          <a:lstStyle/>
          <a:p>
            <a:r>
              <a:rPr lang="ja-JP" altLang="en-US" sz="3600" b="1" dirty="0">
                <a:solidFill>
                  <a:schemeClr val="tx1">
                    <a:lumMod val="65000"/>
                    <a:lumOff val="35000"/>
                  </a:schemeClr>
                </a:solidFill>
                <a:latin typeface="+mn-ea"/>
                <a:ea typeface="+mn-ea"/>
              </a:rPr>
              <a:t>自分の生活と身近な環境との関わりを知ろう</a:t>
            </a:r>
            <a:endParaRPr kumimoji="1" lang="ja-JP" altLang="en-US" sz="3600" b="1" dirty="0">
              <a:solidFill>
                <a:schemeClr val="tx1">
                  <a:lumMod val="65000"/>
                  <a:lumOff val="35000"/>
                </a:schemeClr>
              </a:solidFill>
              <a:latin typeface="+mn-ea"/>
              <a:ea typeface="+mn-ea"/>
            </a:endParaRPr>
          </a:p>
        </p:txBody>
      </p:sp>
      <p:sp>
        <p:nvSpPr>
          <p:cNvPr id="3" name="コンテンツ プレースホルダー 2"/>
          <p:cNvSpPr>
            <a:spLocks noGrp="1"/>
          </p:cNvSpPr>
          <p:nvPr>
            <p:ph idx="1"/>
          </p:nvPr>
        </p:nvSpPr>
        <p:spPr>
          <a:xfrm>
            <a:off x="170228" y="1300041"/>
            <a:ext cx="8114388" cy="4351338"/>
          </a:xfrm>
        </p:spPr>
        <p:txBody>
          <a:bodyPr/>
          <a:lstStyle/>
          <a:p>
            <a:pPr marL="0" indent="0">
              <a:buNone/>
            </a:pPr>
            <a:r>
              <a:rPr lang="ja-JP" altLang="en-US" sz="3200" dirty="0">
                <a:latin typeface="+mn-ea"/>
              </a:rPr>
              <a:t>しょう油１５ミリリットルを捨てたら・・・</a:t>
            </a:r>
            <a:endParaRPr lang="en-US" altLang="ja-JP" sz="3200" dirty="0">
              <a:latin typeface="+mn-ea"/>
            </a:endParaRPr>
          </a:p>
          <a:p>
            <a:pPr marL="0" indent="0">
              <a:buNone/>
            </a:pPr>
            <a:endParaRPr lang="en-US" altLang="ja-JP" dirty="0"/>
          </a:p>
          <a:p>
            <a:pPr marL="0" indent="0">
              <a:buNone/>
            </a:pPr>
            <a:r>
              <a:rPr lang="ja-JP" altLang="en-US" dirty="0">
                <a:latin typeface="+mn-ea"/>
              </a:rPr>
              <a:t>魚がすめる水質にするのに４５０リットル必要</a:t>
            </a:r>
            <a:endParaRPr lang="en-US" altLang="ja-JP" dirty="0">
              <a:latin typeface="+mn-ea"/>
            </a:endParaRPr>
          </a:p>
          <a:p>
            <a:pPr marL="0" indent="0">
              <a:buNone/>
            </a:pPr>
            <a:endParaRPr lang="en-US" altLang="ja-JP" dirty="0"/>
          </a:p>
          <a:p>
            <a:pPr marL="0" indent="0">
              <a:buNone/>
            </a:pPr>
            <a:r>
              <a:rPr lang="ja-JP" altLang="en-US" sz="3200" dirty="0">
                <a:latin typeface="+mn-ea"/>
              </a:rPr>
              <a:t>牛乳２００ミリリットルを捨てたら・・・</a:t>
            </a:r>
            <a:endParaRPr lang="en-US" altLang="ja-JP" sz="3200" dirty="0">
              <a:latin typeface="+mn-ea"/>
            </a:endParaRPr>
          </a:p>
          <a:p>
            <a:pPr marL="0" indent="0">
              <a:buNone/>
            </a:pPr>
            <a:endParaRPr kumimoji="1" lang="en-US" altLang="ja-JP" dirty="0"/>
          </a:p>
          <a:p>
            <a:pPr marL="0" indent="0">
              <a:buNone/>
            </a:pPr>
            <a:r>
              <a:rPr kumimoji="1" lang="ja-JP" altLang="en-US" dirty="0">
                <a:latin typeface="+mn-ea"/>
              </a:rPr>
              <a:t>魚がすめる水質にするのに</a:t>
            </a:r>
            <a:r>
              <a:rPr kumimoji="1" lang="en-US" altLang="ja-JP" dirty="0">
                <a:latin typeface="+mn-ea"/>
              </a:rPr>
              <a:t>3,120</a:t>
            </a:r>
            <a:r>
              <a:rPr kumimoji="1" lang="ja-JP" altLang="en-US" dirty="0">
                <a:latin typeface="+mn-ea"/>
              </a:rPr>
              <a:t>リットル必要</a:t>
            </a:r>
          </a:p>
        </p:txBody>
      </p:sp>
      <p:sp>
        <p:nvSpPr>
          <p:cNvPr id="7" name="スライド番号プレースホルダー 6"/>
          <p:cNvSpPr>
            <a:spLocks noGrp="1"/>
          </p:cNvSpPr>
          <p:nvPr>
            <p:ph type="sldNum" sz="quarter" idx="12"/>
          </p:nvPr>
        </p:nvSpPr>
        <p:spPr/>
        <p:txBody>
          <a:bodyPr/>
          <a:lstStyle/>
          <a:p>
            <a:fld id="{B2CE5F31-53AD-48AD-A4AA-3724F59C9503}" type="slidenum">
              <a:rPr kumimoji="1" lang="ja-JP" altLang="en-US" smtClean="0"/>
              <a:t>3</a:t>
            </a:fld>
            <a:endParaRPr kumimoji="1" lang="ja-JP" altLang="en-US"/>
          </a:p>
        </p:txBody>
      </p:sp>
      <p:sp>
        <p:nvSpPr>
          <p:cNvPr id="4" name="正方形/長方形 3"/>
          <p:cNvSpPr/>
          <p:nvPr/>
        </p:nvSpPr>
        <p:spPr>
          <a:xfrm>
            <a:off x="171503" y="2240449"/>
            <a:ext cx="6896278" cy="8128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p:cNvSpPr/>
          <p:nvPr/>
        </p:nvSpPr>
        <p:spPr>
          <a:xfrm>
            <a:off x="197230" y="4311303"/>
            <a:ext cx="6953099" cy="8128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30" name="Picture 6" descr="水槽の魚をみる子供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744" y="4590941"/>
            <a:ext cx="1871166" cy="18711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醤油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6269" y="1234366"/>
            <a:ext cx="934057" cy="9340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牛乳パック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16449">
            <a:off x="8104808" y="1207686"/>
            <a:ext cx="750856" cy="7508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川・河原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7801" y="2223919"/>
            <a:ext cx="1591053" cy="1591053"/>
          </a:xfrm>
          <a:prstGeom prst="rect">
            <a:avLst/>
          </a:prstGeom>
          <a:noFill/>
          <a:extLst>
            <a:ext uri="{909E8E84-426E-40DD-AFC4-6F175D3DCCD1}">
              <a14:hiddenFill xmlns:a14="http://schemas.microsoft.com/office/drawing/2010/main">
                <a:solidFill>
                  <a:srgbClr val="FFFFFF"/>
                </a:solidFill>
              </a14:hiddenFill>
            </a:ext>
          </a:extLst>
        </p:spPr>
      </p:pic>
      <p:sp>
        <p:nvSpPr>
          <p:cNvPr id="6" name="下矢印 5"/>
          <p:cNvSpPr/>
          <p:nvPr/>
        </p:nvSpPr>
        <p:spPr>
          <a:xfrm>
            <a:off x="7873584" y="3846534"/>
            <a:ext cx="540041" cy="6904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28" name="Picture 4" descr="水道から少しずつ水を出している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8522" y="1250350"/>
            <a:ext cx="1100488" cy="11004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水道から少しずつ水を出している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9857" y="3210818"/>
            <a:ext cx="984741" cy="9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58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wipe(down)">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down)">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animEffect transition="in" filter="wipe(down)">
                                      <p:cBhvr>
                                        <p:cTn id="5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4090" y="981165"/>
            <a:ext cx="8121260" cy="1007074"/>
          </a:xfrm>
        </p:spPr>
        <p:txBody>
          <a:bodyPr>
            <a:normAutofit/>
          </a:bodyPr>
          <a:lstStyle/>
          <a:p>
            <a:pPr marL="0" indent="0">
              <a:buNone/>
            </a:pPr>
            <a:r>
              <a:rPr lang="ja-JP" altLang="en-US" b="1" dirty="0">
                <a:latin typeface="+mn-ea"/>
              </a:rPr>
              <a:t>世界では年間</a:t>
            </a:r>
            <a:r>
              <a:rPr lang="ja-JP" altLang="en-US" b="1" dirty="0">
                <a:solidFill>
                  <a:srgbClr val="FF0000"/>
                </a:solidFill>
                <a:latin typeface="+mn-ea"/>
              </a:rPr>
              <a:t>約</a:t>
            </a:r>
            <a:r>
              <a:rPr lang="en-US" altLang="ja-JP" b="1" dirty="0">
                <a:solidFill>
                  <a:srgbClr val="FF0000"/>
                </a:solidFill>
                <a:latin typeface="+mn-ea"/>
              </a:rPr>
              <a:t>800</a:t>
            </a:r>
            <a:r>
              <a:rPr lang="ja-JP" altLang="en-US" b="1" dirty="0">
                <a:solidFill>
                  <a:srgbClr val="FF0000"/>
                </a:solidFill>
                <a:latin typeface="+mn-ea"/>
              </a:rPr>
              <a:t>万トン</a:t>
            </a:r>
            <a:r>
              <a:rPr lang="ja-JP" altLang="en-US" b="1" dirty="0">
                <a:latin typeface="+mn-ea"/>
              </a:rPr>
              <a:t>ものプラスチック</a:t>
            </a:r>
            <a:r>
              <a:rPr lang="ja-JP" altLang="en-US" b="1" dirty="0" smtClean="0">
                <a:latin typeface="+mn-ea"/>
              </a:rPr>
              <a:t>が，</a:t>
            </a:r>
            <a:endParaRPr lang="en-US" altLang="ja-JP" b="1" dirty="0">
              <a:latin typeface="+mn-ea"/>
            </a:endParaRPr>
          </a:p>
          <a:p>
            <a:pPr marL="0" indent="0">
              <a:buNone/>
            </a:pPr>
            <a:r>
              <a:rPr lang="ja-JP" altLang="en-US" b="1" dirty="0">
                <a:latin typeface="+mn-ea"/>
              </a:rPr>
              <a:t>ごみとして海に流れ込んでいるとも推計されています。</a:t>
            </a:r>
            <a:endParaRPr lang="en-US" altLang="ja-JP" b="1" dirty="0">
              <a:latin typeface="+mn-ea"/>
            </a:endParaRPr>
          </a:p>
        </p:txBody>
      </p:sp>
      <p:sp>
        <p:nvSpPr>
          <p:cNvPr id="4" name="スライド番号プレースホルダー 3"/>
          <p:cNvSpPr>
            <a:spLocks noGrp="1"/>
          </p:cNvSpPr>
          <p:nvPr>
            <p:ph type="sldNum" sz="quarter" idx="12"/>
          </p:nvPr>
        </p:nvSpPr>
        <p:spPr/>
        <p:txBody>
          <a:bodyPr/>
          <a:lstStyle/>
          <a:p>
            <a:fld id="{B2CE5F31-53AD-48AD-A4AA-3724F59C9503}" type="slidenum">
              <a:rPr kumimoji="1" lang="ja-JP" altLang="en-US" smtClean="0"/>
              <a:t>4</a:t>
            </a:fld>
            <a:endParaRPr kumimoji="1" lang="ja-JP" altLang="en-US"/>
          </a:p>
        </p:txBody>
      </p:sp>
      <p:pic>
        <p:nvPicPr>
          <p:cNvPr id="4098" name="Picture 2" descr="https://www.gov-online.go.jp/useful/article/201905/img/01_main_visu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905" y="1883557"/>
            <a:ext cx="3307888" cy="305955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descr="ãç¡æ ã¤ã©ã¹ã ç·ã®å­ãã®ç»åæ¤ç´¢çµæ"/>
          <p:cNvSpPr>
            <a:spLocks noChangeAspect="1" noChangeArrowheads="1"/>
          </p:cNvSpPr>
          <p:nvPr/>
        </p:nvSpPr>
        <p:spPr bwMode="auto">
          <a:xfrm>
            <a:off x="-13684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タイトル 1"/>
          <p:cNvSpPr txBox="1">
            <a:spLocks/>
          </p:cNvSpPr>
          <p:nvPr/>
        </p:nvSpPr>
        <p:spPr>
          <a:xfrm>
            <a:off x="122212" y="94681"/>
            <a:ext cx="9021788" cy="953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smtClean="0">
                <a:solidFill>
                  <a:schemeClr val="tx1">
                    <a:lumMod val="65000"/>
                    <a:lumOff val="35000"/>
                  </a:schemeClr>
                </a:solidFill>
                <a:latin typeface="+mn-ea"/>
                <a:ea typeface="+mn-ea"/>
              </a:rPr>
              <a:t>自分の生活と身近な環境との関わりを知ろう</a:t>
            </a:r>
            <a:endParaRPr lang="ja-JP" altLang="en-US" sz="3600" b="1" dirty="0">
              <a:solidFill>
                <a:schemeClr val="tx1">
                  <a:lumMod val="65000"/>
                  <a:lumOff val="35000"/>
                </a:schemeClr>
              </a:solidFill>
              <a:latin typeface="+mn-ea"/>
              <a:ea typeface="+mn-ea"/>
            </a:endParaRPr>
          </a:p>
        </p:txBody>
      </p:sp>
      <p:pic>
        <p:nvPicPr>
          <p:cNvPr id="12" name="Picture 2" descr="https://www.gov-online.go.jp/useful/article/201905/img/01_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45" y="2220737"/>
            <a:ext cx="4973814" cy="3730360"/>
          </a:xfrm>
          <a:prstGeom prst="rect">
            <a:avLst/>
          </a:prstGeom>
          <a:noFill/>
          <a:extLst>
            <a:ext uri="{909E8E84-426E-40DD-AFC4-6F175D3DCCD1}">
              <a14:hiddenFill xmlns:a14="http://schemas.microsoft.com/office/drawing/2010/main">
                <a:solidFill>
                  <a:srgbClr val="FFFFFF"/>
                </a:solidFill>
              </a14:hiddenFill>
            </a:ext>
          </a:extLst>
        </p:spPr>
      </p:pic>
      <p:sp>
        <p:nvSpPr>
          <p:cNvPr id="13" name="タイトル 1"/>
          <p:cNvSpPr>
            <a:spLocks noGrp="1"/>
          </p:cNvSpPr>
          <p:nvPr>
            <p:ph type="title"/>
          </p:nvPr>
        </p:nvSpPr>
        <p:spPr>
          <a:xfrm>
            <a:off x="975294" y="6087410"/>
            <a:ext cx="3919435" cy="537881"/>
          </a:xfrm>
        </p:spPr>
        <p:txBody>
          <a:bodyPr>
            <a:normAutofit/>
          </a:bodyPr>
          <a:lstStyle/>
          <a:p>
            <a:r>
              <a:rPr lang="ja-JP" altLang="en-US" sz="1800" dirty="0">
                <a:latin typeface="Meiryo UI" panose="020B0604030504040204" pitchFamily="50" charset="-128"/>
                <a:ea typeface="Meiryo UI" panose="020B0604030504040204" pitchFamily="50" charset="-128"/>
              </a:rPr>
              <a:t>漂着したプラスチックごみで汚れた海岸</a:t>
            </a:r>
            <a:endParaRPr kumimoji="1" lang="ja-JP" altLang="en-US" sz="1800" dirty="0">
              <a:latin typeface="Meiryo UI" panose="020B0604030504040204" pitchFamily="50" charset="-128"/>
              <a:ea typeface="Meiryo UI" panose="020B0604030504040204" pitchFamily="50" charset="-128"/>
            </a:endParaRPr>
          </a:p>
        </p:txBody>
      </p:sp>
      <p:sp>
        <p:nvSpPr>
          <p:cNvPr id="14" name="コンテンツ プレースホルダー 2"/>
          <p:cNvSpPr txBox="1">
            <a:spLocks/>
          </p:cNvSpPr>
          <p:nvPr/>
        </p:nvSpPr>
        <p:spPr>
          <a:xfrm>
            <a:off x="5200559" y="4561036"/>
            <a:ext cx="3943441" cy="7963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latin typeface="Meiryo UI" panose="020B0604030504040204" pitchFamily="50" charset="-128"/>
                <a:ea typeface="Meiryo UI" panose="020B0604030504040204" pitchFamily="50" charset="-128"/>
              </a:rPr>
              <a:t>クジラや魚は海に漂流するビニール袋をエサと間違えて食べてしまっている</a:t>
            </a:r>
            <a:endParaRPr lang="ja-JP" altLang="en-US" sz="2000" dirty="0">
              <a:latin typeface="Meiryo UI" panose="020B0604030504040204" pitchFamily="50" charset="-128"/>
              <a:ea typeface="Meiryo UI" panose="020B0604030504040204" pitchFamily="50" charset="-128"/>
            </a:endParaRPr>
          </a:p>
        </p:txBody>
      </p:sp>
      <p:sp>
        <p:nvSpPr>
          <p:cNvPr id="6" name="下矢印 5"/>
          <p:cNvSpPr/>
          <p:nvPr/>
        </p:nvSpPr>
        <p:spPr>
          <a:xfrm>
            <a:off x="6457950" y="5344023"/>
            <a:ext cx="1395132" cy="310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2"/>
          <p:cNvSpPr txBox="1">
            <a:spLocks/>
          </p:cNvSpPr>
          <p:nvPr/>
        </p:nvSpPr>
        <p:spPr>
          <a:xfrm>
            <a:off x="5200559" y="5812039"/>
            <a:ext cx="3943441" cy="7963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latin typeface="Meiryo UI" panose="020B0604030504040204" pitchFamily="50" charset="-128"/>
                <a:ea typeface="Meiryo UI" panose="020B0604030504040204" pitchFamily="50" charset="-128"/>
              </a:rPr>
              <a:t>なぜこのようなことが起こっているのか</a:t>
            </a:r>
            <a:endParaRPr lang="en-US" altLang="ja-JP" sz="20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000" dirty="0" smtClean="0">
                <a:latin typeface="Meiryo UI" panose="020B0604030504040204" pitchFamily="50" charset="-128"/>
                <a:ea typeface="Meiryo UI" panose="020B0604030504040204" pitchFamily="50" charset="-128"/>
              </a:rPr>
              <a:t>考えてみよう！</a:t>
            </a:r>
            <a:endParaRPr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8735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www.petbottle-rec.gr.jp/product/catalog/img/product/e0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41962">
            <a:off x="307080" y="3472006"/>
            <a:ext cx="1546106" cy="11967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petbottle-rec.gr.jp/product/catalog/img/product/e0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50110">
            <a:off x="1112486" y="2298219"/>
            <a:ext cx="2436544" cy="167146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32972" y="108933"/>
            <a:ext cx="8397448" cy="897036"/>
          </a:xfrm>
        </p:spPr>
        <p:txBody>
          <a:bodyPr>
            <a:normAutofit fontScale="90000"/>
          </a:bodyPr>
          <a:lstStyle/>
          <a:p>
            <a:r>
              <a:rPr lang="ja-JP" altLang="en-US" dirty="0">
                <a:solidFill>
                  <a:schemeClr val="tx1">
                    <a:lumMod val="65000"/>
                    <a:lumOff val="35000"/>
                  </a:schemeClr>
                </a:solidFill>
                <a:latin typeface="+mn-ea"/>
                <a:ea typeface="+mn-ea"/>
              </a:rPr>
              <a:t>ペットボトル</a:t>
            </a:r>
            <a:r>
              <a:rPr kumimoji="1" lang="ja-JP" altLang="en-US" dirty="0">
                <a:solidFill>
                  <a:schemeClr val="tx1">
                    <a:lumMod val="65000"/>
                    <a:lumOff val="35000"/>
                  </a:schemeClr>
                </a:solidFill>
                <a:latin typeface="+mn-ea"/>
                <a:ea typeface="+mn-ea"/>
              </a:rPr>
              <a:t>からリサイクルされた製品</a:t>
            </a:r>
          </a:p>
        </p:txBody>
      </p:sp>
      <p:pic>
        <p:nvPicPr>
          <p:cNvPr id="1040" name="Picture 16" descr="http://www.petbottle-rec.gr.jp/product/catalog/img/product/f003.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993685" y="1262378"/>
            <a:ext cx="2713506" cy="1809004"/>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B2CE5F31-53AD-48AD-A4AA-3724F59C9503}" type="slidenum">
              <a:rPr kumimoji="1" lang="ja-JP" altLang="en-US" smtClean="0"/>
              <a:t>5</a:t>
            </a:fld>
            <a:endParaRPr kumimoji="1" lang="ja-JP" altLang="en-US"/>
          </a:p>
        </p:txBody>
      </p:sp>
      <p:pic>
        <p:nvPicPr>
          <p:cNvPr id="1026" name="Picture 2" descr="ペットボトルのラベルを剥がした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0057" y="4070395"/>
            <a:ext cx="2790508" cy="2790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etbottle-rec.gr.jp/product/catalog/img/product/b00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150679">
            <a:off x="714886" y="4840716"/>
            <a:ext cx="1376421" cy="16723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http://www.petbottle-rec.gr.jp/product/catalog/img/product/b0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9438" y="5114137"/>
            <a:ext cx="2394423" cy="1541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etbottle-rec.gr.jp/product/catalog/img/product/c00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271" y="3133952"/>
            <a:ext cx="1784313" cy="14125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petbottle-rec.gr.jp/product/catalog/img/product/c00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49" y="1037255"/>
            <a:ext cx="2286000" cy="130492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petbottle-rec.gr.jp/product/catalog/img/product/l01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64848" y="2112145"/>
            <a:ext cx="1988759" cy="1658319"/>
          </a:xfrm>
          <a:prstGeom prst="rect">
            <a:avLst/>
          </a:prstGeom>
          <a:noFill/>
          <a:extLst>
            <a:ext uri="{909E8E84-426E-40DD-AFC4-6F175D3DCCD1}">
              <a14:hiddenFill xmlns:a14="http://schemas.microsoft.com/office/drawing/2010/main">
                <a:solidFill>
                  <a:srgbClr val="FFFFFF"/>
                </a:solidFill>
              </a14:hiddenFill>
            </a:ext>
          </a:extLst>
        </p:spPr>
      </p:pic>
      <p:sp>
        <p:nvSpPr>
          <p:cNvPr id="10" name="上矢印 9"/>
          <p:cNvSpPr/>
          <p:nvPr/>
        </p:nvSpPr>
        <p:spPr>
          <a:xfrm>
            <a:off x="3569296" y="2551758"/>
            <a:ext cx="643830" cy="1378059"/>
          </a:xfrm>
          <a:prstGeom prst="upArrow">
            <a:avLst>
              <a:gd name="adj1" fmla="val 4389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上矢印 21"/>
          <p:cNvSpPr/>
          <p:nvPr/>
        </p:nvSpPr>
        <p:spPr>
          <a:xfrm rot="18066090">
            <a:off x="2205947" y="3903633"/>
            <a:ext cx="738226" cy="1378059"/>
          </a:xfrm>
          <a:prstGeom prst="upArrow">
            <a:avLst>
              <a:gd name="adj1" fmla="val 4389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上矢印 22"/>
          <p:cNvSpPr/>
          <p:nvPr/>
        </p:nvSpPr>
        <p:spPr>
          <a:xfrm rot="3501232">
            <a:off x="6003732" y="3923530"/>
            <a:ext cx="571409" cy="1378059"/>
          </a:xfrm>
          <a:prstGeom prst="upArrow">
            <a:avLst>
              <a:gd name="adj1" fmla="val 4389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75496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8"/>
                                        </p:tgtEl>
                                        <p:attrNameLst>
                                          <p:attrName>style.visibility</p:attrName>
                                        </p:attrNameLst>
                                      </p:cBhvr>
                                      <p:to>
                                        <p:strVal val="visible"/>
                                      </p:to>
                                    </p:set>
                                    <p:animEffect transition="in" filter="wipe(down)">
                                      <p:cBhvr>
                                        <p:cTn id="12" dur="500"/>
                                        <p:tgtEl>
                                          <p:spTgt spid="10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wipe(down)">
                                      <p:cBhvr>
                                        <p:cTn id="17" dur="5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wipe(down)">
                                      <p:cBhvr>
                                        <p:cTn id="22" dur="500"/>
                                        <p:tgtEl>
                                          <p:spTgt spid="10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40"/>
                                        </p:tgtEl>
                                        <p:attrNameLst>
                                          <p:attrName>style.visibility</p:attrName>
                                        </p:attrNameLst>
                                      </p:cBhvr>
                                      <p:to>
                                        <p:strVal val="visible"/>
                                      </p:to>
                                    </p:set>
                                    <p:animEffect transition="in" filter="wipe(down)">
                                      <p:cBhvr>
                                        <p:cTn id="27" dur="500"/>
                                        <p:tgtEl>
                                          <p:spTgt spid="10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wipe(down)">
                                      <p:cBhvr>
                                        <p:cTn id="32" dur="500"/>
                                        <p:tgtEl>
                                          <p:spTgt spid="10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44"/>
                                        </p:tgtEl>
                                        <p:attrNameLst>
                                          <p:attrName>style.visibility</p:attrName>
                                        </p:attrNameLst>
                                      </p:cBhvr>
                                      <p:to>
                                        <p:strVal val="visible"/>
                                      </p:to>
                                    </p:set>
                                    <p:animEffect transition="in" filter="wipe(down)">
                                      <p:cBhvr>
                                        <p:cTn id="37" dur="500"/>
                                        <p:tgtEl>
                                          <p:spTgt spid="10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6776" y="162298"/>
            <a:ext cx="6007608" cy="1325563"/>
          </a:xfrm>
        </p:spPr>
        <p:txBody>
          <a:bodyPr/>
          <a:lstStyle/>
          <a:p>
            <a:r>
              <a:rPr kumimoji="1" lang="ja-JP" altLang="en-US" b="1" dirty="0" smtClean="0">
                <a:latin typeface="+mn-ea"/>
                <a:ea typeface="+mn-ea"/>
              </a:rPr>
              <a:t>私たちにできることは？</a:t>
            </a:r>
            <a:endParaRPr kumimoji="1" lang="ja-JP" altLang="en-US" b="1" dirty="0">
              <a:latin typeface="+mn-ea"/>
              <a:ea typeface="+mn-ea"/>
            </a:endParaRPr>
          </a:p>
        </p:txBody>
      </p:sp>
      <p:sp>
        <p:nvSpPr>
          <p:cNvPr id="3" name="コンテンツ プレースホルダー 2"/>
          <p:cNvSpPr>
            <a:spLocks noGrp="1"/>
          </p:cNvSpPr>
          <p:nvPr>
            <p:ph idx="1"/>
          </p:nvPr>
        </p:nvSpPr>
        <p:spPr>
          <a:xfrm>
            <a:off x="-1234440" y="1115568"/>
            <a:ext cx="10515600" cy="5449824"/>
          </a:xfrm>
        </p:spPr>
        <p:txBody>
          <a:bodyPr>
            <a:normAutofit/>
          </a:bodyPr>
          <a:lstStyle/>
          <a:p>
            <a:pPr marL="0" indent="0">
              <a:buNone/>
            </a:pP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B2CE5F31-53AD-48AD-A4AA-3724F59C9503}" type="slidenum">
              <a:rPr kumimoji="1" lang="ja-JP" altLang="en-US" smtClean="0"/>
              <a:t>6</a:t>
            </a:fld>
            <a:endParaRPr kumimoji="1" lang="ja-JP" altLang="en-US"/>
          </a:p>
        </p:txBody>
      </p:sp>
      <p:pic>
        <p:nvPicPr>
          <p:cNvPr id="6" name="Picture 2" descr="https://www.gov-online.go.jp/useful/article/201905/img/01_09.jpg"/>
          <p:cNvPicPr/>
          <p:nvPr/>
        </p:nvPicPr>
        <p:blipFill rotWithShape="1">
          <a:blip r:embed="rId3" cstate="print">
            <a:extLst>
              <a:ext uri="{28A0092B-C50C-407E-A947-70E740481C1C}">
                <a14:useLocalDpi xmlns:a14="http://schemas.microsoft.com/office/drawing/2010/main" val="0"/>
              </a:ext>
            </a:extLst>
          </a:blip>
          <a:srcRect l="4052" r="65407" b="50175"/>
          <a:stretch/>
        </p:blipFill>
        <p:spPr bwMode="auto">
          <a:xfrm>
            <a:off x="640080" y="1628100"/>
            <a:ext cx="2304288" cy="1899428"/>
          </a:xfrm>
          <a:prstGeom prst="rect">
            <a:avLst/>
          </a:prstGeom>
          <a:noFill/>
          <a:ln>
            <a:noFill/>
          </a:ln>
          <a:extLst>
            <a:ext uri="{53640926-AAD7-44D8-BBD7-CCE9431645EC}">
              <a14:shadowObscured xmlns:a14="http://schemas.microsoft.com/office/drawing/2010/main"/>
            </a:ext>
          </a:extLst>
        </p:spPr>
      </p:pic>
      <p:pic>
        <p:nvPicPr>
          <p:cNvPr id="7" name="Picture 2" descr="https://www.gov-online.go.jp/useful/article/201905/img/01_09.jpg"/>
          <p:cNvPicPr/>
          <p:nvPr/>
        </p:nvPicPr>
        <p:blipFill rotWithShape="1">
          <a:blip r:embed="rId4" cstate="print">
            <a:extLst>
              <a:ext uri="{28A0092B-C50C-407E-A947-70E740481C1C}">
                <a14:useLocalDpi xmlns:a14="http://schemas.microsoft.com/office/drawing/2010/main" val="0"/>
              </a:ext>
            </a:extLst>
          </a:blip>
          <a:srcRect t="55803" r="65718"/>
          <a:stretch/>
        </p:blipFill>
        <p:spPr bwMode="auto">
          <a:xfrm>
            <a:off x="640080" y="4244262"/>
            <a:ext cx="2558465" cy="2075965"/>
          </a:xfrm>
          <a:prstGeom prst="rect">
            <a:avLst/>
          </a:prstGeom>
          <a:noFill/>
          <a:ln>
            <a:noFill/>
          </a:ln>
          <a:extLst>
            <a:ext uri="{53640926-AAD7-44D8-BBD7-CCE9431645EC}">
              <a14:shadowObscured xmlns:a14="http://schemas.microsoft.com/office/drawing/2010/main"/>
            </a:ext>
          </a:extLst>
        </p:spPr>
      </p:pic>
      <p:pic>
        <p:nvPicPr>
          <p:cNvPr id="8" name="Picture 2" descr="https://www.gov-online.go.jp/useful/article/201905/img/01_09.jpg"/>
          <p:cNvPicPr/>
          <p:nvPr/>
        </p:nvPicPr>
        <p:blipFill rotWithShape="1">
          <a:blip r:embed="rId5" cstate="print">
            <a:extLst>
              <a:ext uri="{28A0092B-C50C-407E-A947-70E740481C1C}">
                <a14:useLocalDpi xmlns:a14="http://schemas.microsoft.com/office/drawing/2010/main" val="0"/>
              </a:ext>
            </a:extLst>
          </a:blip>
          <a:srcRect l="35216" t="52523" r="30807" b="3889"/>
          <a:stretch/>
        </p:blipFill>
        <p:spPr bwMode="auto">
          <a:xfrm>
            <a:off x="3198545" y="3738451"/>
            <a:ext cx="2562175" cy="1730113"/>
          </a:xfrm>
          <a:prstGeom prst="rect">
            <a:avLst/>
          </a:prstGeom>
          <a:noFill/>
          <a:ln>
            <a:noFill/>
          </a:ln>
          <a:extLst>
            <a:ext uri="{53640926-AAD7-44D8-BBD7-CCE9431645EC}">
              <a14:shadowObscured xmlns:a14="http://schemas.microsoft.com/office/drawing/2010/main"/>
            </a:ext>
          </a:extLst>
        </p:spPr>
      </p:pic>
      <p:pic>
        <p:nvPicPr>
          <p:cNvPr id="9" name="図 8">
            <a:extLst>
              <a:ext uri="{FF2B5EF4-FFF2-40B4-BE49-F238E27FC236}">
                <a16:creationId xmlns="" xmlns:a16="http://schemas.microsoft.com/office/drawing/2014/main" id="{2706FE7F-AE72-4FAB-8585-5F7D9B867FF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572306" y="1763951"/>
            <a:ext cx="1814652" cy="1641559"/>
          </a:xfrm>
          <a:prstGeom prst="rect">
            <a:avLst/>
          </a:prstGeom>
        </p:spPr>
      </p:pic>
      <p:pic>
        <p:nvPicPr>
          <p:cNvPr id="10" name="図 9">
            <a:extLst>
              <a:ext uri="{FF2B5EF4-FFF2-40B4-BE49-F238E27FC236}">
                <a16:creationId xmlns="" xmlns:a16="http://schemas.microsoft.com/office/drawing/2014/main" id="{3B1AA783-4599-4BD4-B242-BD072191899F}"/>
              </a:ext>
            </a:extLst>
          </p:cNvPr>
          <p:cNvPicPr/>
          <p:nvPr/>
        </p:nvPicPr>
        <p:blipFill>
          <a:blip r:embed="rId7"/>
          <a:stretch>
            <a:fillRect/>
          </a:stretch>
        </p:blipFill>
        <p:spPr>
          <a:xfrm>
            <a:off x="6287816" y="1685020"/>
            <a:ext cx="1108514" cy="1188149"/>
          </a:xfrm>
          <a:prstGeom prst="rect">
            <a:avLst/>
          </a:prstGeom>
        </p:spPr>
      </p:pic>
      <p:pic>
        <p:nvPicPr>
          <p:cNvPr id="11" name="図 10" descr="C:\Users\9052160\Desktop\児童用\214818.jpg"/>
          <p:cNvPicPr/>
          <p:nvPr/>
        </p:nvPicPr>
        <p:blipFill rotWithShape="1">
          <a:blip r:embed="rId8" cstate="print">
            <a:extLst>
              <a:ext uri="{28A0092B-C50C-407E-A947-70E740481C1C}">
                <a14:useLocalDpi xmlns:a14="http://schemas.microsoft.com/office/drawing/2010/main" val="0"/>
              </a:ext>
            </a:extLst>
          </a:blip>
          <a:srcRect l="5476" t="25004" r="7266" b="25160"/>
          <a:stretch/>
        </p:blipFill>
        <p:spPr bwMode="auto">
          <a:xfrm>
            <a:off x="6316158" y="5014247"/>
            <a:ext cx="1757957" cy="908634"/>
          </a:xfrm>
          <a:prstGeom prst="rect">
            <a:avLst/>
          </a:prstGeom>
          <a:noFill/>
          <a:ln>
            <a:noFill/>
          </a:ln>
          <a:extLst>
            <a:ext uri="{53640926-AAD7-44D8-BBD7-CCE9431645EC}">
              <a14:shadowObscured xmlns:a14="http://schemas.microsoft.com/office/drawing/2010/main"/>
            </a:ext>
          </a:extLst>
        </p:spPr>
      </p:pic>
      <p:pic>
        <p:nvPicPr>
          <p:cNvPr id="12" name="図 11" descr="C:\Users\9052160\Desktop\児童用\595329.jpg"/>
          <p:cNvPicPr/>
          <p:nvPr/>
        </p:nvPicPr>
        <p:blipFill rotWithShape="1">
          <a:blip r:embed="rId9" cstate="print">
            <a:extLst>
              <a:ext uri="{28A0092B-C50C-407E-A947-70E740481C1C}">
                <a14:useLocalDpi xmlns:a14="http://schemas.microsoft.com/office/drawing/2010/main" val="0"/>
              </a:ext>
            </a:extLst>
          </a:blip>
          <a:srcRect l="9307" t="6206" r="9486" b="7825"/>
          <a:stretch/>
        </p:blipFill>
        <p:spPr bwMode="auto">
          <a:xfrm>
            <a:off x="6316158" y="3070328"/>
            <a:ext cx="2003027" cy="13156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4746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90807"/>
            <a:ext cx="7886700" cy="1024762"/>
          </a:xfrm>
        </p:spPr>
        <p:txBody>
          <a:bodyPr>
            <a:normAutofit fontScale="90000"/>
          </a:bodyPr>
          <a:lstStyle/>
          <a:p>
            <a:r>
              <a:rPr kumimoji="1" lang="ja-JP" altLang="en-US" dirty="0" smtClean="0">
                <a:solidFill>
                  <a:schemeClr val="tx1">
                    <a:lumMod val="65000"/>
                    <a:lumOff val="35000"/>
                  </a:schemeClr>
                </a:solidFill>
              </a:rPr>
              <a:t>毎日の暮らしをチェックしてみよう！</a:t>
            </a:r>
            <a:endParaRPr kumimoji="1" lang="ja-JP" altLang="en-US" dirty="0">
              <a:solidFill>
                <a:schemeClr val="tx1">
                  <a:lumMod val="65000"/>
                  <a:lumOff val="35000"/>
                </a:schemeClr>
              </a:solidFill>
            </a:endParaRPr>
          </a:p>
        </p:txBody>
      </p:sp>
      <p:sp>
        <p:nvSpPr>
          <p:cNvPr id="4" name="スライド番号プレースホルダー 3"/>
          <p:cNvSpPr>
            <a:spLocks noGrp="1"/>
          </p:cNvSpPr>
          <p:nvPr>
            <p:ph type="sldNum" sz="quarter" idx="12"/>
          </p:nvPr>
        </p:nvSpPr>
        <p:spPr>
          <a:xfrm>
            <a:off x="6975308" y="6337462"/>
            <a:ext cx="2057400" cy="365125"/>
          </a:xfrm>
        </p:spPr>
        <p:txBody>
          <a:bodyPr/>
          <a:lstStyle/>
          <a:p>
            <a:fld id="{B2CE5F31-53AD-48AD-A4AA-3724F59C9503}" type="slidenum">
              <a:rPr kumimoji="1" lang="ja-JP" altLang="en-US" smtClean="0"/>
              <a:t>7</a:t>
            </a:fld>
            <a:endParaRPr kumimoji="1" lang="ja-JP" altLang="en-US" dirty="0"/>
          </a:p>
        </p:txBody>
      </p:sp>
      <p:sp>
        <p:nvSpPr>
          <p:cNvPr id="6" name="タイトル 1"/>
          <p:cNvSpPr txBox="1">
            <a:spLocks/>
          </p:cNvSpPr>
          <p:nvPr/>
        </p:nvSpPr>
        <p:spPr>
          <a:xfrm>
            <a:off x="2093615" y="831057"/>
            <a:ext cx="5296662" cy="6583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t>資源を大切にしているかな？</a:t>
            </a:r>
            <a:endParaRPr lang="ja-JP" altLang="en-US" sz="3200" dirty="0"/>
          </a:p>
        </p:txBody>
      </p:sp>
      <p:graphicFrame>
        <p:nvGraphicFramePr>
          <p:cNvPr id="7" name="表 6"/>
          <p:cNvGraphicFramePr>
            <a:graphicFrameLocks noGrp="1"/>
          </p:cNvGraphicFramePr>
          <p:nvPr>
            <p:extLst>
              <p:ext uri="{D42A27DB-BD31-4B8C-83A1-F6EECF244321}">
                <p14:modId xmlns:p14="http://schemas.microsoft.com/office/powerpoint/2010/main" val="2929335426"/>
              </p:ext>
            </p:extLst>
          </p:nvPr>
        </p:nvGraphicFramePr>
        <p:xfrm>
          <a:off x="707517" y="1573213"/>
          <a:ext cx="7728966" cy="4797164"/>
        </p:xfrm>
        <a:graphic>
          <a:graphicData uri="http://schemas.openxmlformats.org/drawingml/2006/table">
            <a:tbl>
              <a:tblPr firstRow="1" bandRow="1">
                <a:tableStyleId>{5940675A-B579-460E-94D1-54222C63F5DA}</a:tableStyleId>
              </a:tblPr>
              <a:tblGrid>
                <a:gridCol w="681469">
                  <a:extLst>
                    <a:ext uri="{9D8B030D-6E8A-4147-A177-3AD203B41FA5}">
                      <a16:colId xmlns="" xmlns:a16="http://schemas.microsoft.com/office/drawing/2014/main" val="20000"/>
                    </a:ext>
                  </a:extLst>
                </a:gridCol>
                <a:gridCol w="7047497">
                  <a:extLst>
                    <a:ext uri="{9D8B030D-6E8A-4147-A177-3AD203B41FA5}">
                      <a16:colId xmlns="" xmlns:a16="http://schemas.microsoft.com/office/drawing/2014/main" val="20001"/>
                    </a:ext>
                  </a:extLst>
                </a:gridCol>
              </a:tblGrid>
              <a:tr h="319284">
                <a:tc gridSpan="2">
                  <a:txBody>
                    <a:bodyPr/>
                    <a:lstStyle/>
                    <a:p>
                      <a:r>
                        <a:rPr kumimoji="1" lang="ja-JP" altLang="en-US" sz="2000" b="1" kern="1200" dirty="0" smtClean="0">
                          <a:solidFill>
                            <a:schemeClr val="tx1"/>
                          </a:solidFill>
                          <a:latin typeface="Meiryo UI" panose="020B0604030504040204" pitchFamily="50" charset="-128"/>
                          <a:ea typeface="Meiryo UI" panose="020B0604030504040204" pitchFamily="50" charset="-128"/>
                          <a:cs typeface="+mn-cs"/>
                        </a:rPr>
                        <a:t>買うとき</a:t>
                      </a:r>
                      <a:endParaRPr kumimoji="1" lang="ja-JP" altLang="en-US" sz="2000" b="1" kern="1200" dirty="0">
                        <a:solidFill>
                          <a:schemeClr val="tx1"/>
                        </a:solidFill>
                        <a:latin typeface="Meiryo UI" panose="020B0604030504040204" pitchFamily="50" charset="-128"/>
                        <a:ea typeface="Meiryo UI" panose="020B0604030504040204" pitchFamily="50" charset="-128"/>
                        <a:cs typeface="+mn-cs"/>
                      </a:endParaRPr>
                    </a:p>
                  </a:txBody>
                  <a:tcPr anchor="ctr">
                    <a:solidFill>
                      <a:schemeClr val="accent4"/>
                    </a:solidFill>
                  </a:tcPr>
                </a:tc>
                <a:tc hMerge="1">
                  <a:txBody>
                    <a:bodyPr/>
                    <a:lstStyle/>
                    <a:p>
                      <a:pPr algn="l"/>
                      <a:endParaRPr kumimoji="1" lang="ja-JP" altLang="en-US" sz="200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 xmlns:a16="http://schemas.microsoft.com/office/drawing/2014/main" val="1196714176"/>
                  </a:ext>
                </a:extLst>
              </a:tr>
              <a:tr h="319284">
                <a:tc>
                  <a:txBody>
                    <a:bodyPr/>
                    <a:lstStyle/>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rPr>
                        <a:t>買い物をするときは，マイバックを持って行く</a:t>
                      </a:r>
                    </a:p>
                  </a:txBody>
                  <a:tcPr anchor="ctr"/>
                </a:tc>
                <a:extLst>
                  <a:ext uri="{0D108BD9-81ED-4DB2-BD59-A6C34878D82A}">
                    <a16:rowId xmlns="" xmlns:a16="http://schemas.microsoft.com/office/drawing/2014/main" val="2907611738"/>
                  </a:ext>
                </a:extLst>
              </a:tr>
              <a:tr h="319284">
                <a:tc>
                  <a:txBody>
                    <a:bodyPr/>
                    <a:lstStyle/>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rPr>
                        <a:t>必要ないものは買わず、無駄づかいをしないよう心がけている</a:t>
                      </a:r>
                    </a:p>
                  </a:txBody>
                  <a:tcPr anchor="ctr"/>
                </a:tc>
                <a:extLst>
                  <a:ext uri="{0D108BD9-81ED-4DB2-BD59-A6C34878D82A}">
                    <a16:rowId xmlns="" xmlns:a16="http://schemas.microsoft.com/office/drawing/2014/main" val="1802144975"/>
                  </a:ext>
                </a:extLst>
              </a:tr>
              <a:tr h="319284">
                <a:tc>
                  <a:txBody>
                    <a:bodyPr/>
                    <a:lstStyle/>
                    <a:p>
                      <a:endParaRPr kumimoji="1" lang="ja-JP" altLang="en-US" dirty="0"/>
                    </a:p>
                  </a:txBody>
                  <a:tcPr/>
                </a:tc>
                <a:tc>
                  <a:txBody>
                    <a:bodyPr/>
                    <a:lstStyle/>
                    <a:p>
                      <a:pPr algn="l"/>
                      <a:r>
                        <a:rPr kumimoji="1" lang="ja-JP" altLang="en-US" sz="2000" dirty="0" smtClean="0">
                          <a:latin typeface="Meiryo UI" panose="020B0604030504040204" pitchFamily="50" charset="-128"/>
                          <a:ea typeface="Meiryo UI" panose="020B0604030504040204" pitchFamily="50" charset="-128"/>
                        </a:rPr>
                        <a:t>リサイクルのマークがついた商品を選ぶように心がけている</a:t>
                      </a:r>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117041434"/>
                  </a:ext>
                </a:extLst>
              </a:tr>
              <a:tr h="319284">
                <a:tc gridSpan="2">
                  <a:txBody>
                    <a:bodyPr/>
                    <a:lstStyle/>
                    <a:p>
                      <a:pPr algn="l"/>
                      <a:r>
                        <a:rPr kumimoji="1" lang="ja-JP" altLang="en-US" sz="2000" b="1" dirty="0" smtClean="0">
                          <a:latin typeface="Meiryo UI" panose="020B0604030504040204" pitchFamily="50" charset="-128"/>
                          <a:ea typeface="Meiryo UI" panose="020B0604030504040204" pitchFamily="50" charset="-128"/>
                        </a:rPr>
                        <a:t>使うとき</a:t>
                      </a:r>
                      <a:endParaRPr kumimoji="1" lang="ja-JP" altLang="en-US" sz="2000" b="1" dirty="0">
                        <a:latin typeface="Meiryo UI" panose="020B0604030504040204" pitchFamily="50" charset="-128"/>
                        <a:ea typeface="Meiryo UI" panose="020B0604030504040204" pitchFamily="50" charset="-128"/>
                      </a:endParaRPr>
                    </a:p>
                  </a:txBody>
                  <a:tcPr anchor="ctr">
                    <a:solidFill>
                      <a:schemeClr val="accent6"/>
                    </a:solidFill>
                  </a:tcPr>
                </a:tc>
                <a:tc hMerge="1">
                  <a:txBody>
                    <a:bodyPr/>
                    <a:lstStyle/>
                    <a:p>
                      <a:pPr algn="l"/>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2340517338"/>
                  </a:ext>
                </a:extLst>
              </a:tr>
              <a:tr h="362476">
                <a:tc>
                  <a:txBody>
                    <a:bodyPr/>
                    <a:lstStyle/>
                    <a:p>
                      <a:endParaRPr kumimoji="1" lang="ja-JP" altLang="en-US" dirty="0"/>
                    </a:p>
                  </a:txBody>
                  <a:tcPr/>
                </a:tc>
                <a:tc>
                  <a:txBody>
                    <a:bodyPr/>
                    <a:lstStyle/>
                    <a:p>
                      <a:pPr algn="l"/>
                      <a:r>
                        <a:rPr kumimoji="1" lang="ja-JP" altLang="en-US" sz="2000" dirty="0" smtClean="0">
                          <a:latin typeface="Meiryo UI" panose="020B0604030504040204" pitchFamily="50" charset="-128"/>
                          <a:ea typeface="Meiryo UI" panose="020B0604030504040204" pitchFamily="50" charset="-128"/>
                        </a:rPr>
                        <a:t>長持ちするように，大切に使う</a:t>
                      </a:r>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3990571765"/>
                  </a:ext>
                </a:extLst>
              </a:tr>
              <a:tr h="362476">
                <a:tc>
                  <a:txBody>
                    <a:bodyPr/>
                    <a:lstStyle/>
                    <a:p>
                      <a:endParaRPr kumimoji="1" lang="ja-JP" altLang="en-US" dirty="0"/>
                    </a:p>
                  </a:txBody>
                  <a:tcPr/>
                </a:tc>
                <a:tc>
                  <a:txBody>
                    <a:bodyPr/>
                    <a:lstStyle/>
                    <a:p>
                      <a:pPr algn="l"/>
                      <a:r>
                        <a:rPr kumimoji="1" lang="ja-JP" altLang="en-US" sz="2000" dirty="0" smtClean="0">
                          <a:latin typeface="Meiryo UI" panose="020B0604030504040204" pitchFamily="50" charset="-128"/>
                          <a:ea typeface="Meiryo UI" panose="020B0604030504040204" pitchFamily="50" charset="-128"/>
                        </a:rPr>
                        <a:t>電気をムダにしないよう，使わないときには電源を切る</a:t>
                      </a:r>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0001"/>
                  </a:ext>
                </a:extLst>
              </a:tr>
              <a:tr h="319284">
                <a:tc>
                  <a:txBody>
                    <a:bodyPr/>
                    <a:lstStyle/>
                    <a:p>
                      <a:endParaRPr kumimoji="1" lang="ja-JP" altLang="en-US"/>
                    </a:p>
                  </a:txBody>
                  <a:tcPr/>
                </a:tc>
                <a:tc>
                  <a:txBody>
                    <a:bodyPr/>
                    <a:lstStyle/>
                    <a:p>
                      <a:pPr algn="l"/>
                      <a:r>
                        <a:rPr kumimoji="1" lang="ja-JP" altLang="en-US" sz="2000" dirty="0" smtClean="0">
                          <a:latin typeface="Meiryo UI" panose="020B0604030504040204" pitchFamily="50" charset="-128"/>
                          <a:ea typeface="Meiryo UI" panose="020B0604030504040204" pitchFamily="50" charset="-128"/>
                        </a:rPr>
                        <a:t>食事は残さず食べている</a:t>
                      </a:r>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0002"/>
                  </a:ext>
                </a:extLst>
              </a:tr>
              <a:tr h="319284">
                <a:tc gridSpan="2">
                  <a:txBody>
                    <a:bodyPr/>
                    <a:lstStyle/>
                    <a:p>
                      <a:pPr algn="l"/>
                      <a:r>
                        <a:rPr kumimoji="1" lang="ja-JP" altLang="en-US" sz="2000" b="1" dirty="0" smtClean="0">
                          <a:latin typeface="Meiryo UI" panose="020B0604030504040204" pitchFamily="50" charset="-128"/>
                          <a:ea typeface="Meiryo UI" panose="020B0604030504040204" pitchFamily="50" charset="-128"/>
                        </a:rPr>
                        <a:t>使った後</a:t>
                      </a:r>
                      <a:endParaRPr kumimoji="1" lang="ja-JP" altLang="en-US" sz="2000" b="1" dirty="0">
                        <a:latin typeface="Meiryo UI" panose="020B0604030504040204" pitchFamily="50" charset="-128"/>
                        <a:ea typeface="Meiryo UI" panose="020B0604030504040204" pitchFamily="50" charset="-128"/>
                      </a:endParaRPr>
                    </a:p>
                  </a:txBody>
                  <a:tcPr anchor="ctr">
                    <a:solidFill>
                      <a:schemeClr val="accent1"/>
                    </a:solidFill>
                  </a:tcPr>
                </a:tc>
                <a:tc hMerge="1">
                  <a:txBody>
                    <a:bodyPr/>
                    <a:lstStyle/>
                    <a:p>
                      <a:pPr algn="l"/>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0003"/>
                  </a:ext>
                </a:extLst>
              </a:tr>
              <a:tr h="319284">
                <a:tc>
                  <a:txBody>
                    <a:bodyPr/>
                    <a:lstStyle/>
                    <a:p>
                      <a:endParaRPr kumimoji="1" lang="ja-JP" altLang="en-US"/>
                    </a:p>
                  </a:txBody>
                  <a:tcPr/>
                </a:tc>
                <a:tc>
                  <a:txBody>
                    <a:bodyPr/>
                    <a:lstStyle/>
                    <a:p>
                      <a:pPr algn="l"/>
                      <a:r>
                        <a:rPr kumimoji="1" lang="ja-JP" altLang="en-US" sz="2000" dirty="0" smtClean="0">
                          <a:latin typeface="Meiryo UI" panose="020B0604030504040204" pitchFamily="50" charset="-128"/>
                          <a:ea typeface="Meiryo UI" panose="020B0604030504040204" pitchFamily="50" charset="-128"/>
                        </a:rPr>
                        <a:t>ほかの使い方で再利用ができないか考える</a:t>
                      </a:r>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581530043"/>
                  </a:ext>
                </a:extLst>
              </a:tr>
              <a:tr h="319284">
                <a:tc>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eiryo UI" panose="020B0604030504040204" pitchFamily="50" charset="-128"/>
                          <a:ea typeface="Meiryo UI" panose="020B0604030504040204" pitchFamily="50" charset="-128"/>
                        </a:rPr>
                        <a:t>必要としている人にあげられないか考える</a:t>
                      </a:r>
                    </a:p>
                  </a:txBody>
                  <a:tcPr anchor="ctr"/>
                </a:tc>
                <a:extLst>
                  <a:ext uri="{0D108BD9-81ED-4DB2-BD59-A6C34878D82A}">
                    <a16:rowId xmlns="" xmlns:a16="http://schemas.microsoft.com/office/drawing/2014/main" val="183952004"/>
                  </a:ext>
                </a:extLst>
              </a:tr>
              <a:tr h="438524">
                <a:tc>
                  <a:txBody>
                    <a:bodyPr/>
                    <a:lstStyle/>
                    <a:p>
                      <a:endParaRPr kumimoji="1" lang="ja-JP" altLang="en-US"/>
                    </a:p>
                  </a:txBody>
                  <a:tcPr/>
                </a:tc>
                <a:tc>
                  <a:txBody>
                    <a:bodyPr/>
                    <a:lstStyle/>
                    <a:p>
                      <a:pPr algn="l"/>
                      <a:r>
                        <a:rPr kumimoji="1" lang="ja-JP" altLang="en-US" sz="2000" dirty="0" smtClean="0">
                          <a:latin typeface="Meiryo UI" panose="020B0604030504040204" pitchFamily="50" charset="-128"/>
                          <a:ea typeface="Meiryo UI" panose="020B0604030504040204" pitchFamily="50" charset="-128"/>
                        </a:rPr>
                        <a:t>資源ごみは、必ず分別している</a:t>
                      </a:r>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063157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2621" y="182880"/>
            <a:ext cx="8568771" cy="914399"/>
          </a:xfrm>
        </p:spPr>
        <p:txBody>
          <a:bodyPr>
            <a:noAutofit/>
          </a:bodyPr>
          <a:lstStyle/>
          <a:p>
            <a:r>
              <a:rPr lang="ja-JP" altLang="en-US" sz="4000" dirty="0">
                <a:latin typeface="+mn-ea"/>
                <a:ea typeface="+mn-ea"/>
              </a:rPr>
              <a:t>自分の生活を見直し，課題を</a:t>
            </a:r>
            <a:r>
              <a:rPr lang="ja-JP" altLang="en-US" sz="4000" dirty="0" smtClean="0">
                <a:latin typeface="+mn-ea"/>
                <a:ea typeface="+mn-ea"/>
              </a:rPr>
              <a:t>見つけて</a:t>
            </a:r>
            <a:r>
              <a:rPr lang="en-US" altLang="ja-JP" sz="4000" dirty="0" smtClean="0">
                <a:latin typeface="+mn-ea"/>
                <a:ea typeface="+mn-ea"/>
              </a:rPr>
              <a:t/>
            </a:r>
            <a:br>
              <a:rPr lang="en-US" altLang="ja-JP" sz="4000" dirty="0" smtClean="0">
                <a:latin typeface="+mn-ea"/>
                <a:ea typeface="+mn-ea"/>
              </a:rPr>
            </a:br>
            <a:r>
              <a:rPr lang="ja-JP" altLang="en-US" sz="4000" dirty="0" smtClean="0">
                <a:latin typeface="+mn-ea"/>
                <a:ea typeface="+mn-ea"/>
              </a:rPr>
              <a:t>実践</a:t>
            </a:r>
            <a:r>
              <a:rPr lang="ja-JP" altLang="en-US" sz="4000" dirty="0">
                <a:latin typeface="+mn-ea"/>
                <a:ea typeface="+mn-ea"/>
              </a:rPr>
              <a:t>しよう</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03323831"/>
              </p:ext>
            </p:extLst>
          </p:nvPr>
        </p:nvGraphicFramePr>
        <p:xfrm>
          <a:off x="0" y="1148443"/>
          <a:ext cx="9144000" cy="5573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B2CE5F31-53AD-48AD-A4AA-3724F59C9503}" type="slidenum">
              <a:rPr kumimoji="1" lang="ja-JP" altLang="en-US" smtClean="0"/>
              <a:t>8</a:t>
            </a:fld>
            <a:endParaRPr kumimoji="1" lang="ja-JP" altLang="en-US"/>
          </a:p>
        </p:txBody>
      </p:sp>
    </p:spTree>
    <p:extLst>
      <p:ext uri="{BB962C8B-B14F-4D97-AF65-F5344CB8AC3E}">
        <p14:creationId xmlns:p14="http://schemas.microsoft.com/office/powerpoint/2010/main" val="3947784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924</TotalTime>
  <Words>426</Words>
  <Application>Microsoft Office PowerPoint</Application>
  <PresentationFormat>画面に合わせる (4:3)</PresentationFormat>
  <Paragraphs>146</Paragraphs>
  <Slides>8</Slides>
  <Notes>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8</vt:i4>
      </vt:variant>
    </vt:vector>
  </HeadingPairs>
  <TitlesOfParts>
    <vt:vector size="20" baseType="lpstr">
      <vt:lpstr>Meiryo UI</vt: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資源を大切に暮らそう</vt:lpstr>
      <vt:lpstr>PowerPoint プレゼンテーション</vt:lpstr>
      <vt:lpstr>自分の生活と身近な環境との関わりを知ろう</vt:lpstr>
      <vt:lpstr>漂着したプラスチックごみで汚れた海岸</vt:lpstr>
      <vt:lpstr>ペットボトルからリサイクルされた製品</vt:lpstr>
      <vt:lpstr>私たちにできることは？</vt:lpstr>
      <vt:lpstr>毎日の暮らしをチェックしてみよう！</vt:lpstr>
      <vt:lpstr>自分の生活を見直し，課題を見つけて 実践しよう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上手に暮らそう</dc:title>
  <dc:creator>Windows ユーザー</dc:creator>
  <cp:lastModifiedBy>Kamo Naoko</cp:lastModifiedBy>
  <cp:revision>118</cp:revision>
  <cp:lastPrinted>2020-01-04T04:41:44Z</cp:lastPrinted>
  <dcterms:created xsi:type="dcterms:W3CDTF">2019-07-10T11:16:50Z</dcterms:created>
  <dcterms:modified xsi:type="dcterms:W3CDTF">2020-01-26T06:51:38Z</dcterms:modified>
</cp:coreProperties>
</file>