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m4a" ContentType="audio/mp4"/>
  <Default Extension="png" ContentType="image/png"/>
  <Default Extension="emf" ContentType="image/x-emf"/>
  <Default Extension="bin" ContentType="application/vnd.openxmlformats-officedocument.oleObject"/>
  <Default Extension="vml" ContentType="application/vnd.openxmlformats-officedocument.vmlDrawing"/>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theme/theme1.xml" ContentType="application/vnd.openxmlformats-officedocument.them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notesMasters/notesMaster1.xml" ContentType="application/vnd.openxmlformats-officedocument.presentationml.notesMaster+xml"/>
  <Override PartName="/ppt/theme/theme2.xml" ContentType="application/vnd.openxmlformats-officedocument.theme+xml"/>
  <Override PartName="/ppt/handoutMasters/handoutMaster1.xml" ContentType="application/vnd.openxmlformats-officedocument.presentationml.handoutMaster+xml"/>
  <Override PartName="/ppt/theme/theme3.xml" ContentType="application/vnd.openxmlformats-officedocument.theme+xml"/>
  <Override PartName="/ppt/slides/slide1.xml" ContentType="application/vnd.openxmlformats-officedocument.presentationml.slide+xml"/>
  <Override PartName="/ppt/notesSlides/notesSlide1.xml" ContentType="application/vnd.openxmlformats-officedocument.presentationml.notesSlide+xml"/>
  <Override PartName="/ppt/slides/slide2.xml" ContentType="application/vnd.openxmlformats-officedocument.presentationml.slide+xml"/>
  <Override PartName="/ppt/notesSlides/notesSlide2.xml" ContentType="application/vnd.openxmlformats-officedocument.presentationml.notesSlide+xml"/>
  <Override PartName="/ppt/slides/slide3.xml" ContentType="application/vnd.openxmlformats-officedocument.presentationml.slide+xml"/>
  <Override PartName="/ppt/notesSlides/notesSlide3.xml" ContentType="application/vnd.openxmlformats-officedocument.presentationml.notesSlide+xml"/>
  <Override PartName="/ppt/slides/slide4.xml" ContentType="application/vnd.openxmlformats-officedocument.presentationml.slide+xml"/>
  <Override PartName="/ppt/notesSlides/notesSlide4.xml" ContentType="application/vnd.openxmlformats-officedocument.presentationml.notesSlide+xml"/>
  <Override PartName="/ppt/slides/slide5.xml" ContentType="application/vnd.openxmlformats-officedocument.presentationml.slide+xml"/>
  <Override PartName="/ppt/notesSlides/notesSlide5.xml" ContentType="application/vnd.openxmlformats-officedocument.presentationml.notesSlide+xml"/>
  <Override PartName="/ppt/slides/slide6.xml" ContentType="application/vnd.openxmlformats-officedocument.presentationml.slide+xml"/>
  <Override PartName="/ppt/notesSlides/notesSlide6.xml" ContentType="application/vnd.openxmlformats-officedocument.presentationml.notesSlide+xml"/>
  <Override PartName="/ppt/slides/slide7.xml" ContentType="application/vnd.openxmlformats-officedocument.presentationml.slide+xml"/>
  <Override PartName="/ppt/notesSlides/notesSlide7.xml" ContentType="application/vnd.openxmlformats-officedocument.presentationml.notesSlide+xml"/>
  <Override PartName="/ppt/slides/slide8.xml" ContentType="application/vnd.openxmlformats-officedocument.presentationml.slide+xml"/>
  <Override PartName="/ppt/notesSlides/notesSlide8.xml" ContentType="application/vnd.openxmlformats-officedocument.presentationml.notesSlide+xml"/>
  <Override PartName="/ppt/slides/slide9.xml" ContentType="application/vnd.openxmlformats-officedocument.presentationml.slide+xml"/>
  <Override PartName="/ppt/notesSlides/notesSlide9.xml" ContentType="application/vnd.openxmlformats-officedocument.presentationml.notesSlide+xml"/>
  <Override PartName="/ppt/slides/slide10.xml" ContentType="application/vnd.openxmlformats-officedocument.presentationml.slide+xml"/>
  <Override PartName="/ppt/notesSlides/notesSlide10.xml" ContentType="application/vnd.openxmlformats-officedocument.presentationml.notesSlide+xml"/>
  <Override PartName="/ppt/slides/slide11.xml" ContentType="application/vnd.openxmlformats-officedocument.presentationml.slide+xml"/>
  <Override PartName="/ppt/notesSlides/notesSlide11.xml" ContentType="application/vnd.openxmlformats-officedocument.presentationml.notesSlide+xml"/>
  <Override PartName="/ppt/slides/slide12.xml" ContentType="application/vnd.openxmlformats-officedocument.presentationml.slide+xml"/>
  <Override PartName="/ppt/notesSlides/notesSlide12.xml" ContentType="application/vnd.openxmlformats-officedocument.presentationml.notesSlide+xml"/>
  <Override PartName="/ppt/slides/slide13.xml" ContentType="application/vnd.openxmlformats-officedocument.presentationml.slide+xml"/>
  <Override PartName="/ppt/notesSlides/notesSlide13.xml" ContentType="application/vnd.openxmlformats-officedocument.presentationml.notesSlide+xml"/>
  <Override PartName="/ppt/slides/slide14.xml" ContentType="application/vnd.openxmlformats-officedocument.presentationml.slide+xml"/>
  <Override PartName="/ppt/notesSlides/notesSlide14.xml" ContentType="application/vnd.openxmlformats-officedocument.presentationml.notesSlide+xml"/>
  <Override PartName="/ppt/slides/slide15.xml" ContentType="application/vnd.openxmlformats-officedocument.presentationml.slide+xml"/>
  <Override PartName="/ppt/notesSlides/notesSlide15.xml" ContentType="application/vnd.openxmlformats-officedocument.presentationml.notesSlide+xml"/>
  <Override PartName="/ppt/slides/slide16.xml" ContentType="application/vnd.openxmlformats-officedocument.presentationml.slide+xml"/>
  <Override PartName="/ppt/notesSlides/notesSlide16.xml" ContentType="application/vnd.openxmlformats-officedocument.presentationml.notesSlide+xml"/>
  <Override PartName="/ppt/slides/slide17.xml" ContentType="application/vnd.openxmlformats-officedocument.presentationml.slide+xml"/>
  <Override PartName="/ppt/notesSlides/notesSlide17.xml" ContentType="application/vnd.openxmlformats-officedocument.presentationml.notesSlide+xml"/>
  <Override PartName="/ppt/slides/slide18.xml" ContentType="application/vnd.openxmlformats-officedocument.presentationml.slide+xml"/>
  <Override PartName="/ppt/notesSlides/notesSlide18.xml" ContentType="application/vnd.openxmlformats-officedocument.presentationml.notesSlide+xml"/>
  <Override PartName="/ppt/slides/slide19.xml" ContentType="application/vnd.openxmlformats-officedocument.presentationml.slide+xml"/>
  <Override PartName="/ppt/notesSlides/notesSlide19.xml" ContentType="application/vnd.openxmlformats-officedocument.presentationml.notesSlide+xml"/>
  <Override PartName="/ppt/slides/slide20.xml" ContentType="application/vnd.openxmlformats-officedocument.presentationml.slide+xml"/>
  <Override PartName="/ppt/notesSlides/notesSlide20.xml" ContentType="application/vnd.openxmlformats-officedocument.presentationml.notesSlid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Types>
</file>

<file path=_rels/.rels>&#65279;<?xml version="1.0" encoding="utf-8"?><Relationships xmlns="http://schemas.openxmlformats.org/package/2006/relationships"><Relationship Type="http://schemas.openxmlformats.org/package/2006/relationships/metadata/thumbnail" Target="docProps/thumbnail.jpeg" Id="rId2" /><Relationship Type="http://schemas.openxmlformats.org/package/2006/relationships/metadata/core-properties" Target="docProps/core.xml" Id="rId3" /><Relationship Type="http://schemas.openxmlformats.org/officeDocument/2006/relationships/extended-properties" Target="docProps/app.xml" Id="rId4" /><Relationship Type="http://schemas.openxmlformats.org/officeDocument/2006/relationships/custom-properties" Target="docProps/custom.xml" Id="rId5" /><Relationship Type="http://schemas.openxmlformats.org/officeDocument/2006/relationships/officeDocument" Target="ppt/presentation.xml" Id="rId1" /></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Lst>
  <p:notesMasterIdLst>
    <p:notesMasterId r:id="rId3"/>
  </p:notesMasterIdLst>
  <p:handoutMasterIdLst>
    <p:handoutMasterId r:id="rId4"/>
  </p:handoutMasterIdLst>
  <p:sldIdLst>
    <p:sldId id="258" r:id="rId5"/>
    <p:sldId id="257" r:id="rId6"/>
    <p:sldId id="260" r:id="rId7"/>
    <p:sldId id="259" r:id="rId8"/>
    <p:sldId id="294" r:id="rId9"/>
    <p:sldId id="262" r:id="rId10"/>
    <p:sldId id="263" r:id="rId11"/>
    <p:sldId id="288" r:id="rId12"/>
    <p:sldId id="307" r:id="rId13"/>
    <p:sldId id="264" r:id="rId14"/>
    <p:sldId id="273" r:id="rId15"/>
    <p:sldId id="295" r:id="rId16"/>
    <p:sldId id="296" r:id="rId17"/>
    <p:sldId id="297" r:id="rId18"/>
    <p:sldId id="303" r:id="rId19"/>
    <p:sldId id="301" r:id="rId20"/>
    <p:sldId id="305" r:id="rId21"/>
    <p:sldId id="299" r:id="rId22"/>
    <p:sldId id="268" r:id="rId23"/>
    <p:sldId id="269" r:id="rId24"/>
  </p:sldIdLst>
  <p:sldSz cx="9144000" cy="6858000" type="screen4x3"/>
  <p:notesSz cx="6742113" cy="9872663"/>
  <p:defaultTextStyle>
    <a:defPPr>
      <a:defRPr lang="ja-JP"/>
    </a:defPPr>
    <a:lvl1pPr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p:defaultTextStyle>
  <p:modifyVerifier cryptProviderType="rsaFull" cryptAlgorithmClass="hash" cryptAlgorithmType="typeAny" cryptAlgorithmSid="4" spinCount="100000" saltData="6+FMO9/p10qzvKYgDrzJhQ==" hashData="ZHyo/MaqhLe8QIl5hrG1Gpt9aN8=" cryptProvider="" algIdExtSource="" cryptProviderTypeExtSourc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10">
          <p15:clr>
            <a:srgbClr val="A4A3A4"/>
          </p15:clr>
        </p15:guide>
        <p15:guide id="2" pos="212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35B0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85"/>
    <p:restoredTop sz="69604" autoAdjust="0"/>
  </p:normalViewPr>
  <p:slideViewPr>
    <p:cSldViewPr>
      <p:cViewPr varScale="1">
        <p:scale>
          <a:sx n="50" d="100"/>
          <a:sy n="50" d="100"/>
        </p:scale>
        <p:origin x="-1944" y="-78"/>
      </p:cViewPr>
      <p:guideLst>
        <p:guide orient="horz" pos="2160"/>
        <p:guide pos="2880"/>
      </p:guideLst>
    </p:cSldViewPr>
  </p:slideViewPr>
  <p:notesTextViewPr>
    <p:cViewPr>
      <p:scale>
        <a:sx n="3" d="2"/>
        <a:sy n="3" d="2"/>
      </p:scale>
      <p:origin x="0" y="0"/>
    </p:cViewPr>
  </p:notesTextViewPr>
  <p:notesViewPr>
    <p:cSldViewPr>
      <p:cViewPr varScale="1">
        <p:scale>
          <a:sx n="59" d="100"/>
          <a:sy n="59" d="100"/>
        </p:scale>
        <p:origin x="-2766" y="-90"/>
      </p:cViewPr>
      <p:guideLst>
        <p:guide orient="horz" pos="3110"/>
        <p:guide pos="2124"/>
      </p:guideLst>
    </p:cSldViewPr>
  </p:notesViewPr>
  <p:gridSpacing cx="72008" cy="72008"/>
</p:viewPr>
</file>

<file path=ppt/_rels/presentation.xml.rels>&#65279;<?xml version="1.0" encoding="utf-8"?><Relationships xmlns="http://schemas.openxmlformats.org/package/2006/relationships"><Relationship Type="http://schemas.openxmlformats.org/officeDocument/2006/relationships/theme" Target="theme/theme1.xml" Id="rId1" /><Relationship Type="http://schemas.openxmlformats.org/officeDocument/2006/relationships/slideMaster" Target="slideMasters/slideMaster1.xml" Id="rId2" /><Relationship Type="http://schemas.openxmlformats.org/officeDocument/2006/relationships/notesMaster" Target="notesMasters/notesMaster1.xml" Id="rId3" /><Relationship Type="http://schemas.openxmlformats.org/officeDocument/2006/relationships/handoutMaster" Target="handoutMasters/handoutMaster1.xml" Id="rId4" /><Relationship Type="http://schemas.openxmlformats.org/officeDocument/2006/relationships/slide" Target="slides/slide1.xml" Id="rId5" /><Relationship Type="http://schemas.openxmlformats.org/officeDocument/2006/relationships/slide" Target="slides/slide2.xml" Id="rId6" /><Relationship Type="http://schemas.openxmlformats.org/officeDocument/2006/relationships/slide" Target="slides/slide3.xml" Id="rId7" /><Relationship Type="http://schemas.openxmlformats.org/officeDocument/2006/relationships/slide" Target="slides/slide4.xml" Id="rId8" /><Relationship Type="http://schemas.openxmlformats.org/officeDocument/2006/relationships/slide" Target="slides/slide5.xml" Id="rId9" /><Relationship Type="http://schemas.openxmlformats.org/officeDocument/2006/relationships/slide" Target="slides/slide6.xml" Id="rId10" /><Relationship Type="http://schemas.openxmlformats.org/officeDocument/2006/relationships/slide" Target="slides/slide7.xml" Id="rId11" /><Relationship Type="http://schemas.openxmlformats.org/officeDocument/2006/relationships/slide" Target="slides/slide8.xml" Id="rId12" /><Relationship Type="http://schemas.openxmlformats.org/officeDocument/2006/relationships/slide" Target="slides/slide9.xml" Id="rId13" /><Relationship Type="http://schemas.openxmlformats.org/officeDocument/2006/relationships/slide" Target="slides/slide10.xml" Id="rId14" /><Relationship Type="http://schemas.openxmlformats.org/officeDocument/2006/relationships/slide" Target="slides/slide11.xml" Id="rId15" /><Relationship Type="http://schemas.openxmlformats.org/officeDocument/2006/relationships/slide" Target="slides/slide12.xml" Id="rId16" /><Relationship Type="http://schemas.openxmlformats.org/officeDocument/2006/relationships/slide" Target="slides/slide13.xml" Id="rId17" /><Relationship Type="http://schemas.openxmlformats.org/officeDocument/2006/relationships/slide" Target="slides/slide14.xml" Id="rId18" /><Relationship Type="http://schemas.openxmlformats.org/officeDocument/2006/relationships/slide" Target="slides/slide15.xml" Id="rId19" /><Relationship Type="http://schemas.openxmlformats.org/officeDocument/2006/relationships/slide" Target="slides/slide16.xml" Id="rId20" /><Relationship Type="http://schemas.openxmlformats.org/officeDocument/2006/relationships/slide" Target="slides/slide17.xml" Id="rId21" /><Relationship Type="http://schemas.openxmlformats.org/officeDocument/2006/relationships/slide" Target="slides/slide18.xml" Id="rId22" /><Relationship Type="http://schemas.openxmlformats.org/officeDocument/2006/relationships/slide" Target="slides/slide19.xml" Id="rId23" /><Relationship Type="http://schemas.openxmlformats.org/officeDocument/2006/relationships/slide" Target="slides/slide20.xml" Id="rId24" /><Relationship Type="http://schemas.openxmlformats.org/officeDocument/2006/relationships/presProps" Target="presProps.xml" Id="rId25" /><Relationship Type="http://schemas.openxmlformats.org/officeDocument/2006/relationships/viewProps" Target="viewProps.xml" Id="rId26" /><Relationship Type="http://schemas.openxmlformats.org/officeDocument/2006/relationships/tableStyles" Target="tableStyles.xml" Id="rId27" /></Relationships>
</file>

<file path=ppt/drawings/_rels/vmlDrawing1.vml.rels>&#65279;<?xml version="1.0" encoding="utf-8"?><Relationships xmlns="http://schemas.openxmlformats.org/package/2006/relationships"><Relationship Type="http://schemas.openxmlformats.org/officeDocument/2006/relationships/image" Target="../media/image9.png" Id="rId1" /></Relationships>
</file>

<file path=ppt/drawings/_rels/vmlDrawing2.vml.rels>&#65279;<?xml version="1.0" encoding="utf-8"?><Relationships xmlns="http://schemas.openxmlformats.org/package/2006/relationships"><Relationship Type="http://schemas.openxmlformats.org/officeDocument/2006/relationships/image" Target="../media/image10.png" Id="rId1" /></Relationships>
</file>

<file path=ppt/drawings/_rels/vmlDrawing3.vml.rels>&#65279;<?xml version="1.0" encoding="utf-8"?><Relationships xmlns="http://schemas.openxmlformats.org/package/2006/relationships"><Relationship Type="http://schemas.openxmlformats.org/officeDocument/2006/relationships/image" Target="../media/image11.png" Id="rId1" /></Relationships>
</file>

<file path=ppt/drawings/_rels/vmlDrawing4.vml.rels>&#65279;<?xml version="1.0" encoding="utf-8"?><Relationships xmlns="http://schemas.openxmlformats.org/package/2006/relationships"><Relationship Type="http://schemas.openxmlformats.org/officeDocument/2006/relationships/image" Target="../media/image12.png" Id="rId1" /></Relationships>
</file>

<file path=ppt/drawings/_rels/vmlDrawing5.vml.rels>&#65279;<?xml version="1.0" encoding="utf-8"?><Relationships xmlns="http://schemas.openxmlformats.org/package/2006/relationships"><Relationship Type="http://schemas.openxmlformats.org/officeDocument/2006/relationships/image" Target="../media/image13.png" Id="rId1" /></Relationships>
</file>

<file path=ppt/drawings/_rels/vmlDrawing6.vml.rels>&#65279;<?xml version="1.0" encoding="utf-8"?><Relationships xmlns="http://schemas.openxmlformats.org/package/2006/relationships"><Relationship Type="http://schemas.openxmlformats.org/officeDocument/2006/relationships/image" Target="../media/image14.png" Id="rId1" /></Relationships>
</file>

<file path=ppt/drawings/_rels/vmlDrawing7.vml.rels>&#65279;<?xml version="1.0" encoding="utf-8"?><Relationships xmlns="http://schemas.openxmlformats.org/package/2006/relationships"><Relationship Type="http://schemas.openxmlformats.org/officeDocument/2006/relationships/image" Target="../media/image15.png" Id="rId1" /></Relationships>
</file>

<file path=ppt/handoutMasters/_rels/handoutMaster1.xml.rels>&#65279;<?xml version="1.0" encoding="utf-8"?><Relationships xmlns="http://schemas.openxmlformats.org/package/2006/relationships"><Relationship Type="http://schemas.openxmlformats.org/officeDocument/2006/relationships/theme" Target="../theme/theme3.xml" Id="rId1" /></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0" name=""/>
        <p:cNvGrpSpPr/>
        <p:nvPr/>
      </p:nvGrpSpPr>
      <p:grpSpPr>
        <a:xfrm>
          <a:off x="0" y="0"/>
          <a:ext cx="0" cy="0"/>
          <a:chOff x="0" y="0"/>
          <a:chExt cx="0" cy="0"/>
        </a:xfrm>
      </p:grpSpPr>
      <p:sp>
        <p:nvSpPr>
          <p:cNvPr id="1107" name="ヘッダー プレースホルダー 1"/>
          <p:cNvSpPr>
            <a:spLocks noGrp="1"/>
          </p:cNvSpPr>
          <p:nvPr>
            <p:ph type="hdr" sz="quarter"/>
          </p:nvPr>
        </p:nvSpPr>
        <p:spPr>
          <a:xfrm>
            <a:off x="0" y="0"/>
            <a:ext cx="2921000" cy="495300"/>
          </a:xfrm>
          <a:prstGeom prst="rect">
            <a:avLst/>
          </a:prstGeom>
        </p:spPr>
        <p:txBody>
          <a:bodyPr vert="horz" lIns="91440" tIns="45720" rIns="91440" bIns="45720" rtlCol="0"/>
          <a:lstStyle>
            <a:lvl1pPr algn="l">
              <a:defRPr sz="1200"/>
            </a:lvl1pPr>
          </a:lstStyle>
          <a:p>
            <a:pPr>
              <a:defRPr/>
            </a:pPr>
            <a:endParaRPr lang="ja-JP" altLang="en-US"/>
          </a:p>
        </p:txBody>
      </p:sp>
      <p:sp>
        <p:nvSpPr>
          <p:cNvPr id="1108" name="日付プレースホルダー 2"/>
          <p:cNvSpPr>
            <a:spLocks noGrp="1"/>
          </p:cNvSpPr>
          <p:nvPr>
            <p:ph type="dt" sz="quarter" idx="1"/>
          </p:nvPr>
        </p:nvSpPr>
        <p:spPr>
          <a:xfrm>
            <a:off x="3819525" y="0"/>
            <a:ext cx="2921000" cy="495300"/>
          </a:xfrm>
          <a:prstGeom prst="rect">
            <a:avLst/>
          </a:prstGeom>
        </p:spPr>
        <p:txBody>
          <a:bodyPr vert="horz" lIns="91440" tIns="45720" rIns="91440" bIns="45720" rtlCol="0"/>
          <a:lstStyle>
            <a:lvl1pPr algn="r">
              <a:defRPr sz="1200"/>
            </a:lvl1pPr>
          </a:lstStyle>
          <a:p>
            <a:pPr>
              <a:defRPr/>
            </a:pPr>
            <a:fld id="{C438FA91-9218-4D37-80F4-F8ABE0AF601E}" type="datetimeFigureOut">
              <a:rPr lang="ja-JP" altLang="en-US"/>
              <a:pPr>
                <a:defRPr/>
              </a:pPr>
              <a:t>2021/3/31</a:t>
            </a:fld>
            <a:endParaRPr lang="ja-JP" altLang="en-US" dirty="0"/>
          </a:p>
        </p:txBody>
      </p:sp>
      <p:sp>
        <p:nvSpPr>
          <p:cNvPr id="1109" name="フッター プレースホルダー 3"/>
          <p:cNvSpPr>
            <a:spLocks noGrp="1"/>
          </p:cNvSpPr>
          <p:nvPr>
            <p:ph type="ftr" sz="quarter" idx="2"/>
          </p:nvPr>
        </p:nvSpPr>
        <p:spPr>
          <a:xfrm>
            <a:off x="0" y="9377363"/>
            <a:ext cx="2921000" cy="495300"/>
          </a:xfrm>
          <a:prstGeom prst="rect">
            <a:avLst/>
          </a:prstGeom>
        </p:spPr>
        <p:txBody>
          <a:bodyPr vert="horz" lIns="91440" tIns="45720" rIns="91440" bIns="45720" rtlCol="0" anchor="b"/>
          <a:lstStyle>
            <a:lvl1pPr algn="l">
              <a:defRPr sz="1200"/>
            </a:lvl1pPr>
          </a:lstStyle>
          <a:p>
            <a:pPr>
              <a:defRPr/>
            </a:pPr>
            <a:endParaRPr lang="ja-JP" altLang="en-US"/>
          </a:p>
        </p:txBody>
      </p:sp>
      <p:sp>
        <p:nvSpPr>
          <p:cNvPr id="1110" name="スライド番号プレースホルダー 4"/>
          <p:cNvSpPr>
            <a:spLocks noGrp="1"/>
          </p:cNvSpPr>
          <p:nvPr>
            <p:ph type="sldNum" sz="quarter" idx="3"/>
          </p:nvPr>
        </p:nvSpPr>
        <p:spPr>
          <a:xfrm>
            <a:off x="3819525" y="9377363"/>
            <a:ext cx="2921000" cy="4953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6714A3C7-2500-4925-9069-16B75F772AC2}" type="slidenum">
              <a:rPr lang="ja-JP" altLang="en-US"/>
              <a:pPr/>
              <a:t>‹#›</a:t>
            </a:fld>
            <a:endParaRPr lang="ja-JP"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&#65279;<?xml version="1.0" encoding="utf-8"?><Relationships xmlns="http://schemas.openxmlformats.org/package/2006/relationships"><Relationship Type="http://schemas.openxmlformats.org/officeDocument/2006/relationships/theme" Target="../theme/theme2.xml" Id="rId1"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0" name=""/>
        <p:cNvGrpSpPr/>
        <p:nvPr/>
      </p:nvGrpSpPr>
      <p:grpSpPr>
        <a:xfrm>
          <a:off x="0" y="0"/>
          <a:ext cx="0" cy="0"/>
          <a:chOff x="0" y="0"/>
          <a:chExt cx="0" cy="0"/>
        </a:xfrm>
      </p:grpSpPr>
      <p:sp>
        <p:nvSpPr>
          <p:cNvPr id="1100" name="ヘッダー プレースホルダー 1"/>
          <p:cNvSpPr>
            <a:spLocks noGrp="1"/>
          </p:cNvSpPr>
          <p:nvPr>
            <p:ph type="hdr" sz="quarter"/>
          </p:nvPr>
        </p:nvSpPr>
        <p:spPr>
          <a:xfrm>
            <a:off x="0" y="0"/>
            <a:ext cx="2921000" cy="493713"/>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defRPr>
            </a:lvl1pPr>
          </a:lstStyle>
          <a:p>
            <a:pPr>
              <a:defRPr/>
            </a:pPr>
            <a:endParaRPr lang="ja-JP" altLang="en-US"/>
          </a:p>
        </p:txBody>
      </p:sp>
      <p:sp>
        <p:nvSpPr>
          <p:cNvPr id="1101" name="日付プレースホルダー 2"/>
          <p:cNvSpPr>
            <a:spLocks noGrp="1"/>
          </p:cNvSpPr>
          <p:nvPr>
            <p:ph type="dt" idx="1"/>
          </p:nvPr>
        </p:nvSpPr>
        <p:spPr>
          <a:xfrm>
            <a:off x="3819525" y="0"/>
            <a:ext cx="2921000" cy="493713"/>
          </a:xfrm>
          <a:prstGeom prst="rect">
            <a:avLst/>
          </a:prstGeom>
        </p:spPr>
        <p:txBody>
          <a:bodyPr vert="horz" lIns="91440" tIns="45720" rIns="91440" bIns="45720" rtlCol="0"/>
          <a:lstStyle>
            <a:lvl1pPr algn="r" eaLnBrk="1" fontAlgn="auto" hangingPunct="1">
              <a:spcBef>
                <a:spcPts val="0"/>
              </a:spcBef>
              <a:spcAft>
                <a:spcPts val="0"/>
              </a:spcAft>
              <a:defRPr sz="1200">
                <a:latin typeface="+mn-lt"/>
                <a:ea typeface="+mn-ea"/>
              </a:defRPr>
            </a:lvl1pPr>
          </a:lstStyle>
          <a:p>
            <a:pPr>
              <a:defRPr/>
            </a:pPr>
            <a:fld id="{8A98E67F-E556-469C-AF3F-4301F6BDE7FA}" type="datetimeFigureOut">
              <a:rPr lang="ja-JP" altLang="en-US"/>
              <a:pPr>
                <a:defRPr/>
              </a:pPr>
              <a:t>2021/3/31</a:t>
            </a:fld>
            <a:endParaRPr lang="ja-JP" altLang="en-US" dirty="0"/>
          </a:p>
        </p:txBody>
      </p:sp>
      <p:sp>
        <p:nvSpPr>
          <p:cNvPr id="1102" name="スライド イメージ プレースホルダー 3"/>
          <p:cNvSpPr>
            <a:spLocks noGrp="1" noRot="1" noChangeAspect="1"/>
          </p:cNvSpPr>
          <p:nvPr>
            <p:ph type="sldImg" idx="2"/>
          </p:nvPr>
        </p:nvSpPr>
        <p:spPr>
          <a:xfrm>
            <a:off x="903288" y="739775"/>
            <a:ext cx="4935537" cy="3703638"/>
          </a:xfrm>
          <a:prstGeom prst="rect">
            <a:avLst/>
          </a:prstGeom>
          <a:noFill/>
          <a:ln w="12700">
            <a:solidFill>
              <a:prstClr val="black"/>
            </a:solidFill>
          </a:ln>
        </p:spPr>
        <p:txBody>
          <a:bodyPr vert="horz" lIns="91440" tIns="45720" rIns="91440" bIns="45720" rtlCol="0" anchor="ctr"/>
          <a:lstStyle/>
          <a:p>
            <a:pPr lvl="0"/>
            <a:endParaRPr lang="ja-JP" altLang="en-US" noProof="0" dirty="0"/>
          </a:p>
        </p:txBody>
      </p:sp>
      <p:sp>
        <p:nvSpPr>
          <p:cNvPr id="1103" name="ノート プレースホルダー 4"/>
          <p:cNvSpPr>
            <a:spLocks noGrp="1"/>
          </p:cNvSpPr>
          <p:nvPr>
            <p:ph type="body" sz="quarter" idx="3"/>
          </p:nvPr>
        </p:nvSpPr>
        <p:spPr>
          <a:xfrm>
            <a:off x="674688" y="4689475"/>
            <a:ext cx="5392737" cy="4443413"/>
          </a:xfrm>
          <a:prstGeom prst="rect">
            <a:avLst/>
          </a:prstGeom>
        </p:spPr>
        <p:txBody>
          <a:bodyPr vert="horz" lIns="91440" tIns="45720" rIns="91440" bIns="45720" rtlCol="0"/>
          <a:lstStyle/>
          <a:p>
            <a:pPr lvl="0"/>
            <a:r>
              <a:rPr lang="ja-JP" altLang="en-US" noProof="0"/>
              <a:t>マスター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1104" name="フッター プレースホルダー 5"/>
          <p:cNvSpPr>
            <a:spLocks noGrp="1"/>
          </p:cNvSpPr>
          <p:nvPr>
            <p:ph type="ftr" sz="quarter" idx="4"/>
          </p:nvPr>
        </p:nvSpPr>
        <p:spPr>
          <a:xfrm>
            <a:off x="0" y="9377363"/>
            <a:ext cx="2921000" cy="493712"/>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defRPr>
            </a:lvl1pPr>
          </a:lstStyle>
          <a:p>
            <a:pPr>
              <a:defRPr/>
            </a:pPr>
            <a:endParaRPr lang="ja-JP" altLang="en-US"/>
          </a:p>
        </p:txBody>
      </p:sp>
      <p:sp>
        <p:nvSpPr>
          <p:cNvPr id="1105" name="スライド番号プレースホルダー 6"/>
          <p:cNvSpPr>
            <a:spLocks noGrp="1"/>
          </p:cNvSpPr>
          <p:nvPr>
            <p:ph type="sldNum" sz="quarter" idx="5"/>
          </p:nvPr>
        </p:nvSpPr>
        <p:spPr>
          <a:xfrm>
            <a:off x="3819525" y="9377363"/>
            <a:ext cx="2921000" cy="493712"/>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CF97CB27-44A5-4501-B1A8-4228A933BD58}" type="slidenum">
              <a:rPr lang="ja-JP" altLang="en-US"/>
              <a:pPr/>
              <a:t>‹#›</a:t>
            </a:fld>
            <a:endParaRPr lang="ja-JP" altLang="en-US"/>
          </a:p>
        </p:txBody>
      </p:sp>
    </p:spTree>
    <p:extLst>
      <p:ext uri="{BB962C8B-B14F-4D97-AF65-F5344CB8AC3E}">
        <p14:creationId xmlns:p14="http://schemas.microsoft.com/office/powerpoint/2010/main" val="402758758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&#65279;<?xml version="1.0" encoding="utf-8"?><Relationships xmlns="http://schemas.openxmlformats.org/package/2006/relationships"><Relationship Type="http://schemas.openxmlformats.org/officeDocument/2006/relationships/slide" Target="../slides/slide1.xml" Id="rId1" /><Relationship Type="http://schemas.openxmlformats.org/officeDocument/2006/relationships/notesMaster" Target="../notesMasters/notesMaster1.xml" Id="rId2" /></Relationships>
</file>

<file path=ppt/notesSlides/_rels/notesSlide10.xml.rels>&#65279;<?xml version="1.0" encoding="utf-8"?><Relationships xmlns="http://schemas.openxmlformats.org/package/2006/relationships"><Relationship Type="http://schemas.openxmlformats.org/officeDocument/2006/relationships/slide" Target="../slides/slide10.xml" Id="rId1" /><Relationship Type="http://schemas.openxmlformats.org/officeDocument/2006/relationships/notesMaster" Target="../notesMasters/notesMaster1.xml" Id="rId2" /></Relationships>
</file>

<file path=ppt/notesSlides/_rels/notesSlide11.xml.rels>&#65279;<?xml version="1.0" encoding="utf-8"?><Relationships xmlns="http://schemas.openxmlformats.org/package/2006/relationships"><Relationship Type="http://schemas.openxmlformats.org/officeDocument/2006/relationships/slide" Target="../slides/slide11.xml" Id="rId1" /><Relationship Type="http://schemas.openxmlformats.org/officeDocument/2006/relationships/notesMaster" Target="../notesMasters/notesMaster1.xml" Id="rId2" /></Relationships>
</file>

<file path=ppt/notesSlides/_rels/notesSlide12.xml.rels>&#65279;<?xml version="1.0" encoding="utf-8"?><Relationships xmlns="http://schemas.openxmlformats.org/package/2006/relationships"><Relationship Type="http://schemas.openxmlformats.org/officeDocument/2006/relationships/slide" Target="../slides/slide12.xml" Id="rId1" /><Relationship Type="http://schemas.openxmlformats.org/officeDocument/2006/relationships/notesMaster" Target="../notesMasters/notesMaster1.xml" Id="rId2" /></Relationships>
</file>

<file path=ppt/notesSlides/_rels/notesSlide13.xml.rels>&#65279;<?xml version="1.0" encoding="utf-8"?><Relationships xmlns="http://schemas.openxmlformats.org/package/2006/relationships"><Relationship Type="http://schemas.openxmlformats.org/officeDocument/2006/relationships/slide" Target="../slides/slide13.xml" Id="rId1" /><Relationship Type="http://schemas.openxmlformats.org/officeDocument/2006/relationships/notesMaster" Target="../notesMasters/notesMaster1.xml" Id="rId2" /></Relationships>
</file>

<file path=ppt/notesSlides/_rels/notesSlide14.xml.rels>&#65279;<?xml version="1.0" encoding="utf-8"?><Relationships xmlns="http://schemas.openxmlformats.org/package/2006/relationships"><Relationship Type="http://schemas.openxmlformats.org/officeDocument/2006/relationships/slide" Target="../slides/slide14.xml" Id="rId1" /><Relationship Type="http://schemas.openxmlformats.org/officeDocument/2006/relationships/notesMaster" Target="../notesMasters/notesMaster1.xml" Id="rId2" /></Relationships>
</file>

<file path=ppt/notesSlides/_rels/notesSlide15.xml.rels>&#65279;<?xml version="1.0" encoding="utf-8"?><Relationships xmlns="http://schemas.openxmlformats.org/package/2006/relationships"><Relationship Type="http://schemas.openxmlformats.org/officeDocument/2006/relationships/slide" Target="../slides/slide15.xml" Id="rId1" /><Relationship Type="http://schemas.openxmlformats.org/officeDocument/2006/relationships/notesMaster" Target="../notesMasters/notesMaster1.xml" Id="rId2" /></Relationships>
</file>

<file path=ppt/notesSlides/_rels/notesSlide16.xml.rels>&#65279;<?xml version="1.0" encoding="utf-8"?><Relationships xmlns="http://schemas.openxmlformats.org/package/2006/relationships"><Relationship Type="http://schemas.openxmlformats.org/officeDocument/2006/relationships/slide" Target="../slides/slide16.xml" Id="rId1" /><Relationship Type="http://schemas.openxmlformats.org/officeDocument/2006/relationships/notesMaster" Target="../notesMasters/notesMaster1.xml" Id="rId2" /></Relationships>
</file>

<file path=ppt/notesSlides/_rels/notesSlide17.xml.rels>&#65279;<?xml version="1.0" encoding="utf-8"?><Relationships xmlns="http://schemas.openxmlformats.org/package/2006/relationships"><Relationship Type="http://schemas.openxmlformats.org/officeDocument/2006/relationships/slide" Target="../slides/slide17.xml" Id="rId1" /><Relationship Type="http://schemas.openxmlformats.org/officeDocument/2006/relationships/notesMaster" Target="../notesMasters/notesMaster1.xml" Id="rId2" /></Relationships>
</file>

<file path=ppt/notesSlides/_rels/notesSlide18.xml.rels>&#65279;<?xml version="1.0" encoding="utf-8"?><Relationships xmlns="http://schemas.openxmlformats.org/package/2006/relationships"><Relationship Type="http://schemas.openxmlformats.org/officeDocument/2006/relationships/slide" Target="../slides/slide18.xml" Id="rId1" /><Relationship Type="http://schemas.openxmlformats.org/officeDocument/2006/relationships/notesMaster" Target="../notesMasters/notesMaster1.xml" Id="rId2" /></Relationships>
</file>

<file path=ppt/notesSlides/_rels/notesSlide19.xml.rels>&#65279;<?xml version="1.0" encoding="utf-8"?><Relationships xmlns="http://schemas.openxmlformats.org/package/2006/relationships"><Relationship Type="http://schemas.openxmlformats.org/officeDocument/2006/relationships/slide" Target="../slides/slide19.xml" Id="rId1" /><Relationship Type="http://schemas.openxmlformats.org/officeDocument/2006/relationships/notesMaster" Target="../notesMasters/notesMaster1.xml" Id="rId2" /></Relationships>
</file>

<file path=ppt/notesSlides/_rels/notesSlide2.xml.rels>&#65279;<?xml version="1.0" encoding="utf-8"?><Relationships xmlns="http://schemas.openxmlformats.org/package/2006/relationships"><Relationship Type="http://schemas.openxmlformats.org/officeDocument/2006/relationships/slide" Target="../slides/slide2.xml" Id="rId1" /><Relationship Type="http://schemas.openxmlformats.org/officeDocument/2006/relationships/notesMaster" Target="../notesMasters/notesMaster1.xml" Id="rId2" /></Relationships>
</file>

<file path=ppt/notesSlides/_rels/notesSlide20.xml.rels>&#65279;<?xml version="1.0" encoding="utf-8"?><Relationships xmlns="http://schemas.openxmlformats.org/package/2006/relationships"><Relationship Type="http://schemas.openxmlformats.org/officeDocument/2006/relationships/slide" Target="../slides/slide20.xml" Id="rId1" /><Relationship Type="http://schemas.openxmlformats.org/officeDocument/2006/relationships/notesMaster" Target="../notesMasters/notesMaster1.xml" Id="rId2" /></Relationships>
</file>

<file path=ppt/notesSlides/_rels/notesSlide3.xml.rels>&#65279;<?xml version="1.0" encoding="utf-8"?><Relationships xmlns="http://schemas.openxmlformats.org/package/2006/relationships"><Relationship Type="http://schemas.openxmlformats.org/officeDocument/2006/relationships/slide" Target="../slides/slide3.xml" Id="rId1" /><Relationship Type="http://schemas.openxmlformats.org/officeDocument/2006/relationships/notesMaster" Target="../notesMasters/notesMaster1.xml" Id="rId2" /></Relationships>
</file>

<file path=ppt/notesSlides/_rels/notesSlide4.xml.rels>&#65279;<?xml version="1.0" encoding="utf-8"?><Relationships xmlns="http://schemas.openxmlformats.org/package/2006/relationships"><Relationship Type="http://schemas.openxmlformats.org/officeDocument/2006/relationships/slide" Target="../slides/slide4.xml" Id="rId1" /><Relationship Type="http://schemas.openxmlformats.org/officeDocument/2006/relationships/notesMaster" Target="../notesMasters/notesMaster1.xml" Id="rId2" /></Relationships>
</file>

<file path=ppt/notesSlides/_rels/notesSlide5.xml.rels>&#65279;<?xml version="1.0" encoding="utf-8"?><Relationships xmlns="http://schemas.openxmlformats.org/package/2006/relationships"><Relationship Type="http://schemas.openxmlformats.org/officeDocument/2006/relationships/slide" Target="../slides/slide5.xml" Id="rId1" /><Relationship Type="http://schemas.openxmlformats.org/officeDocument/2006/relationships/notesMaster" Target="../notesMasters/notesMaster1.xml" Id="rId2" /></Relationships>
</file>

<file path=ppt/notesSlides/_rels/notesSlide6.xml.rels>&#65279;<?xml version="1.0" encoding="utf-8"?><Relationships xmlns="http://schemas.openxmlformats.org/package/2006/relationships"><Relationship Type="http://schemas.openxmlformats.org/officeDocument/2006/relationships/slide" Target="../slides/slide6.xml" Id="rId1" /><Relationship Type="http://schemas.openxmlformats.org/officeDocument/2006/relationships/notesMaster" Target="../notesMasters/notesMaster1.xml" Id="rId2" /></Relationships>
</file>

<file path=ppt/notesSlides/_rels/notesSlide7.xml.rels>&#65279;<?xml version="1.0" encoding="utf-8"?><Relationships xmlns="http://schemas.openxmlformats.org/package/2006/relationships"><Relationship Type="http://schemas.openxmlformats.org/officeDocument/2006/relationships/slide" Target="../slides/slide7.xml" Id="rId1" /><Relationship Type="http://schemas.openxmlformats.org/officeDocument/2006/relationships/notesMaster" Target="../notesMasters/notesMaster1.xml" Id="rId2" /></Relationships>
</file>

<file path=ppt/notesSlides/_rels/notesSlide8.xml.rels>&#65279;<?xml version="1.0" encoding="utf-8"?><Relationships xmlns="http://schemas.openxmlformats.org/package/2006/relationships"><Relationship Type="http://schemas.openxmlformats.org/officeDocument/2006/relationships/slide" Target="../slides/slide8.xml" Id="rId1" /><Relationship Type="http://schemas.openxmlformats.org/officeDocument/2006/relationships/notesMaster" Target="../notesMasters/notesMaster1.xml" Id="rId2" /></Relationships>
</file>

<file path=ppt/notesSlides/_rels/notesSlide9.xml.rels>&#65279;<?xml version="1.0" encoding="utf-8"?><Relationships xmlns="http://schemas.openxmlformats.org/package/2006/relationships"><Relationship Type="http://schemas.openxmlformats.org/officeDocument/2006/relationships/slide" Target="../slides/slide9.xml" Id="rId1" /><Relationship Type="http://schemas.openxmlformats.org/officeDocument/2006/relationships/notesMaster" Target="../notesMasters/notesMaster1.xml" Id="rId2"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117" name="スライド イメージ プレースホルダー 1"/>
          <p:cNvSpPr>
            <a:spLocks noGrp="1" noRot="1" noChangeAspect="1" noTextEdit="1"/>
          </p:cNvSpPr>
          <p:nvPr>
            <p:ph type="sldImg"/>
          </p:nvPr>
        </p:nvSpPr>
        <p:spPr>
          <a:noFill/>
          <a:ln>
            <a:solidFill>
              <a:srgbClr val="000000"/>
            </a:solidFill>
            <a:miter lim="800000"/>
            <a:headEnd/>
            <a:tailEnd/>
          </a:ln>
        </p:spPr>
      </p:sp>
      <p:sp>
        <p:nvSpPr>
          <p:cNvPr id="1118" name="ノート プレースホルダー 2"/>
          <p:cNvSpPr>
            <a:spLocks noGrp="1"/>
          </p:cNvSpPr>
          <p:nvPr>
            <p:ph type="body" idx="1"/>
          </p:nvPr>
        </p:nvSpPr>
        <p:spPr>
          <a:noFill/>
        </p:spPr>
        <p:txBody>
          <a:bodyPr wrap="square" numCol="1" anchor="t" anchorCtr="0" compatLnSpc="1">
            <a:prstTxWarp prst="textNoShape">
              <a:avLst/>
            </a:prstTxWarp>
          </a:bodyPr>
          <a:lstStyle/>
          <a:p>
            <a:pPr eaLnBrk="1" hangingPunct="1">
              <a:spcBef>
                <a:spcPct val="0"/>
              </a:spcBef>
            </a:pPr>
            <a:r>
              <a:rPr lang="ja-JP" altLang="en-US" dirty="0"/>
              <a:t>「飼料作物奨励品種選定試験</a:t>
            </a:r>
            <a:r>
              <a:rPr lang="ja-JP" altLang="en-US" dirty="0" smtClean="0"/>
              <a:t>」</a:t>
            </a:r>
            <a:endParaRPr lang="en-US" altLang="ja-JP" dirty="0"/>
          </a:p>
        </p:txBody>
      </p:sp>
      <p:sp>
        <p:nvSpPr>
          <p:cNvPr id="1119" name="スライド番号プレースホルダー 3"/>
          <p:cNvSpPr>
            <a:spLocks noGrp="1"/>
          </p:cNvSpPr>
          <p:nvPr>
            <p:ph type="sldNum" sz="quarter" idx="5"/>
          </p:nvPr>
        </p:nvSpPr>
        <p:spPr>
          <a:noFill/>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D3713827-6462-4E75-91BC-602F6B3D921F}" type="slidenum">
              <a:rPr lang="ja-JP" altLang="en-US"/>
              <a:pPr/>
              <a:t>1</a:t>
            </a:fld>
            <a:endParaRPr lang="en-US" altLang="ja-JP"/>
          </a:p>
        </p:txBody>
      </p:sp>
    </p:spTree>
    <p:extLst>
      <p:ext uri="{BB962C8B-B14F-4D97-AF65-F5344CB8AC3E}">
        <p14:creationId xmlns:p14="http://schemas.microsoft.com/office/powerpoint/2010/main" val="39042164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211" name="スライド イメージ プレースホルダー 1"/>
          <p:cNvSpPr>
            <a:spLocks noGrp="1" noRot="1" noChangeAspect="1" noTextEdit="1"/>
          </p:cNvSpPr>
          <p:nvPr>
            <p:ph type="sldImg"/>
          </p:nvPr>
        </p:nvSpPr>
        <p:spPr>
          <a:noFill/>
          <a:ln>
            <a:solidFill>
              <a:srgbClr val="000000"/>
            </a:solidFill>
            <a:miter lim="800000"/>
            <a:headEnd/>
            <a:tailEnd/>
          </a:ln>
        </p:spPr>
      </p:sp>
      <p:sp>
        <p:nvSpPr>
          <p:cNvPr id="1212" name="ノート プレースホルダー 2"/>
          <p:cNvSpPr>
            <a:spLocks noGrp="1"/>
          </p:cNvSpPr>
          <p:nvPr>
            <p:ph type="body" idx="1"/>
          </p:nvPr>
        </p:nvSpPr>
        <p:spPr>
          <a:noFill/>
        </p:spPr>
        <p:txBody>
          <a:bodyPr wrap="square" numCol="1" anchor="t" anchorCtr="0" compatLnSpc="1">
            <a:prstTxWarp prst="textNoShape">
              <a:avLst/>
            </a:prstTxWarp>
          </a:bodyPr>
          <a:lstStyle/>
          <a:p>
            <a:pPr eaLnBrk="1" hangingPunct="1">
              <a:spcBef>
                <a:spcPct val="0"/>
              </a:spcBef>
            </a:pPr>
            <a:r>
              <a:rPr lang="ja-JP" altLang="en-US" dirty="0" smtClean="0"/>
              <a:t>収量</a:t>
            </a:r>
            <a:r>
              <a:rPr lang="ja-JP" altLang="en-US" dirty="0"/>
              <a:t>調査</a:t>
            </a:r>
            <a:r>
              <a:rPr lang="ja-JP" altLang="en-US" dirty="0" smtClean="0"/>
              <a:t>結果</a:t>
            </a:r>
            <a:r>
              <a:rPr lang="en-US" altLang="ja-JP" dirty="0" smtClean="0"/>
              <a:t>(1</a:t>
            </a:r>
            <a:r>
              <a:rPr lang="ja-JP" altLang="en-US" dirty="0" smtClean="0"/>
              <a:t>番草</a:t>
            </a:r>
            <a:r>
              <a:rPr lang="en-US" altLang="ja-JP" dirty="0" smtClean="0"/>
              <a:t>)</a:t>
            </a:r>
            <a:endParaRPr lang="en-US" altLang="ja-JP" dirty="0" smtClean="0"/>
          </a:p>
          <a:p>
            <a:pPr eaLnBrk="1" hangingPunct="1">
              <a:spcBef>
                <a:spcPct val="0"/>
              </a:spcBef>
            </a:pPr>
            <a:r>
              <a:rPr lang="ja-JP" altLang="en-US" dirty="0" smtClean="0"/>
              <a:t>・令和</a:t>
            </a:r>
            <a:r>
              <a:rPr lang="en-US" altLang="ja-JP" dirty="0" smtClean="0"/>
              <a:t>2</a:t>
            </a:r>
            <a:r>
              <a:rPr lang="ja-JP" altLang="en-US" dirty="0" smtClean="0"/>
              <a:t>年</a:t>
            </a:r>
            <a:r>
              <a:rPr lang="en-US" altLang="ja-JP" dirty="0" smtClean="0"/>
              <a:t>4</a:t>
            </a:r>
            <a:r>
              <a:rPr lang="ja-JP" altLang="en-US" dirty="0" smtClean="0"/>
              <a:t>月</a:t>
            </a:r>
            <a:r>
              <a:rPr lang="en-US" altLang="ja-JP" dirty="0" smtClean="0"/>
              <a:t>7</a:t>
            </a:r>
            <a:r>
              <a:rPr lang="ja-JP" altLang="en-US" dirty="0" smtClean="0"/>
              <a:t>日に収量調査を行った結果，</a:t>
            </a:r>
            <a:r>
              <a:rPr lang="en-US" altLang="ja-JP" dirty="0" smtClean="0"/>
              <a:t>【</a:t>
            </a:r>
            <a:r>
              <a:rPr lang="ja-JP" altLang="en-US" dirty="0" smtClean="0"/>
              <a:t>クワトロ</a:t>
            </a:r>
            <a:r>
              <a:rPr lang="en-US" altLang="ja-JP" dirty="0"/>
              <a:t>-</a:t>
            </a:r>
            <a:r>
              <a:rPr lang="en-US" altLang="ja-JP" dirty="0" smtClean="0"/>
              <a:t>TK5</a:t>
            </a:r>
            <a:r>
              <a:rPr lang="en-US" altLang="ja-JP" dirty="0" smtClean="0"/>
              <a:t>】</a:t>
            </a:r>
            <a:r>
              <a:rPr lang="ja-JP" altLang="en-US" dirty="0" smtClean="0"/>
              <a:t>で最も多収</a:t>
            </a:r>
            <a:r>
              <a:rPr lang="ja-JP" altLang="en-US" dirty="0"/>
              <a:t>な</a:t>
            </a:r>
            <a:r>
              <a:rPr lang="ja-JP" altLang="en-US" dirty="0" smtClean="0"/>
              <a:t>傾向があった。</a:t>
            </a:r>
            <a:endParaRPr lang="en-US" altLang="ja-JP" dirty="0"/>
          </a:p>
          <a:p>
            <a:pPr eaLnBrk="1" hangingPunct="1">
              <a:spcBef>
                <a:spcPct val="0"/>
              </a:spcBef>
            </a:pPr>
            <a:r>
              <a:rPr lang="ja-JP" altLang="en-US" dirty="0" smtClean="0"/>
              <a:t>・乾物率は全品種</a:t>
            </a:r>
            <a:r>
              <a:rPr lang="en-US" altLang="ja-JP" dirty="0" smtClean="0"/>
              <a:t>24</a:t>
            </a:r>
            <a:r>
              <a:rPr lang="ja-JP" altLang="en-US" dirty="0" smtClean="0"/>
              <a:t>％前後で，品種による大きな差はみられなかった。</a:t>
            </a:r>
            <a:endParaRPr lang="en-US" altLang="ja-JP" dirty="0"/>
          </a:p>
        </p:txBody>
      </p:sp>
      <p:sp>
        <p:nvSpPr>
          <p:cNvPr id="1213" name="スライド番号プレースホルダー 3"/>
          <p:cNvSpPr>
            <a:spLocks noGrp="1"/>
          </p:cNvSpPr>
          <p:nvPr>
            <p:ph type="sldNum" sz="quarter" idx="5"/>
          </p:nvPr>
        </p:nvSpPr>
        <p:spPr>
          <a:noFill/>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72BDD243-F711-4AA5-9E1C-1A83ECFBE85E}" type="slidenum">
              <a:rPr lang="ja-JP" altLang="en-US"/>
              <a:pPr/>
              <a:t>10</a:t>
            </a:fld>
            <a:endParaRPr lang="en-US" altLang="ja-JP"/>
          </a:p>
        </p:txBody>
      </p:sp>
    </p:spTree>
    <p:extLst>
      <p:ext uri="{BB962C8B-B14F-4D97-AF65-F5344CB8AC3E}">
        <p14:creationId xmlns:p14="http://schemas.microsoft.com/office/powerpoint/2010/main" val="2316875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220" name="スライド イメージ プレースホルダー 1"/>
          <p:cNvSpPr>
            <a:spLocks noGrp="1" noRot="1" noChangeAspect="1" noTextEdit="1"/>
          </p:cNvSpPr>
          <p:nvPr>
            <p:ph type="sldImg"/>
          </p:nvPr>
        </p:nvSpPr>
        <p:spPr>
          <a:noFill/>
          <a:ln>
            <a:solidFill>
              <a:srgbClr val="000000"/>
            </a:solidFill>
            <a:miter lim="800000"/>
            <a:headEnd/>
            <a:tailEnd/>
          </a:ln>
        </p:spPr>
      </p:sp>
      <p:sp>
        <p:nvSpPr>
          <p:cNvPr id="1221" name="ノート プレースホルダー 2"/>
          <p:cNvSpPr>
            <a:spLocks noGrp="1"/>
          </p:cNvSpPr>
          <p:nvPr>
            <p:ph type="body" idx="1"/>
          </p:nvPr>
        </p:nvSpPr>
        <p:spPr>
          <a:noFill/>
        </p:spPr>
        <p:txBody>
          <a:bodyPr wrap="square" numCol="1" anchor="t" anchorCtr="0" compatLnSpc="1">
            <a:prstTxWarp prst="textNoShape">
              <a:avLst/>
            </a:prstTxWarp>
          </a:bodyPr>
          <a:lstStyle/>
          <a:p>
            <a:pPr eaLnBrk="1" hangingPunct="1">
              <a:spcBef>
                <a:spcPct val="0"/>
              </a:spcBef>
            </a:pPr>
            <a:r>
              <a:rPr lang="ja-JP" altLang="en-US" dirty="0" smtClean="0"/>
              <a:t>収量</a:t>
            </a:r>
            <a:r>
              <a:rPr lang="ja-JP" altLang="en-US" dirty="0"/>
              <a:t>調査</a:t>
            </a:r>
            <a:r>
              <a:rPr lang="ja-JP" altLang="en-US" dirty="0" smtClean="0"/>
              <a:t>結果</a:t>
            </a:r>
            <a:r>
              <a:rPr lang="en-US" altLang="ja-JP" dirty="0" smtClean="0"/>
              <a:t>(2</a:t>
            </a:r>
            <a:r>
              <a:rPr lang="ja-JP" altLang="en-US" dirty="0" smtClean="0"/>
              <a:t>番草</a:t>
            </a:r>
            <a:r>
              <a:rPr lang="en-US" altLang="ja-JP" dirty="0" smtClean="0"/>
              <a:t>)</a:t>
            </a:r>
            <a:endParaRPr lang="en-US" altLang="ja-JP" dirty="0" smtClean="0"/>
          </a:p>
          <a:p>
            <a:pPr eaLnBrk="1" hangingPunct="1">
              <a:spcBef>
                <a:spcPct val="0"/>
              </a:spcBef>
            </a:pPr>
            <a:r>
              <a:rPr lang="ja-JP" altLang="en-US" dirty="0" smtClean="0"/>
              <a:t>・令和</a:t>
            </a:r>
            <a:r>
              <a:rPr lang="ja-JP" altLang="en-US" dirty="0" smtClean="0"/>
              <a:t>２年</a:t>
            </a:r>
            <a:r>
              <a:rPr lang="en-US" altLang="ja-JP" dirty="0" smtClean="0"/>
              <a:t>5</a:t>
            </a:r>
            <a:r>
              <a:rPr lang="ja-JP" altLang="en-US" dirty="0" smtClean="0"/>
              <a:t>月</a:t>
            </a:r>
            <a:r>
              <a:rPr lang="en-US" altLang="ja-JP" dirty="0" smtClean="0"/>
              <a:t>13</a:t>
            </a:r>
            <a:r>
              <a:rPr lang="ja-JP" altLang="en-US" dirty="0" smtClean="0"/>
              <a:t>日に調査を行った結果，生</a:t>
            </a:r>
            <a:r>
              <a:rPr lang="ja-JP" altLang="en-US" dirty="0"/>
              <a:t>草</a:t>
            </a:r>
            <a:r>
              <a:rPr lang="ja-JP" altLang="en-US" dirty="0" smtClean="0"/>
              <a:t>収量及び乾物収量では</a:t>
            </a:r>
            <a:endParaRPr lang="en-US" altLang="ja-JP" dirty="0" smtClean="0"/>
          </a:p>
          <a:p>
            <a:pPr eaLnBrk="1" hangingPunct="1">
              <a:spcBef>
                <a:spcPct val="0"/>
              </a:spcBef>
            </a:pPr>
            <a:r>
              <a:rPr lang="en-US" altLang="ja-JP" dirty="0" smtClean="0"/>
              <a:t> </a:t>
            </a:r>
            <a:r>
              <a:rPr lang="ja-JP" altLang="en-US" dirty="0" smtClean="0"/>
              <a:t>品種による大きな差はみられなかった。</a:t>
            </a:r>
            <a:endParaRPr lang="en-US" altLang="ja-JP" dirty="0" smtClean="0"/>
          </a:p>
          <a:p>
            <a:pPr marL="0" marR="0" lvl="0" indent="0" algn="l" defTabSz="914400" rtl="0" eaLnBrk="1" fontAlgn="base" latinLnBrk="0" hangingPunct="1">
              <a:lnSpc>
                <a:spcPct val="100000"/>
              </a:lnSpc>
              <a:spcBef>
                <a:spcPct val="0"/>
              </a:spcBef>
              <a:spcAft>
                <a:spcPct val="0"/>
              </a:spcAft>
              <a:buClrTx/>
              <a:buSzTx/>
              <a:buFontTx/>
              <a:buNone/>
              <a:tabLst/>
              <a:defRPr/>
            </a:pPr>
            <a:r>
              <a:rPr lang="ja-JP" altLang="en-US" dirty="0" smtClean="0"/>
              <a:t>・乾物率は全品種</a:t>
            </a:r>
            <a:r>
              <a:rPr lang="en-US" altLang="ja-JP" dirty="0" smtClean="0"/>
              <a:t>21</a:t>
            </a:r>
            <a:r>
              <a:rPr lang="ja-JP" altLang="en-US" dirty="0" smtClean="0"/>
              <a:t>％前後で，品種による大きな差はみられなかった。</a:t>
            </a:r>
            <a:endParaRPr lang="en-US" altLang="ja-JP" dirty="0" smtClean="0"/>
          </a:p>
          <a:p>
            <a:pPr eaLnBrk="1" hangingPunct="1">
              <a:spcBef>
                <a:spcPct val="0"/>
              </a:spcBef>
            </a:pPr>
            <a:endParaRPr lang="en-US" altLang="ja-JP" dirty="0"/>
          </a:p>
        </p:txBody>
      </p:sp>
      <p:sp>
        <p:nvSpPr>
          <p:cNvPr id="1222" name="スライド番号プレースホルダー 3"/>
          <p:cNvSpPr>
            <a:spLocks noGrp="1"/>
          </p:cNvSpPr>
          <p:nvPr>
            <p:ph type="sldNum" sz="quarter" idx="5"/>
          </p:nvPr>
        </p:nvSpPr>
        <p:spPr>
          <a:noFill/>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F9A44694-3DE0-46B9-94B3-EE93DD33D2FD}" type="slidenum">
              <a:rPr lang="ja-JP" altLang="en-US"/>
              <a:pPr/>
              <a:t>11</a:t>
            </a:fld>
            <a:endParaRPr lang="en-US" altLang="ja-JP"/>
          </a:p>
        </p:txBody>
      </p:sp>
    </p:spTree>
    <p:extLst>
      <p:ext uri="{BB962C8B-B14F-4D97-AF65-F5344CB8AC3E}">
        <p14:creationId xmlns:p14="http://schemas.microsoft.com/office/powerpoint/2010/main" val="30450415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233" name="スライド イメージ プレースホルダー 1"/>
          <p:cNvSpPr>
            <a:spLocks noGrp="1" noRot="1" noChangeAspect="1" noTextEdit="1"/>
          </p:cNvSpPr>
          <p:nvPr>
            <p:ph type="sldImg"/>
          </p:nvPr>
        </p:nvSpPr>
        <p:spPr>
          <a:noFill/>
          <a:ln>
            <a:solidFill>
              <a:srgbClr val="000000"/>
            </a:solidFill>
            <a:miter lim="800000"/>
            <a:headEnd/>
            <a:tailEnd/>
          </a:ln>
        </p:spPr>
      </p:sp>
      <p:sp>
        <p:nvSpPr>
          <p:cNvPr id="1234" name="ノート プレースホルダー 2"/>
          <p:cNvSpPr>
            <a:spLocks noGrp="1"/>
          </p:cNvSpPr>
          <p:nvPr>
            <p:ph type="body" idx="1"/>
          </p:nvPr>
        </p:nvSpPr>
        <p:spPr>
          <a:noFill/>
        </p:spPr>
        <p:txBody>
          <a:bodyPr wrap="square" numCol="1" anchor="t" anchorCtr="0" compatLnSpc="1">
            <a:prstTxWarp prst="textNoShape">
              <a:avLst/>
            </a:prstTxWarp>
          </a:bodyPr>
          <a:lstStyle/>
          <a:p>
            <a:pPr eaLnBrk="1" hangingPunct="1">
              <a:spcBef>
                <a:spcPct val="0"/>
              </a:spcBef>
            </a:pPr>
            <a:r>
              <a:rPr lang="en-US" altLang="ja-JP" dirty="0"/>
              <a:t>1</a:t>
            </a:r>
            <a:r>
              <a:rPr lang="ja-JP" altLang="en-US" dirty="0"/>
              <a:t>番草と</a:t>
            </a:r>
            <a:r>
              <a:rPr lang="en-US" altLang="ja-JP" dirty="0"/>
              <a:t>2</a:t>
            </a:r>
            <a:r>
              <a:rPr lang="ja-JP" altLang="en-US" dirty="0"/>
              <a:t>番草の生草</a:t>
            </a:r>
            <a:r>
              <a:rPr lang="ja-JP" altLang="en-US" dirty="0" smtClean="0"/>
              <a:t>収量</a:t>
            </a:r>
            <a:endParaRPr lang="en-US" altLang="ja-JP" dirty="0" smtClean="0"/>
          </a:p>
          <a:p>
            <a:pPr eaLnBrk="1" hangingPunct="1">
              <a:spcBef>
                <a:spcPct val="0"/>
              </a:spcBef>
            </a:pPr>
            <a:r>
              <a:rPr lang="ja-JP" altLang="en-US" dirty="0" smtClean="0"/>
              <a:t>・生</a:t>
            </a:r>
            <a:r>
              <a:rPr lang="ja-JP" altLang="en-US" dirty="0"/>
              <a:t>草</a:t>
            </a:r>
            <a:r>
              <a:rPr lang="ja-JP" altLang="en-US" dirty="0" smtClean="0"/>
              <a:t>収量は</a:t>
            </a:r>
            <a:r>
              <a:rPr lang="en-US" altLang="ja-JP" dirty="0" smtClean="0"/>
              <a:t>【</a:t>
            </a:r>
            <a:r>
              <a:rPr lang="ja-JP" altLang="en-US" dirty="0" smtClean="0"/>
              <a:t>クワトロ</a:t>
            </a:r>
            <a:r>
              <a:rPr lang="en-US" altLang="ja-JP" dirty="0"/>
              <a:t>-</a:t>
            </a:r>
            <a:r>
              <a:rPr lang="en-US" altLang="ja-JP" dirty="0" smtClean="0"/>
              <a:t>TK5</a:t>
            </a:r>
            <a:r>
              <a:rPr lang="en-US" altLang="ja-JP" dirty="0" smtClean="0"/>
              <a:t>】</a:t>
            </a:r>
            <a:r>
              <a:rPr lang="ja-JP" altLang="en-US" dirty="0" smtClean="0"/>
              <a:t>が</a:t>
            </a:r>
            <a:r>
              <a:rPr lang="en-US" altLang="ja-JP" dirty="0" smtClean="0"/>
              <a:t>802kg/a </a:t>
            </a:r>
            <a:r>
              <a:rPr lang="ja-JP" altLang="en-US" dirty="0" smtClean="0"/>
              <a:t>と最も</a:t>
            </a:r>
            <a:r>
              <a:rPr lang="ja-JP" altLang="en-US" dirty="0" smtClean="0"/>
              <a:t>多収な傾向であった。</a:t>
            </a:r>
            <a:endParaRPr lang="en-US" altLang="ja-JP" dirty="0"/>
          </a:p>
          <a:p>
            <a:pPr eaLnBrk="1" hangingPunct="1">
              <a:spcBef>
                <a:spcPct val="0"/>
              </a:spcBef>
            </a:pPr>
            <a:endParaRPr lang="en-US" altLang="ja-JP" dirty="0"/>
          </a:p>
        </p:txBody>
      </p:sp>
      <p:sp>
        <p:nvSpPr>
          <p:cNvPr id="1235" name="スライド番号プレースホルダー 3"/>
          <p:cNvSpPr>
            <a:spLocks noGrp="1"/>
          </p:cNvSpPr>
          <p:nvPr>
            <p:ph type="sldNum" sz="quarter" idx="5"/>
          </p:nvPr>
        </p:nvSpPr>
        <p:spPr>
          <a:noFill/>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BB3174CA-7641-4B7B-B661-81A1BE9847EF}" type="slidenum">
              <a:rPr lang="ja-JP" altLang="en-US"/>
              <a:pPr/>
              <a:t>12</a:t>
            </a:fld>
            <a:endParaRPr lang="en-US" altLang="ja-JP"/>
          </a:p>
        </p:txBody>
      </p:sp>
    </p:spTree>
    <p:extLst>
      <p:ext uri="{BB962C8B-B14F-4D97-AF65-F5344CB8AC3E}">
        <p14:creationId xmlns:p14="http://schemas.microsoft.com/office/powerpoint/2010/main" val="40761843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246" name="スライド イメージ プレースホルダー 1"/>
          <p:cNvSpPr>
            <a:spLocks noGrp="1" noRot="1" noChangeAspect="1" noTextEdit="1"/>
          </p:cNvSpPr>
          <p:nvPr>
            <p:ph type="sldImg"/>
          </p:nvPr>
        </p:nvSpPr>
        <p:spPr>
          <a:noFill/>
          <a:ln>
            <a:solidFill>
              <a:srgbClr val="000000"/>
            </a:solidFill>
            <a:miter lim="800000"/>
            <a:headEnd/>
            <a:tailEnd/>
          </a:ln>
        </p:spPr>
      </p:sp>
      <p:sp>
        <p:nvSpPr>
          <p:cNvPr id="1247" name="ノート プレースホルダー 2"/>
          <p:cNvSpPr>
            <a:spLocks noGrp="1"/>
          </p:cNvSpPr>
          <p:nvPr>
            <p:ph type="body" idx="1"/>
          </p:nvPr>
        </p:nvSpPr>
        <p:spPr>
          <a:noFill/>
        </p:spPr>
        <p:txBody>
          <a:bodyPr wrap="square" numCol="1" anchor="t" anchorCtr="0" compatLnSpc="1">
            <a:prstTxWarp prst="textNoShape">
              <a:avLst/>
            </a:prstTxWarp>
          </a:bodyPr>
          <a:lstStyle/>
          <a:p>
            <a:pPr eaLnBrk="1" hangingPunct="1">
              <a:spcBef>
                <a:spcPct val="0"/>
              </a:spcBef>
            </a:pPr>
            <a:r>
              <a:rPr lang="en-US" altLang="ja-JP" dirty="0"/>
              <a:t>1</a:t>
            </a:r>
            <a:r>
              <a:rPr lang="ja-JP" altLang="en-US" dirty="0"/>
              <a:t>番草と</a:t>
            </a:r>
            <a:r>
              <a:rPr lang="en-US" altLang="ja-JP" dirty="0"/>
              <a:t>2</a:t>
            </a:r>
            <a:r>
              <a:rPr lang="ja-JP" altLang="en-US" dirty="0"/>
              <a:t>番草の合計乾物</a:t>
            </a:r>
            <a:r>
              <a:rPr lang="ja-JP" altLang="en-US" dirty="0" smtClean="0"/>
              <a:t>収量</a:t>
            </a:r>
            <a:endParaRPr lang="en-US" altLang="ja-JP" dirty="0" smtClean="0"/>
          </a:p>
          <a:p>
            <a:pPr eaLnBrk="1" hangingPunct="1">
              <a:spcBef>
                <a:spcPct val="0"/>
              </a:spcBef>
            </a:pPr>
            <a:r>
              <a:rPr lang="ja-JP" altLang="en-US" dirty="0" smtClean="0"/>
              <a:t>・乾物収量は</a:t>
            </a:r>
            <a:r>
              <a:rPr lang="en-US" altLang="ja-JP" dirty="0" smtClean="0"/>
              <a:t>【</a:t>
            </a:r>
            <a:r>
              <a:rPr lang="ja-JP" altLang="en-US" dirty="0" smtClean="0"/>
              <a:t>クワトロ</a:t>
            </a:r>
            <a:r>
              <a:rPr lang="en-US" altLang="ja-JP" dirty="0"/>
              <a:t>-</a:t>
            </a:r>
            <a:r>
              <a:rPr lang="en-US" altLang="ja-JP" dirty="0" smtClean="0"/>
              <a:t>TK5</a:t>
            </a:r>
            <a:r>
              <a:rPr lang="en-US" altLang="ja-JP" dirty="0" smtClean="0"/>
              <a:t>】</a:t>
            </a:r>
            <a:r>
              <a:rPr lang="ja-JP" altLang="en-US" dirty="0" smtClean="0"/>
              <a:t>が</a:t>
            </a:r>
            <a:r>
              <a:rPr lang="en-US" altLang="ja-JP" dirty="0" smtClean="0"/>
              <a:t>181kg/a </a:t>
            </a:r>
            <a:r>
              <a:rPr lang="ja-JP" altLang="en-US" dirty="0" smtClean="0"/>
              <a:t>と最も</a:t>
            </a:r>
            <a:r>
              <a:rPr lang="ja-JP" altLang="en-US" dirty="0" smtClean="0"/>
              <a:t>多収な傾向であった。</a:t>
            </a:r>
            <a:endParaRPr lang="en-US" altLang="ja-JP" dirty="0"/>
          </a:p>
          <a:p>
            <a:pPr eaLnBrk="1" hangingPunct="1">
              <a:spcBef>
                <a:spcPct val="0"/>
              </a:spcBef>
            </a:pPr>
            <a:endParaRPr lang="en-US" altLang="ja-JP" dirty="0"/>
          </a:p>
        </p:txBody>
      </p:sp>
      <p:sp>
        <p:nvSpPr>
          <p:cNvPr id="1248" name="スライド番号プレースホルダー 3"/>
          <p:cNvSpPr>
            <a:spLocks noGrp="1"/>
          </p:cNvSpPr>
          <p:nvPr>
            <p:ph type="sldNum" sz="quarter" idx="5"/>
          </p:nvPr>
        </p:nvSpPr>
        <p:spPr>
          <a:noFill/>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DE0DFAE9-F41E-44CE-886D-B813F79E598B}" type="slidenum">
              <a:rPr lang="ja-JP" altLang="en-US"/>
              <a:pPr/>
              <a:t>13</a:t>
            </a:fld>
            <a:endParaRPr lang="en-US" altLang="ja-JP"/>
          </a:p>
        </p:txBody>
      </p:sp>
    </p:spTree>
    <p:extLst>
      <p:ext uri="{BB962C8B-B14F-4D97-AF65-F5344CB8AC3E}">
        <p14:creationId xmlns:p14="http://schemas.microsoft.com/office/powerpoint/2010/main" val="19589578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256" name="スライド イメージ プレースホルダー 1"/>
          <p:cNvSpPr>
            <a:spLocks noGrp="1" noRot="1" noChangeAspect="1" noTextEdit="1"/>
          </p:cNvSpPr>
          <p:nvPr>
            <p:ph type="sldImg"/>
          </p:nvPr>
        </p:nvSpPr>
        <p:spPr>
          <a:noFill/>
          <a:ln>
            <a:solidFill>
              <a:srgbClr val="000000"/>
            </a:solidFill>
            <a:miter lim="800000"/>
            <a:headEnd/>
            <a:tailEnd/>
          </a:ln>
        </p:spPr>
      </p:sp>
      <p:sp>
        <p:nvSpPr>
          <p:cNvPr id="1257" name="ノート プレースホルダー 2"/>
          <p:cNvSpPr>
            <a:spLocks noGrp="1"/>
          </p:cNvSpPr>
          <p:nvPr>
            <p:ph type="body" idx="1"/>
          </p:nvPr>
        </p:nvSpPr>
        <p:spPr>
          <a:noFill/>
        </p:spPr>
        <p:txBody>
          <a:bodyPr wrap="square" numCol="1" anchor="t" anchorCtr="0" compatLnSpc="1">
            <a:prstTxWarp prst="textNoShape">
              <a:avLst/>
            </a:prstTxWarp>
          </a:bodyPr>
          <a:lstStyle/>
          <a:p>
            <a:pPr eaLnBrk="1" hangingPunct="1">
              <a:spcBef>
                <a:spcPct val="0"/>
              </a:spcBef>
            </a:pPr>
            <a:r>
              <a:rPr lang="ja-JP" altLang="en-US" dirty="0" smtClean="0"/>
              <a:t>・気候などの要因によって年ごとの収量が変動することを考慮し，品種選定試験を</a:t>
            </a:r>
            <a:r>
              <a:rPr lang="en-US" altLang="ja-JP" dirty="0" smtClean="0"/>
              <a:t>3</a:t>
            </a:r>
            <a:r>
              <a:rPr lang="ja-JP" altLang="en-US" dirty="0" smtClean="0"/>
              <a:t>年間行った結果</a:t>
            </a:r>
            <a:endParaRPr lang="en-US" altLang="ja-JP" dirty="0" smtClean="0"/>
          </a:p>
          <a:p>
            <a:pPr eaLnBrk="1" hangingPunct="1">
              <a:spcBef>
                <a:spcPct val="0"/>
              </a:spcBef>
            </a:pPr>
            <a:r>
              <a:rPr lang="ja-JP" altLang="en-US" baseline="0" dirty="0" smtClean="0"/>
              <a:t> </a:t>
            </a:r>
            <a:r>
              <a:rPr lang="ja-JP" altLang="en-US" dirty="0" smtClean="0"/>
              <a:t>３年間</a:t>
            </a:r>
            <a:r>
              <a:rPr lang="ja-JP" altLang="en-US" dirty="0" smtClean="0"/>
              <a:t>の乾物</a:t>
            </a:r>
            <a:r>
              <a:rPr lang="ja-JP" altLang="en-US" dirty="0" smtClean="0"/>
              <a:t>収量の平均は品種による大きな差はみられなかった。</a:t>
            </a:r>
            <a:endParaRPr lang="en-US" altLang="ja-JP" dirty="0" smtClean="0"/>
          </a:p>
          <a:p>
            <a:pPr eaLnBrk="1" hangingPunct="1">
              <a:spcBef>
                <a:spcPct val="0"/>
              </a:spcBef>
            </a:pPr>
            <a:endParaRPr lang="en-US" altLang="ja-JP" dirty="0" smtClean="0"/>
          </a:p>
          <a:p>
            <a:pPr eaLnBrk="1" hangingPunct="1">
              <a:spcBef>
                <a:spcPct val="0"/>
              </a:spcBef>
            </a:pPr>
            <a:r>
              <a:rPr lang="ja-JP" altLang="en-US" dirty="0" smtClean="0"/>
              <a:t>［</a:t>
            </a:r>
            <a:r>
              <a:rPr lang="ja-JP" altLang="en-US" dirty="0" smtClean="0"/>
              <a:t>注</a:t>
            </a:r>
            <a:r>
              <a:rPr lang="ja-JP" altLang="en-US" dirty="0" smtClean="0"/>
              <a:t>］</a:t>
            </a:r>
            <a:r>
              <a:rPr lang="en-US" altLang="ja-JP" dirty="0" smtClean="0"/>
              <a:t>1</a:t>
            </a:r>
            <a:r>
              <a:rPr lang="ja-JP" altLang="en-US" dirty="0"/>
              <a:t>番草の標準偏差に開きがみられるのは</a:t>
            </a:r>
            <a:r>
              <a:rPr lang="ja-JP" altLang="en-US" dirty="0" smtClean="0"/>
              <a:t>、</a:t>
            </a:r>
            <a:r>
              <a:rPr lang="en-US" altLang="ja-JP" dirty="0" smtClean="0"/>
              <a:t>11</a:t>
            </a:r>
            <a:r>
              <a:rPr lang="ja-JP" altLang="en-US" dirty="0"/>
              <a:t>月から</a:t>
            </a:r>
            <a:r>
              <a:rPr lang="en-US" altLang="ja-JP" dirty="0"/>
              <a:t>2</a:t>
            </a:r>
            <a:r>
              <a:rPr lang="ja-JP" altLang="en-US" dirty="0"/>
              <a:t>月の気温が例年よりも</a:t>
            </a:r>
            <a:r>
              <a:rPr lang="ja-JP" altLang="en-US" dirty="0" smtClean="0"/>
              <a:t>低く</a:t>
            </a:r>
            <a:endParaRPr lang="en-US" altLang="ja-JP" dirty="0"/>
          </a:p>
          <a:p>
            <a:pPr eaLnBrk="1" hangingPunct="1">
              <a:spcBef>
                <a:spcPct val="0"/>
              </a:spcBef>
            </a:pPr>
            <a:r>
              <a:rPr lang="ja-JP" altLang="en-US" dirty="0" smtClean="0"/>
              <a:t>　　　　 分け</a:t>
            </a:r>
            <a:r>
              <a:rPr lang="ja-JP" altLang="en-US" dirty="0"/>
              <a:t>つが十分に促進されず、収量が少なかった年があったためだと</a:t>
            </a:r>
            <a:r>
              <a:rPr lang="ja-JP" altLang="en-US" dirty="0" smtClean="0"/>
              <a:t>考えられる。</a:t>
            </a:r>
            <a:endParaRPr lang="en-US" altLang="ja-JP" dirty="0"/>
          </a:p>
          <a:p>
            <a:pPr eaLnBrk="1" hangingPunct="1">
              <a:spcBef>
                <a:spcPct val="0"/>
              </a:spcBef>
            </a:pPr>
            <a:endParaRPr lang="en-US" altLang="ja-JP" dirty="0"/>
          </a:p>
        </p:txBody>
      </p:sp>
      <p:sp>
        <p:nvSpPr>
          <p:cNvPr id="1258" name="スライド番号プレースホルダー 3"/>
          <p:cNvSpPr>
            <a:spLocks noGrp="1"/>
          </p:cNvSpPr>
          <p:nvPr>
            <p:ph type="sldNum" sz="quarter" idx="5"/>
          </p:nvPr>
        </p:nvSpPr>
        <p:spPr>
          <a:noFill/>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2D4A5C5C-3A79-4354-96EE-9EE806B3A263}" type="slidenum">
              <a:rPr lang="ja-JP" altLang="en-US"/>
              <a:pPr/>
              <a:t>14</a:t>
            </a:fld>
            <a:endParaRPr lang="en-US" altLang="ja-JP"/>
          </a:p>
        </p:txBody>
      </p:sp>
    </p:spTree>
    <p:extLst>
      <p:ext uri="{BB962C8B-B14F-4D97-AF65-F5344CB8AC3E}">
        <p14:creationId xmlns:p14="http://schemas.microsoft.com/office/powerpoint/2010/main" val="24120703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269" name="スライド イメージ プレースホルダー 1"/>
          <p:cNvSpPr>
            <a:spLocks noGrp="1" noRot="1" noChangeAspect="1" noTextEdit="1"/>
          </p:cNvSpPr>
          <p:nvPr>
            <p:ph type="sldImg"/>
          </p:nvPr>
        </p:nvSpPr>
        <p:spPr>
          <a:noFill/>
          <a:ln>
            <a:solidFill>
              <a:srgbClr val="000000"/>
            </a:solidFill>
            <a:miter lim="800000"/>
            <a:headEnd/>
            <a:tailEnd/>
          </a:ln>
        </p:spPr>
      </p:sp>
      <p:sp>
        <p:nvSpPr>
          <p:cNvPr id="1270" name="ノート プレースホルダー 2"/>
          <p:cNvSpPr>
            <a:spLocks noGrp="1"/>
          </p:cNvSpPr>
          <p:nvPr>
            <p:ph type="body" idx="1"/>
          </p:nvPr>
        </p:nvSpPr>
        <p:spPr>
          <a:noFill/>
        </p:spPr>
        <p:txBody>
          <a:bodyPr wrap="square" numCol="1" anchor="t" anchorCtr="0" compatLnSpc="1">
            <a:prstTxWarp prst="textNoShape">
              <a:avLst/>
            </a:prstTxWarp>
          </a:bodyPr>
          <a:lstStyle/>
          <a:p>
            <a:pPr eaLnBrk="1" hangingPunct="1">
              <a:spcBef>
                <a:spcPct val="0"/>
              </a:spcBef>
            </a:pPr>
            <a:r>
              <a:rPr lang="ja-JP" altLang="en-US" dirty="0" smtClean="0"/>
              <a:t>・</a:t>
            </a:r>
            <a:r>
              <a:rPr lang="en-US" altLang="ja-JP" dirty="0" smtClean="0"/>
              <a:t>3</a:t>
            </a:r>
            <a:r>
              <a:rPr lang="ja-JP" altLang="en-US" dirty="0"/>
              <a:t>年間の合計乾物</a:t>
            </a:r>
            <a:r>
              <a:rPr lang="ja-JP" altLang="en-US" dirty="0" smtClean="0"/>
              <a:t>収量は品種による大きな差はみられなかった。</a:t>
            </a:r>
            <a:endParaRPr lang="en-US" altLang="ja-JP" dirty="0"/>
          </a:p>
          <a:p>
            <a:pPr eaLnBrk="1" hangingPunct="1">
              <a:spcBef>
                <a:spcPct val="0"/>
              </a:spcBef>
            </a:pPr>
            <a:endParaRPr lang="en-US" altLang="ja-JP" dirty="0"/>
          </a:p>
        </p:txBody>
      </p:sp>
      <p:sp>
        <p:nvSpPr>
          <p:cNvPr id="1271" name="スライド番号プレースホルダー 3"/>
          <p:cNvSpPr>
            <a:spLocks noGrp="1"/>
          </p:cNvSpPr>
          <p:nvPr>
            <p:ph type="sldNum" sz="quarter" idx="5"/>
          </p:nvPr>
        </p:nvSpPr>
        <p:spPr>
          <a:noFill/>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53B4D59F-5C94-411C-A68C-104817F212F5}" type="slidenum">
              <a:rPr lang="ja-JP" altLang="en-US"/>
              <a:pPr/>
              <a:t>15</a:t>
            </a:fld>
            <a:endParaRPr lang="en-US" altLang="ja-JP"/>
          </a:p>
        </p:txBody>
      </p:sp>
    </p:spTree>
    <p:extLst>
      <p:ext uri="{BB962C8B-B14F-4D97-AF65-F5344CB8AC3E}">
        <p14:creationId xmlns:p14="http://schemas.microsoft.com/office/powerpoint/2010/main" val="38031713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282" name="スライド イメージ プレースホルダー 1"/>
          <p:cNvSpPr>
            <a:spLocks noGrp="1" noRot="1" noChangeAspect="1" noTextEdit="1"/>
          </p:cNvSpPr>
          <p:nvPr>
            <p:ph type="sldImg"/>
          </p:nvPr>
        </p:nvSpPr>
        <p:spPr>
          <a:noFill/>
          <a:ln>
            <a:solidFill>
              <a:srgbClr val="000000"/>
            </a:solidFill>
            <a:miter lim="800000"/>
            <a:headEnd/>
            <a:tailEnd/>
          </a:ln>
        </p:spPr>
      </p:sp>
      <p:sp>
        <p:nvSpPr>
          <p:cNvPr id="1283" name="ノート プレースホルダー 2"/>
          <p:cNvSpPr>
            <a:spLocks noGrp="1"/>
          </p:cNvSpPr>
          <p:nvPr>
            <p:ph type="body" idx="1"/>
          </p:nvPr>
        </p:nvSpPr>
        <p:spPr>
          <a:noFill/>
        </p:spPr>
        <p:txBody>
          <a:bodyPr wrap="square" numCol="1" anchor="t" anchorCtr="0" compatLnSpc="1">
            <a:prstTxWarp prst="textNoShape">
              <a:avLst/>
            </a:prstTxWarp>
          </a:bodyPr>
          <a:lstStyle/>
          <a:p>
            <a:pPr eaLnBrk="1" hangingPunct="1">
              <a:spcBef>
                <a:spcPct val="0"/>
              </a:spcBef>
            </a:pPr>
            <a:r>
              <a:rPr lang="ja-JP" altLang="en-US" dirty="0" smtClean="0"/>
              <a:t>・</a:t>
            </a:r>
            <a:r>
              <a:rPr lang="en-US" altLang="ja-JP" dirty="0" smtClean="0"/>
              <a:t>3</a:t>
            </a:r>
            <a:r>
              <a:rPr lang="ja-JP" altLang="en-US" dirty="0" smtClean="0"/>
              <a:t>年間の合計乾物収量を</a:t>
            </a:r>
            <a:r>
              <a:rPr lang="en-US" altLang="ja-JP" dirty="0" smtClean="0"/>
              <a:t>1</a:t>
            </a:r>
            <a:r>
              <a:rPr lang="ja-JP" altLang="en-US" dirty="0" smtClean="0"/>
              <a:t>ヘクタールあたりに換算した場合，</a:t>
            </a:r>
            <a:endParaRPr lang="en-US" altLang="ja-JP" dirty="0" smtClean="0"/>
          </a:p>
          <a:p>
            <a:pPr eaLnBrk="1" hangingPunct="1">
              <a:spcBef>
                <a:spcPct val="0"/>
              </a:spcBef>
            </a:pPr>
            <a:r>
              <a:rPr lang="en-US" altLang="ja-JP" dirty="0" smtClean="0"/>
              <a:t> </a:t>
            </a:r>
            <a:r>
              <a:rPr lang="ja-JP" altLang="en-US" dirty="0" smtClean="0"/>
              <a:t>最も収量が多かった品種と最も収量が少なかった品種で比較すると</a:t>
            </a:r>
            <a:endParaRPr lang="en-US" altLang="ja-JP" dirty="0" smtClean="0"/>
          </a:p>
          <a:p>
            <a:pPr eaLnBrk="1" hangingPunct="1">
              <a:spcBef>
                <a:spcPct val="0"/>
              </a:spcBef>
            </a:pPr>
            <a:r>
              <a:rPr lang="en-US" altLang="ja-JP" dirty="0" smtClean="0"/>
              <a:t> </a:t>
            </a:r>
            <a:r>
              <a:rPr lang="ja-JP" altLang="en-US" dirty="0" smtClean="0"/>
              <a:t>約</a:t>
            </a:r>
            <a:r>
              <a:rPr lang="en-US" altLang="ja-JP" dirty="0" smtClean="0"/>
              <a:t>3700kg</a:t>
            </a:r>
            <a:r>
              <a:rPr lang="ja-JP" altLang="en-US" dirty="0" smtClean="0"/>
              <a:t>の差となる。</a:t>
            </a:r>
            <a:endParaRPr lang="en-US" altLang="ja-JP" dirty="0" smtClean="0"/>
          </a:p>
          <a:p>
            <a:pPr eaLnBrk="1" hangingPunct="1">
              <a:spcBef>
                <a:spcPct val="0"/>
              </a:spcBef>
            </a:pPr>
            <a:r>
              <a:rPr lang="en-US" altLang="ja-JP" dirty="0" smtClean="0"/>
              <a:t> </a:t>
            </a:r>
            <a:endParaRPr lang="en-US" altLang="ja-JP" dirty="0" smtClean="0"/>
          </a:p>
        </p:txBody>
      </p:sp>
      <p:sp>
        <p:nvSpPr>
          <p:cNvPr id="1284" name="スライド番号プレースホルダー 3"/>
          <p:cNvSpPr>
            <a:spLocks noGrp="1"/>
          </p:cNvSpPr>
          <p:nvPr>
            <p:ph type="sldNum" sz="quarter" idx="5"/>
          </p:nvPr>
        </p:nvSpPr>
        <p:spPr>
          <a:noFill/>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671339BD-F32B-4320-A531-E0F6C4FBAB33}" type="slidenum">
              <a:rPr lang="ja-JP" altLang="en-US"/>
              <a:pPr/>
              <a:t>16</a:t>
            </a:fld>
            <a:endParaRPr lang="en-US" altLang="ja-JP"/>
          </a:p>
        </p:txBody>
      </p:sp>
    </p:spTree>
    <p:extLst>
      <p:ext uri="{BB962C8B-B14F-4D97-AF65-F5344CB8AC3E}">
        <p14:creationId xmlns:p14="http://schemas.microsoft.com/office/powerpoint/2010/main" val="30891528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297" name="スライド イメージ プレースホルダー 1"/>
          <p:cNvSpPr>
            <a:spLocks noGrp="1" noRot="1" noChangeAspect="1" noTextEdit="1"/>
          </p:cNvSpPr>
          <p:nvPr>
            <p:ph type="sldImg"/>
          </p:nvPr>
        </p:nvSpPr>
        <p:spPr>
          <a:noFill/>
          <a:ln>
            <a:solidFill>
              <a:srgbClr val="000000"/>
            </a:solidFill>
            <a:miter lim="800000"/>
            <a:headEnd/>
            <a:tailEnd/>
          </a:ln>
        </p:spPr>
      </p:sp>
      <p:sp>
        <p:nvSpPr>
          <p:cNvPr id="1298" name="ノート プレースホルダー 2"/>
          <p:cNvSpPr>
            <a:spLocks noGrp="1"/>
          </p:cNvSpPr>
          <p:nvPr>
            <p:ph type="body" idx="1"/>
          </p:nvPr>
        </p:nvSpPr>
        <p:spPr>
          <a:noFill/>
        </p:spPr>
        <p:txBody>
          <a:bodyPr wrap="square" numCol="1" anchor="t" anchorCtr="0" compatLnSpc="1">
            <a:prstTxWarp prst="textNoShape">
              <a:avLst/>
            </a:prstTxWarp>
          </a:bodyPr>
          <a:lstStyle/>
          <a:p>
            <a:pPr eaLnBrk="1" hangingPunct="1">
              <a:spcBef>
                <a:spcPct val="0"/>
              </a:spcBef>
            </a:pPr>
            <a:r>
              <a:rPr lang="ja-JP" altLang="en-US" dirty="0" smtClean="0"/>
              <a:t>・乾物</a:t>
            </a:r>
            <a:r>
              <a:rPr lang="en-US" altLang="ja-JP" dirty="0" smtClean="0"/>
              <a:t>3700kg</a:t>
            </a:r>
            <a:r>
              <a:rPr lang="ja-JP" altLang="en-US" dirty="0" smtClean="0"/>
              <a:t>は</a:t>
            </a:r>
            <a:r>
              <a:rPr lang="en-US" altLang="ja-JP" dirty="0" smtClean="0"/>
              <a:t>TDN</a:t>
            </a:r>
            <a:r>
              <a:rPr lang="ja-JP" altLang="en-US" dirty="0" smtClean="0"/>
              <a:t>換算すると約</a:t>
            </a:r>
            <a:r>
              <a:rPr lang="en-US" altLang="ja-JP" dirty="0" smtClean="0"/>
              <a:t>2740kg</a:t>
            </a:r>
            <a:r>
              <a:rPr lang="ja-JP" altLang="en-US" dirty="0" smtClean="0"/>
              <a:t>となり，輸入牧草の価格が</a:t>
            </a:r>
            <a:r>
              <a:rPr lang="en-US" altLang="ja-JP" dirty="0" smtClean="0"/>
              <a:t>112</a:t>
            </a:r>
            <a:r>
              <a:rPr lang="ja-JP" altLang="en-US" dirty="0" smtClean="0"/>
              <a:t>円</a:t>
            </a:r>
            <a:r>
              <a:rPr lang="en-US" altLang="ja-JP" dirty="0" smtClean="0"/>
              <a:t>/</a:t>
            </a:r>
            <a:r>
              <a:rPr lang="en-US" altLang="ja-JP" dirty="0" err="1" smtClean="0"/>
              <a:t>TDNkg</a:t>
            </a:r>
            <a:r>
              <a:rPr lang="ja-JP" altLang="en-US" dirty="0" smtClean="0"/>
              <a:t>とすると</a:t>
            </a:r>
            <a:endParaRPr lang="en-US" altLang="ja-JP" dirty="0" smtClean="0"/>
          </a:p>
          <a:p>
            <a:pPr eaLnBrk="1" hangingPunct="1">
              <a:spcBef>
                <a:spcPct val="0"/>
              </a:spcBef>
            </a:pPr>
            <a:r>
              <a:rPr lang="en-US" altLang="ja-JP" dirty="0" smtClean="0"/>
              <a:t> </a:t>
            </a:r>
            <a:r>
              <a:rPr lang="ja-JP" altLang="en-US" dirty="0" smtClean="0"/>
              <a:t>約</a:t>
            </a:r>
            <a:r>
              <a:rPr lang="en-US" altLang="ja-JP" dirty="0" smtClean="0"/>
              <a:t>30</a:t>
            </a:r>
            <a:r>
              <a:rPr lang="ja-JP" altLang="en-US" dirty="0" smtClean="0"/>
              <a:t>万円の差が生じる可能性がある。</a:t>
            </a:r>
            <a:endParaRPr lang="en-US" altLang="ja-JP" dirty="0" smtClean="0"/>
          </a:p>
        </p:txBody>
      </p:sp>
      <p:sp>
        <p:nvSpPr>
          <p:cNvPr id="1299" name="スライド番号プレースホルダー 3"/>
          <p:cNvSpPr>
            <a:spLocks noGrp="1"/>
          </p:cNvSpPr>
          <p:nvPr>
            <p:ph type="sldNum" sz="quarter" idx="5"/>
          </p:nvPr>
        </p:nvSpPr>
        <p:spPr>
          <a:noFill/>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FD47617D-B4E9-4266-BF4C-11B2375F5D9C}" type="slidenum">
              <a:rPr lang="ja-JP" altLang="en-US"/>
              <a:pPr/>
              <a:t>17</a:t>
            </a:fld>
            <a:endParaRPr lang="en-US" altLang="ja-JP"/>
          </a:p>
        </p:txBody>
      </p:sp>
    </p:spTree>
    <p:extLst>
      <p:ext uri="{BB962C8B-B14F-4D97-AF65-F5344CB8AC3E}">
        <p14:creationId xmlns:p14="http://schemas.microsoft.com/office/powerpoint/2010/main" val="3535439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312" name="スライド イメージ プレースホルダー 1"/>
          <p:cNvSpPr>
            <a:spLocks noGrp="1" noRot="1" noChangeAspect="1" noTextEdit="1"/>
          </p:cNvSpPr>
          <p:nvPr>
            <p:ph type="sldImg"/>
          </p:nvPr>
        </p:nvSpPr>
        <p:spPr>
          <a:noFill/>
          <a:ln>
            <a:solidFill>
              <a:srgbClr val="000000"/>
            </a:solidFill>
            <a:miter lim="800000"/>
            <a:headEnd/>
            <a:tailEnd/>
          </a:ln>
        </p:spPr>
      </p:sp>
      <p:sp>
        <p:nvSpPr>
          <p:cNvPr id="1313" name="ノート プレースホルダー 2"/>
          <p:cNvSpPr>
            <a:spLocks noGrp="1"/>
          </p:cNvSpPr>
          <p:nvPr>
            <p:ph type="body" idx="1"/>
          </p:nvPr>
        </p:nvSpPr>
        <p:spPr>
          <a:noFill/>
        </p:spPr>
        <p:txBody>
          <a:bodyPr wrap="square" numCol="1" anchor="t" anchorCtr="0" compatLnSpc="1">
            <a:prstTxWarp prst="textNoShape">
              <a:avLst/>
            </a:prstTxWarp>
          </a:bodyPr>
          <a:lstStyle/>
          <a:p>
            <a:pPr eaLnBrk="1" hangingPunct="1">
              <a:spcBef>
                <a:spcPct val="0"/>
              </a:spcBef>
            </a:pPr>
            <a:r>
              <a:rPr lang="ja-JP" altLang="en-US" dirty="0" smtClean="0"/>
              <a:t>・倒伏耐性を</a:t>
            </a:r>
            <a:r>
              <a:rPr lang="en-US" altLang="ja-JP" dirty="0" smtClean="0"/>
              <a:t>3</a:t>
            </a:r>
            <a:r>
              <a:rPr lang="ja-JP" altLang="en-US" dirty="0" smtClean="0"/>
              <a:t>年間調査した結果，</a:t>
            </a:r>
            <a:r>
              <a:rPr lang="en-US" altLang="ja-JP" dirty="0" smtClean="0"/>
              <a:t>【</a:t>
            </a:r>
            <a:r>
              <a:rPr lang="ja-JP" altLang="en-US" dirty="0" smtClean="0"/>
              <a:t>はたあおば</a:t>
            </a:r>
            <a:r>
              <a:rPr lang="en-US" altLang="ja-JP" dirty="0" smtClean="0"/>
              <a:t>】</a:t>
            </a:r>
            <a:r>
              <a:rPr lang="ja-JP" altLang="en-US" dirty="0" smtClean="0"/>
              <a:t>が最も</a:t>
            </a:r>
            <a:r>
              <a:rPr lang="ja-JP" altLang="en-US" dirty="0" smtClean="0"/>
              <a:t>優秀と明らかになった。</a:t>
            </a:r>
            <a:endParaRPr lang="en-US" altLang="ja-JP" dirty="0"/>
          </a:p>
        </p:txBody>
      </p:sp>
      <p:sp>
        <p:nvSpPr>
          <p:cNvPr id="1314" name="スライド番号プレースホルダー 3"/>
          <p:cNvSpPr>
            <a:spLocks noGrp="1"/>
          </p:cNvSpPr>
          <p:nvPr>
            <p:ph type="sldNum" sz="quarter" idx="5"/>
          </p:nvPr>
        </p:nvSpPr>
        <p:spPr>
          <a:noFill/>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37EBA56E-8796-45AD-AB9E-E2B368DB05C3}" type="slidenum">
              <a:rPr lang="ja-JP" altLang="en-US"/>
              <a:pPr/>
              <a:t>18</a:t>
            </a:fld>
            <a:endParaRPr lang="en-US" altLang="ja-JP"/>
          </a:p>
        </p:txBody>
      </p:sp>
    </p:spTree>
    <p:extLst>
      <p:ext uri="{BB962C8B-B14F-4D97-AF65-F5344CB8AC3E}">
        <p14:creationId xmlns:p14="http://schemas.microsoft.com/office/powerpoint/2010/main" val="10261000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321" name="スライド イメージ プレースホルダー 1"/>
          <p:cNvSpPr>
            <a:spLocks noGrp="1" noRot="1" noChangeAspect="1" noTextEdit="1"/>
          </p:cNvSpPr>
          <p:nvPr>
            <p:ph type="sldImg"/>
          </p:nvPr>
        </p:nvSpPr>
        <p:spPr>
          <a:noFill/>
          <a:ln>
            <a:solidFill>
              <a:srgbClr val="000000"/>
            </a:solidFill>
            <a:miter lim="800000"/>
            <a:headEnd/>
            <a:tailEnd/>
          </a:ln>
        </p:spPr>
      </p:sp>
      <p:sp>
        <p:nvSpPr>
          <p:cNvPr id="1322" name="ノート プレースホルダー 2"/>
          <p:cNvSpPr>
            <a:spLocks noGrp="1"/>
          </p:cNvSpPr>
          <p:nvPr>
            <p:ph type="body" idx="1"/>
          </p:nvPr>
        </p:nvSpPr>
        <p:spPr>
          <a:noFill/>
        </p:spPr>
        <p:txBody>
          <a:bodyPr wrap="square" numCol="1" anchor="t" anchorCtr="0" compatLnSpc="1">
            <a:prstTxWarp prst="textNoShape">
              <a:avLst/>
            </a:prstTxWarp>
          </a:bodyPr>
          <a:lstStyle/>
          <a:p>
            <a:pPr eaLnBrk="1" hangingPunct="1">
              <a:spcBef>
                <a:spcPct val="0"/>
              </a:spcBef>
            </a:pPr>
            <a:r>
              <a:rPr lang="ja-JP" altLang="en-US" dirty="0" smtClean="0"/>
              <a:t>まとめ</a:t>
            </a:r>
            <a:endParaRPr lang="en-US" altLang="ja-JP" dirty="0"/>
          </a:p>
          <a:p>
            <a:pPr eaLnBrk="1" hangingPunct="1">
              <a:spcBef>
                <a:spcPct val="0"/>
              </a:spcBef>
            </a:pPr>
            <a:r>
              <a:rPr lang="ja-JP" altLang="en-US" dirty="0" smtClean="0"/>
              <a:t>・今年度</a:t>
            </a:r>
            <a:r>
              <a:rPr lang="ja-JP" altLang="en-US" dirty="0"/>
              <a:t>の調査で最も乾物収量が多かったのは</a:t>
            </a:r>
            <a:r>
              <a:rPr lang="en-US" altLang="ja-JP" dirty="0"/>
              <a:t>1</a:t>
            </a:r>
            <a:r>
              <a:rPr lang="ja-JP" altLang="en-US" dirty="0"/>
              <a:t>アールあたり</a:t>
            </a:r>
            <a:r>
              <a:rPr lang="en-US" altLang="ja-JP" dirty="0"/>
              <a:t>181kg</a:t>
            </a:r>
            <a:r>
              <a:rPr lang="ja-JP" altLang="en-US" dirty="0" smtClean="0"/>
              <a:t>の</a:t>
            </a:r>
            <a:r>
              <a:rPr lang="en-US" altLang="ja-JP" dirty="0" smtClean="0"/>
              <a:t>【</a:t>
            </a:r>
            <a:r>
              <a:rPr lang="ja-JP" altLang="en-US" dirty="0" smtClean="0"/>
              <a:t>クワトロ</a:t>
            </a:r>
            <a:r>
              <a:rPr lang="en-US" altLang="ja-JP" dirty="0"/>
              <a:t>-</a:t>
            </a:r>
            <a:r>
              <a:rPr lang="en-US" altLang="ja-JP" dirty="0" smtClean="0"/>
              <a:t>TK5】</a:t>
            </a:r>
            <a:r>
              <a:rPr lang="ja-JP" altLang="en-US" dirty="0" smtClean="0"/>
              <a:t>であった。</a:t>
            </a:r>
            <a:endParaRPr lang="en-US" altLang="ja-JP" dirty="0"/>
          </a:p>
          <a:p>
            <a:pPr eaLnBrk="1" hangingPunct="1">
              <a:spcBef>
                <a:spcPct val="0"/>
              </a:spcBef>
            </a:pPr>
            <a:r>
              <a:rPr lang="ja-JP" altLang="en-US" dirty="0" smtClean="0"/>
              <a:t>・</a:t>
            </a:r>
            <a:r>
              <a:rPr lang="en-US" altLang="ja-JP" dirty="0" smtClean="0"/>
              <a:t>3</a:t>
            </a:r>
            <a:r>
              <a:rPr lang="ja-JP" altLang="en-US" dirty="0"/>
              <a:t>年間の合計乾物収量が最も多かったのは</a:t>
            </a:r>
            <a:r>
              <a:rPr lang="en-US" altLang="ja-JP" dirty="0"/>
              <a:t>1</a:t>
            </a:r>
            <a:r>
              <a:rPr lang="ja-JP" altLang="en-US" dirty="0"/>
              <a:t>アールあたり</a:t>
            </a:r>
            <a:r>
              <a:rPr lang="en-US" altLang="ja-JP" dirty="0"/>
              <a:t>441kg</a:t>
            </a:r>
            <a:r>
              <a:rPr lang="ja-JP" altLang="en-US" dirty="0" smtClean="0"/>
              <a:t>の</a:t>
            </a:r>
            <a:r>
              <a:rPr lang="en-US" altLang="ja-JP" dirty="0" smtClean="0"/>
              <a:t>【LN</a:t>
            </a:r>
            <a:r>
              <a:rPr lang="ja-JP" altLang="en-US" dirty="0"/>
              <a:t>－</a:t>
            </a:r>
            <a:r>
              <a:rPr lang="en-US" altLang="ja-JP" dirty="0" smtClean="0"/>
              <a:t>IR01】</a:t>
            </a:r>
            <a:r>
              <a:rPr lang="ja-JP" altLang="en-US" dirty="0" smtClean="0"/>
              <a:t>であった。</a:t>
            </a:r>
            <a:endParaRPr lang="en-US" altLang="ja-JP" dirty="0"/>
          </a:p>
          <a:p>
            <a:pPr eaLnBrk="1" hangingPunct="1">
              <a:spcBef>
                <a:spcPct val="0"/>
              </a:spcBef>
            </a:pPr>
            <a:r>
              <a:rPr lang="ja-JP" altLang="en-US" dirty="0" smtClean="0"/>
              <a:t>・倒伏</a:t>
            </a:r>
            <a:r>
              <a:rPr lang="ja-JP" altLang="en-US" dirty="0"/>
              <a:t>耐性が最も優れていたの</a:t>
            </a:r>
            <a:r>
              <a:rPr lang="ja-JP" altLang="en-US" dirty="0" smtClean="0"/>
              <a:t>は</a:t>
            </a:r>
            <a:r>
              <a:rPr lang="en-US" altLang="ja-JP" dirty="0" smtClean="0"/>
              <a:t>【</a:t>
            </a:r>
            <a:r>
              <a:rPr lang="ja-JP" altLang="en-US" dirty="0" smtClean="0"/>
              <a:t>はたあおば</a:t>
            </a:r>
            <a:r>
              <a:rPr lang="en-US" altLang="ja-JP" dirty="0" smtClean="0"/>
              <a:t>】</a:t>
            </a:r>
            <a:r>
              <a:rPr lang="ja-JP" altLang="en-US" dirty="0" smtClean="0"/>
              <a:t>と</a:t>
            </a:r>
            <a:r>
              <a:rPr lang="ja-JP" altLang="en-US" dirty="0"/>
              <a:t>明らかに</a:t>
            </a:r>
            <a:r>
              <a:rPr lang="ja-JP" altLang="en-US" dirty="0" smtClean="0"/>
              <a:t>なった。</a:t>
            </a:r>
            <a:endParaRPr lang="en-US" altLang="ja-JP" dirty="0"/>
          </a:p>
        </p:txBody>
      </p:sp>
      <p:sp>
        <p:nvSpPr>
          <p:cNvPr id="1323" name="スライド番号プレースホルダー 3"/>
          <p:cNvSpPr>
            <a:spLocks noGrp="1"/>
          </p:cNvSpPr>
          <p:nvPr>
            <p:ph type="sldNum" sz="quarter" idx="5"/>
          </p:nvPr>
        </p:nvSpPr>
        <p:spPr>
          <a:noFill/>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821C68C9-1D8B-4DEC-8EE4-69A7D862BCE4}" type="slidenum">
              <a:rPr lang="ja-JP" altLang="en-US"/>
              <a:pPr/>
              <a:t>19</a:t>
            </a:fld>
            <a:endParaRPr lang="en-US" altLang="ja-JP"/>
          </a:p>
        </p:txBody>
      </p:sp>
    </p:spTree>
    <p:extLst>
      <p:ext uri="{BB962C8B-B14F-4D97-AF65-F5344CB8AC3E}">
        <p14:creationId xmlns:p14="http://schemas.microsoft.com/office/powerpoint/2010/main" val="11443251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126" name="スライド イメージ プレースホルダー 1"/>
          <p:cNvSpPr>
            <a:spLocks noGrp="1" noRot="1" noChangeAspect="1" noTextEdit="1"/>
          </p:cNvSpPr>
          <p:nvPr>
            <p:ph type="sldImg"/>
          </p:nvPr>
        </p:nvSpPr>
        <p:spPr>
          <a:noFill/>
          <a:ln>
            <a:solidFill>
              <a:srgbClr val="000000"/>
            </a:solidFill>
            <a:miter lim="800000"/>
            <a:headEnd/>
            <a:tailEnd/>
          </a:ln>
        </p:spPr>
      </p:sp>
      <p:sp>
        <p:nvSpPr>
          <p:cNvPr id="1127" name="ノート プレースホルダー 2"/>
          <p:cNvSpPr>
            <a:spLocks noGrp="1"/>
          </p:cNvSpPr>
          <p:nvPr>
            <p:ph type="body" idx="1"/>
          </p:nvPr>
        </p:nvSpPr>
        <p:spPr>
          <a:noFill/>
        </p:spPr>
        <p:txBody>
          <a:bodyPr wrap="square" numCol="1" anchor="t" anchorCtr="0" compatLnSpc="1">
            <a:prstTxWarp prst="textNoShape">
              <a:avLst/>
            </a:prstTxWarp>
          </a:bodyPr>
          <a:lstStyle/>
          <a:p>
            <a:pPr eaLnBrk="1" hangingPunct="1">
              <a:spcBef>
                <a:spcPct val="0"/>
              </a:spcBef>
            </a:pPr>
            <a:r>
              <a:rPr lang="ja-JP" altLang="en-US" dirty="0" smtClean="0"/>
              <a:t>・飼料作物は栽培しやすく，収量性が良いことが重要な条件である。</a:t>
            </a:r>
            <a:endParaRPr lang="en-US" altLang="ja-JP" dirty="0" smtClean="0"/>
          </a:p>
          <a:p>
            <a:pPr eaLnBrk="1" hangingPunct="1">
              <a:spcBef>
                <a:spcPct val="0"/>
              </a:spcBef>
            </a:pPr>
            <a:endParaRPr lang="en-US" altLang="ja-JP" dirty="0" smtClean="0"/>
          </a:p>
        </p:txBody>
      </p:sp>
      <p:sp>
        <p:nvSpPr>
          <p:cNvPr id="1128" name="スライド番号プレースホルダー 3"/>
          <p:cNvSpPr>
            <a:spLocks noGrp="1"/>
          </p:cNvSpPr>
          <p:nvPr>
            <p:ph type="sldNum" sz="quarter" idx="5"/>
          </p:nvPr>
        </p:nvSpPr>
        <p:spPr>
          <a:noFill/>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708A81A7-F192-4078-916C-B579CC545FB2}" type="slidenum">
              <a:rPr lang="ja-JP" altLang="en-US"/>
              <a:pPr/>
              <a:t>2</a:t>
            </a:fld>
            <a:endParaRPr lang="en-US" altLang="ja-JP"/>
          </a:p>
        </p:txBody>
      </p:sp>
    </p:spTree>
    <p:extLst>
      <p:ext uri="{BB962C8B-B14F-4D97-AF65-F5344CB8AC3E}">
        <p14:creationId xmlns:p14="http://schemas.microsoft.com/office/powerpoint/2010/main" val="24160921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330" name="スライド イメージ プレースホルダー 1"/>
          <p:cNvSpPr>
            <a:spLocks noGrp="1" noRot="1" noChangeAspect="1" noTextEdit="1"/>
          </p:cNvSpPr>
          <p:nvPr>
            <p:ph type="sldImg"/>
          </p:nvPr>
        </p:nvSpPr>
        <p:spPr>
          <a:noFill/>
          <a:ln>
            <a:solidFill>
              <a:srgbClr val="000000"/>
            </a:solidFill>
            <a:miter lim="800000"/>
            <a:headEnd/>
            <a:tailEnd/>
          </a:ln>
        </p:spPr>
      </p:sp>
      <p:sp>
        <p:nvSpPr>
          <p:cNvPr id="1331" name="ノート プレースホルダー 2"/>
          <p:cNvSpPr>
            <a:spLocks noGrp="1"/>
          </p:cNvSpPr>
          <p:nvPr>
            <p:ph type="body" idx="1"/>
          </p:nvPr>
        </p:nvSpPr>
        <p:spPr>
          <a:noFill/>
        </p:spPr>
        <p:txBody>
          <a:bodyPr wrap="square" numCol="1" anchor="t" anchorCtr="0" compatLnSpc="1">
            <a:prstTxWarp prst="textNoShape">
              <a:avLst/>
            </a:prstTxWarp>
          </a:bodyPr>
          <a:lstStyle/>
          <a:p>
            <a:r>
              <a:rPr lang="ja-JP" altLang="en-US" dirty="0" smtClean="0"/>
              <a:t>一般</a:t>
            </a:r>
            <a:r>
              <a:rPr lang="ja-JP" altLang="en-US" dirty="0"/>
              <a:t>社団法人 日本草地畜産種子協会</a:t>
            </a:r>
            <a:r>
              <a:rPr lang="ja-JP" altLang="en-US"/>
              <a:t>より</a:t>
            </a:r>
            <a:r>
              <a:rPr lang="ja-JP" altLang="en-US" smtClean="0"/>
              <a:t>受託した</a:t>
            </a:r>
            <a:endParaRPr lang="en-US" altLang="ja-JP" dirty="0" smtClean="0"/>
          </a:p>
          <a:p>
            <a:r>
              <a:rPr lang="ja-JP" altLang="en-US" dirty="0" smtClean="0"/>
              <a:t>「</a:t>
            </a:r>
            <a:r>
              <a:rPr lang="ja-JP" altLang="en-US" dirty="0"/>
              <a:t>飼料作物等高能力新品種選定調査」を行った成果</a:t>
            </a:r>
            <a:r>
              <a:rPr lang="ja-JP" altLang="en-US" dirty="0" smtClean="0"/>
              <a:t>である。</a:t>
            </a:r>
            <a:endParaRPr lang="en-US" altLang="ja-JP" dirty="0"/>
          </a:p>
        </p:txBody>
      </p:sp>
      <p:sp>
        <p:nvSpPr>
          <p:cNvPr id="1332" name="スライド番号プレースホルダー 3"/>
          <p:cNvSpPr>
            <a:spLocks noGrp="1"/>
          </p:cNvSpPr>
          <p:nvPr>
            <p:ph type="sldNum" sz="quarter" idx="5"/>
          </p:nvPr>
        </p:nvSpPr>
        <p:spPr>
          <a:noFill/>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AAF3EE85-FA18-4ABC-ADC7-03571BB5E231}" type="slidenum">
              <a:rPr lang="ja-JP" altLang="en-US"/>
              <a:pPr/>
              <a:t>20</a:t>
            </a:fld>
            <a:endParaRPr lang="en-US" altLang="ja-JP"/>
          </a:p>
        </p:txBody>
      </p:sp>
    </p:spTree>
    <p:extLst>
      <p:ext uri="{BB962C8B-B14F-4D97-AF65-F5344CB8AC3E}">
        <p14:creationId xmlns:p14="http://schemas.microsoft.com/office/powerpoint/2010/main" val="25656299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139" name="スライド イメージ プレースホルダー 1"/>
          <p:cNvSpPr>
            <a:spLocks noGrp="1" noRot="1" noChangeAspect="1" noTextEdit="1"/>
          </p:cNvSpPr>
          <p:nvPr>
            <p:ph type="sldImg"/>
          </p:nvPr>
        </p:nvSpPr>
        <p:spPr>
          <a:noFill/>
          <a:ln>
            <a:solidFill>
              <a:srgbClr val="000000"/>
            </a:solidFill>
            <a:miter lim="800000"/>
            <a:headEnd/>
            <a:tailEnd/>
          </a:ln>
        </p:spPr>
      </p:sp>
      <p:sp>
        <p:nvSpPr>
          <p:cNvPr id="1140" name="ノート プレースホルダー 2"/>
          <p:cNvSpPr>
            <a:spLocks noGrp="1"/>
          </p:cNvSpPr>
          <p:nvPr>
            <p:ph type="body" idx="1"/>
          </p:nvPr>
        </p:nvSpPr>
        <p:spPr>
          <a:noFill/>
        </p:spPr>
        <p:txBody>
          <a:bodyPr wrap="square" numCol="1" anchor="t" anchorCtr="0" compatLnSpc="1">
            <a:prstTxWarp prst="textNoShape">
              <a:avLst/>
            </a:prstTxWarp>
          </a:bodyPr>
          <a:lstStyle/>
          <a:p>
            <a:pPr eaLnBrk="1" hangingPunct="1">
              <a:spcBef>
                <a:spcPct val="0"/>
              </a:spcBef>
            </a:pPr>
            <a:r>
              <a:rPr lang="ja-JP" altLang="en-US" dirty="0" smtClean="0"/>
              <a:t>・徳島県</a:t>
            </a:r>
            <a:r>
              <a:rPr lang="ja-JP" altLang="en-US" dirty="0" smtClean="0"/>
              <a:t>の主な飼料用</a:t>
            </a:r>
            <a:r>
              <a:rPr lang="ja-JP" altLang="en-US" dirty="0" smtClean="0"/>
              <a:t>作物は夏場は飼料用トウモロコシ，冬場はイタリアンライグラスである。</a:t>
            </a:r>
            <a:endParaRPr lang="en-US" altLang="ja-JP" dirty="0" smtClean="0"/>
          </a:p>
          <a:p>
            <a:pPr eaLnBrk="1" hangingPunct="1">
              <a:spcBef>
                <a:spcPct val="0"/>
              </a:spcBef>
            </a:pPr>
            <a:r>
              <a:rPr lang="ja-JP" altLang="en-US" dirty="0" smtClean="0"/>
              <a:t>・これらは耐病性・低硝酸性・</a:t>
            </a:r>
            <a:r>
              <a:rPr lang="ja-JP" altLang="en-US" dirty="0"/>
              <a:t>栄養</a:t>
            </a:r>
            <a:r>
              <a:rPr lang="ja-JP" altLang="en-US" dirty="0" smtClean="0"/>
              <a:t>収量性・</a:t>
            </a:r>
            <a:r>
              <a:rPr lang="ja-JP" altLang="en-US" dirty="0"/>
              <a:t>倒伏</a:t>
            </a:r>
            <a:r>
              <a:rPr lang="ja-JP" altLang="en-US" dirty="0" smtClean="0"/>
              <a:t>耐性が改良され，高能力な新品種が</a:t>
            </a:r>
            <a:endParaRPr lang="en-US" altLang="ja-JP" dirty="0" smtClean="0"/>
          </a:p>
          <a:p>
            <a:pPr eaLnBrk="1" hangingPunct="1">
              <a:spcBef>
                <a:spcPct val="0"/>
              </a:spcBef>
            </a:pPr>
            <a:r>
              <a:rPr lang="en-US" altLang="ja-JP" baseline="0" dirty="0" smtClean="0"/>
              <a:t> </a:t>
            </a:r>
            <a:r>
              <a:rPr lang="ja-JP" altLang="en-US" baseline="0" dirty="0" smtClean="0"/>
              <a:t>開発されている。</a:t>
            </a:r>
            <a:endParaRPr lang="en-US" altLang="ja-JP" dirty="0"/>
          </a:p>
        </p:txBody>
      </p:sp>
      <p:sp>
        <p:nvSpPr>
          <p:cNvPr id="1141" name="スライド番号プレースホルダー 3"/>
          <p:cNvSpPr>
            <a:spLocks noGrp="1"/>
          </p:cNvSpPr>
          <p:nvPr>
            <p:ph type="sldNum" sz="quarter" idx="5"/>
          </p:nvPr>
        </p:nvSpPr>
        <p:spPr>
          <a:noFill/>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EB9124CF-56D9-417A-9928-6811F236874A}" type="slidenum">
              <a:rPr lang="ja-JP" altLang="en-US"/>
              <a:pPr/>
              <a:t>3</a:t>
            </a:fld>
            <a:endParaRPr lang="en-US" altLang="ja-JP"/>
          </a:p>
        </p:txBody>
      </p:sp>
    </p:spTree>
    <p:extLst>
      <p:ext uri="{BB962C8B-B14F-4D97-AF65-F5344CB8AC3E}">
        <p14:creationId xmlns:p14="http://schemas.microsoft.com/office/powerpoint/2010/main" val="33311576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150" name="スライド イメージ プレースホルダー 1"/>
          <p:cNvSpPr>
            <a:spLocks noGrp="1" noRot="1" noChangeAspect="1" noTextEdit="1"/>
          </p:cNvSpPr>
          <p:nvPr>
            <p:ph type="sldImg"/>
          </p:nvPr>
        </p:nvSpPr>
        <p:spPr>
          <a:noFill/>
          <a:ln>
            <a:solidFill>
              <a:srgbClr val="000000"/>
            </a:solidFill>
            <a:miter lim="800000"/>
            <a:headEnd/>
            <a:tailEnd/>
          </a:ln>
        </p:spPr>
      </p:sp>
      <p:sp>
        <p:nvSpPr>
          <p:cNvPr id="1151" name="ノート プレースホルダー 2"/>
          <p:cNvSpPr>
            <a:spLocks noGrp="1"/>
          </p:cNvSpPr>
          <p:nvPr>
            <p:ph type="body" idx="1"/>
          </p:nvPr>
        </p:nvSpPr>
        <p:spPr>
          <a:noFill/>
        </p:spPr>
        <p:txBody>
          <a:bodyPr wrap="square" numCol="1" anchor="t" anchorCtr="0" compatLnSpc="1">
            <a:prstTxWarp prst="textNoShape">
              <a:avLst/>
            </a:prstTxWarp>
          </a:bodyPr>
          <a:lstStyle/>
          <a:p>
            <a:pPr eaLnBrk="1" hangingPunct="1">
              <a:spcBef>
                <a:spcPct val="0"/>
              </a:spcBef>
            </a:pPr>
            <a:r>
              <a:rPr lang="ja-JP" altLang="en-US" dirty="0" smtClean="0"/>
              <a:t>・この試験は本県の気候及び土壌における飼料作物の生育特性や収量性を調査し，本県に適した</a:t>
            </a:r>
            <a:endParaRPr lang="en-US" altLang="ja-JP" dirty="0" smtClean="0"/>
          </a:p>
          <a:p>
            <a:pPr eaLnBrk="1" hangingPunct="1">
              <a:spcBef>
                <a:spcPct val="0"/>
              </a:spcBef>
            </a:pPr>
            <a:r>
              <a:rPr lang="en-US" altLang="ja-JP" baseline="0" dirty="0" smtClean="0"/>
              <a:t> </a:t>
            </a:r>
            <a:r>
              <a:rPr lang="ja-JP" altLang="en-US" baseline="0" dirty="0" smtClean="0"/>
              <a:t>品種を選定すること，選定した品種の情報提供を行うこと及び普及促進を目的としている。</a:t>
            </a:r>
            <a:endParaRPr lang="en-US" altLang="ja-JP" dirty="0" smtClean="0"/>
          </a:p>
        </p:txBody>
      </p:sp>
      <p:sp>
        <p:nvSpPr>
          <p:cNvPr id="1152" name="スライド番号プレースホルダー 3"/>
          <p:cNvSpPr>
            <a:spLocks noGrp="1"/>
          </p:cNvSpPr>
          <p:nvPr>
            <p:ph type="sldNum" sz="quarter" idx="5"/>
          </p:nvPr>
        </p:nvSpPr>
        <p:spPr>
          <a:noFill/>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8C20B803-8642-4BD3-94BB-57819E9E7061}" type="slidenum">
              <a:rPr lang="ja-JP" altLang="en-US"/>
              <a:pPr/>
              <a:t>4</a:t>
            </a:fld>
            <a:endParaRPr lang="en-US" altLang="ja-JP"/>
          </a:p>
        </p:txBody>
      </p:sp>
    </p:spTree>
    <p:extLst>
      <p:ext uri="{BB962C8B-B14F-4D97-AF65-F5344CB8AC3E}">
        <p14:creationId xmlns:p14="http://schemas.microsoft.com/office/powerpoint/2010/main" val="41189413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160" name="スライド イメージ プレースホルダー 1"/>
          <p:cNvSpPr>
            <a:spLocks noGrp="1" noRot="1" noChangeAspect="1" noTextEdit="1"/>
          </p:cNvSpPr>
          <p:nvPr>
            <p:ph type="sldImg"/>
          </p:nvPr>
        </p:nvSpPr>
        <p:spPr>
          <a:noFill/>
          <a:ln>
            <a:solidFill>
              <a:srgbClr val="000000"/>
            </a:solidFill>
            <a:miter lim="800000"/>
            <a:headEnd/>
            <a:tailEnd/>
          </a:ln>
        </p:spPr>
      </p:sp>
      <p:sp>
        <p:nvSpPr>
          <p:cNvPr id="1161" name="ノート プレースホルダー 2"/>
          <p:cNvSpPr>
            <a:spLocks noGrp="1"/>
          </p:cNvSpPr>
          <p:nvPr>
            <p:ph type="body" idx="1"/>
          </p:nvPr>
        </p:nvSpPr>
        <p:spPr>
          <a:noFill/>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ja-JP" altLang="en-US" dirty="0" smtClean="0"/>
              <a:t>試験概要</a:t>
            </a:r>
            <a:endParaRPr lang="en-US" altLang="ja-JP" dirty="0" smtClean="0"/>
          </a:p>
          <a:p>
            <a:pPr eaLnBrk="1" hangingPunct="1">
              <a:spcBef>
                <a:spcPct val="0"/>
              </a:spcBef>
            </a:pPr>
            <a:r>
              <a:rPr lang="ja-JP" altLang="en-US" dirty="0" smtClean="0"/>
              <a:t>・供</a:t>
            </a:r>
            <a:r>
              <a:rPr lang="ja-JP" altLang="en-US" dirty="0" smtClean="0"/>
              <a:t>試</a:t>
            </a:r>
            <a:r>
              <a:rPr lang="ja-JP" altLang="en-US" dirty="0" smtClean="0"/>
              <a:t>品種はイタリアンライグラス</a:t>
            </a:r>
            <a:r>
              <a:rPr lang="ja-JP" altLang="en-US" dirty="0" smtClean="0"/>
              <a:t>早生</a:t>
            </a:r>
            <a:r>
              <a:rPr lang="en-US" altLang="ja-JP" dirty="0"/>
              <a:t>4</a:t>
            </a:r>
            <a:r>
              <a:rPr lang="ja-JP" altLang="en-US" dirty="0" smtClean="0"/>
              <a:t>品種で，</a:t>
            </a:r>
            <a:r>
              <a:rPr lang="ja-JP" altLang="en-US" b="0" dirty="0" smtClean="0">
                <a:solidFill>
                  <a:srgbClr val="FF0000"/>
                </a:solidFill>
              </a:rPr>
              <a:t>令和</a:t>
            </a:r>
            <a:r>
              <a:rPr lang="ja-JP" altLang="en-US" b="0" dirty="0">
                <a:solidFill>
                  <a:srgbClr val="FF0000"/>
                </a:solidFill>
              </a:rPr>
              <a:t>元年</a:t>
            </a:r>
            <a:r>
              <a:rPr lang="en-US" altLang="ja-JP" b="0" dirty="0"/>
              <a:t>10</a:t>
            </a:r>
            <a:r>
              <a:rPr lang="ja-JP" altLang="en-US" b="0" dirty="0"/>
              <a:t>月</a:t>
            </a:r>
            <a:r>
              <a:rPr lang="en-US" altLang="ja-JP" b="0" dirty="0"/>
              <a:t>9</a:t>
            </a:r>
            <a:r>
              <a:rPr lang="ja-JP" altLang="en-US" b="0" dirty="0" smtClean="0"/>
              <a:t>日に播種を行った。</a:t>
            </a:r>
            <a:endParaRPr lang="en-US" altLang="ja-JP" b="0" dirty="0" smtClean="0"/>
          </a:p>
          <a:p>
            <a:pPr eaLnBrk="1" hangingPunct="1">
              <a:spcBef>
                <a:spcPct val="0"/>
              </a:spcBef>
            </a:pPr>
            <a:r>
              <a:rPr lang="en-US" altLang="ja-JP" b="0" baseline="0" dirty="0" smtClean="0"/>
              <a:t> 250g/a</a:t>
            </a:r>
            <a:r>
              <a:rPr lang="ja-JP" altLang="en-US" b="0" baseline="0" dirty="0" smtClean="0"/>
              <a:t>を散播した。</a:t>
            </a:r>
            <a:endParaRPr lang="en-US" altLang="ja-JP" b="0" dirty="0" smtClean="0"/>
          </a:p>
          <a:p>
            <a:pPr eaLnBrk="1" hangingPunct="1">
              <a:spcBef>
                <a:spcPct val="0"/>
              </a:spcBef>
            </a:pPr>
            <a:r>
              <a:rPr lang="ja-JP" altLang="en-US" b="0" dirty="0" smtClean="0"/>
              <a:t>・基肥は硫安</a:t>
            </a:r>
            <a:r>
              <a:rPr lang="en-US" altLang="ja-JP" b="0" dirty="0" smtClean="0"/>
              <a:t>4.3kg/a</a:t>
            </a:r>
            <a:r>
              <a:rPr lang="ja-JP" altLang="en-US" b="0" dirty="0"/>
              <a:t>　</a:t>
            </a:r>
            <a:r>
              <a:rPr lang="en-US" altLang="ja-JP" b="0" dirty="0"/>
              <a:t>48</a:t>
            </a:r>
            <a:r>
              <a:rPr lang="ja-JP" altLang="en-US" b="0" dirty="0" smtClean="0"/>
              <a:t>化成</a:t>
            </a:r>
            <a:r>
              <a:rPr lang="en-US" altLang="ja-JP" b="0" dirty="0" smtClean="0"/>
              <a:t>3.7kg/a</a:t>
            </a:r>
            <a:r>
              <a:rPr lang="ja-JP" altLang="en-US" b="0" dirty="0" smtClean="0"/>
              <a:t>　施肥し</a:t>
            </a:r>
            <a:endParaRPr lang="en-US" altLang="ja-JP" b="0" dirty="0" smtClean="0"/>
          </a:p>
          <a:p>
            <a:pPr eaLnBrk="1" hangingPunct="1">
              <a:spcBef>
                <a:spcPct val="0"/>
              </a:spcBef>
            </a:pPr>
            <a:r>
              <a:rPr lang="en-US" altLang="ja-JP" b="0" baseline="0" dirty="0" smtClean="0"/>
              <a:t> </a:t>
            </a:r>
            <a:r>
              <a:rPr lang="en-US" altLang="ja-JP" b="0" dirty="0" smtClean="0"/>
              <a:t>1</a:t>
            </a:r>
            <a:r>
              <a:rPr lang="ja-JP" altLang="en-US" b="0" dirty="0" smtClean="0"/>
              <a:t>番草を収穫後に追肥を硫安</a:t>
            </a:r>
            <a:r>
              <a:rPr lang="en-US" altLang="ja-JP" b="0" dirty="0" smtClean="0"/>
              <a:t>4kg/a</a:t>
            </a:r>
            <a:r>
              <a:rPr lang="ja-JP" altLang="en-US" b="0" baseline="0" dirty="0" smtClean="0"/>
              <a:t> </a:t>
            </a:r>
            <a:r>
              <a:rPr lang="ja-JP" altLang="en-US" b="0" dirty="0" smtClean="0"/>
              <a:t>塩化</a:t>
            </a:r>
            <a:r>
              <a:rPr lang="ja-JP" altLang="en-US" b="0" dirty="0" smtClean="0"/>
              <a:t>カリ</a:t>
            </a:r>
            <a:r>
              <a:rPr lang="en-US" altLang="ja-JP" b="0" dirty="0" smtClean="0"/>
              <a:t>1.4kg/a</a:t>
            </a:r>
            <a:r>
              <a:rPr lang="ja-JP" altLang="en-US" b="0" dirty="0" smtClean="0"/>
              <a:t>　施肥した。</a:t>
            </a:r>
            <a:r>
              <a:rPr lang="ja-JP" altLang="en-US" b="0" dirty="0"/>
              <a:t>　</a:t>
            </a:r>
            <a:endParaRPr lang="en-US" altLang="ja-JP" b="0" dirty="0"/>
          </a:p>
          <a:p>
            <a:pPr eaLnBrk="1" hangingPunct="1">
              <a:spcBef>
                <a:spcPct val="0"/>
              </a:spcBef>
            </a:pPr>
            <a:endParaRPr lang="en-US" altLang="ja-JP" dirty="0"/>
          </a:p>
        </p:txBody>
      </p:sp>
      <p:sp>
        <p:nvSpPr>
          <p:cNvPr id="1162" name="スライド番号プレースホルダー 3"/>
          <p:cNvSpPr>
            <a:spLocks noGrp="1"/>
          </p:cNvSpPr>
          <p:nvPr>
            <p:ph type="sldNum" sz="quarter" idx="5"/>
          </p:nvPr>
        </p:nvSpPr>
        <p:spPr>
          <a:noFill/>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0BCF1CDE-C56F-494B-9E19-E59BAADC01FD}" type="slidenum">
              <a:rPr lang="ja-JP" altLang="en-US"/>
              <a:pPr/>
              <a:t>5</a:t>
            </a:fld>
            <a:endParaRPr lang="en-US" altLang="ja-JP"/>
          </a:p>
        </p:txBody>
      </p:sp>
    </p:spTree>
    <p:extLst>
      <p:ext uri="{BB962C8B-B14F-4D97-AF65-F5344CB8AC3E}">
        <p14:creationId xmlns:p14="http://schemas.microsoft.com/office/powerpoint/2010/main" val="13075596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169" name="スライド イメージ プレースホルダー 1"/>
          <p:cNvSpPr>
            <a:spLocks noGrp="1" noRot="1" noChangeAspect="1" noTextEdit="1"/>
          </p:cNvSpPr>
          <p:nvPr>
            <p:ph type="sldImg"/>
          </p:nvPr>
        </p:nvSpPr>
        <p:spPr>
          <a:noFill/>
          <a:ln>
            <a:solidFill>
              <a:srgbClr val="000000"/>
            </a:solidFill>
            <a:miter lim="800000"/>
            <a:headEnd/>
            <a:tailEnd/>
          </a:ln>
        </p:spPr>
      </p:sp>
      <p:sp>
        <p:nvSpPr>
          <p:cNvPr id="1170" name="ノート プレースホルダー 2"/>
          <p:cNvSpPr>
            <a:spLocks noGrp="1"/>
          </p:cNvSpPr>
          <p:nvPr>
            <p:ph type="body" idx="1"/>
          </p:nvPr>
        </p:nvSpPr>
        <p:spPr>
          <a:noFill/>
        </p:spPr>
        <p:txBody>
          <a:bodyPr wrap="square" numCol="1" anchor="t" anchorCtr="0" compatLnSpc="1">
            <a:prstTxWarp prst="textNoShape">
              <a:avLst/>
            </a:prstTxWarp>
          </a:bodyPr>
          <a:lstStyle/>
          <a:p>
            <a:pPr eaLnBrk="1" hangingPunct="1">
              <a:spcBef>
                <a:spcPct val="0"/>
              </a:spcBef>
            </a:pPr>
            <a:r>
              <a:rPr lang="ja-JP" altLang="en-US" dirty="0"/>
              <a:t>栽培期間中の気象</a:t>
            </a:r>
            <a:r>
              <a:rPr lang="ja-JP" altLang="en-US" dirty="0" smtClean="0"/>
              <a:t>概要</a:t>
            </a:r>
            <a:endParaRPr lang="en-US" altLang="ja-JP" dirty="0" smtClean="0"/>
          </a:p>
          <a:p>
            <a:pPr eaLnBrk="1" hangingPunct="1">
              <a:spcBef>
                <a:spcPct val="0"/>
              </a:spcBef>
            </a:pPr>
            <a:r>
              <a:rPr lang="ja-JP" altLang="en-US" dirty="0" smtClean="0"/>
              <a:t>・棒グラフは降水量，折れ線グラフは平均気温を示している。</a:t>
            </a:r>
            <a:endParaRPr lang="en-US" altLang="ja-JP" dirty="0" smtClean="0"/>
          </a:p>
          <a:p>
            <a:pPr eaLnBrk="1" hangingPunct="1">
              <a:spcBef>
                <a:spcPct val="0"/>
              </a:spcBef>
            </a:pPr>
            <a:r>
              <a:rPr lang="ja-JP" altLang="en-US" dirty="0" smtClean="0"/>
              <a:t>・平均</a:t>
            </a:r>
            <a:r>
              <a:rPr lang="ja-JP" altLang="en-US" dirty="0" smtClean="0"/>
              <a:t>気温は</a:t>
            </a:r>
            <a:r>
              <a:rPr lang="en-US" altLang="ja-JP" dirty="0" smtClean="0"/>
              <a:t>11</a:t>
            </a:r>
            <a:r>
              <a:rPr lang="ja-JP" altLang="en-US" dirty="0"/>
              <a:t>月から</a:t>
            </a:r>
            <a:r>
              <a:rPr lang="en-US" altLang="ja-JP" dirty="0"/>
              <a:t>2</a:t>
            </a:r>
            <a:r>
              <a:rPr lang="ja-JP" altLang="en-US" dirty="0"/>
              <a:t>月までは平年よりも低く</a:t>
            </a:r>
            <a:r>
              <a:rPr lang="ja-JP" altLang="en-US" dirty="0" smtClean="0"/>
              <a:t>推移したが</a:t>
            </a:r>
            <a:r>
              <a:rPr lang="en-US" altLang="ja-JP" dirty="0" smtClean="0"/>
              <a:t>3</a:t>
            </a:r>
            <a:r>
              <a:rPr lang="ja-JP" altLang="en-US" dirty="0"/>
              <a:t>月以降は平年よりも高く</a:t>
            </a:r>
            <a:r>
              <a:rPr lang="ja-JP" altLang="en-US" dirty="0" smtClean="0"/>
              <a:t>推移し</a:t>
            </a:r>
            <a:endParaRPr lang="en-US" altLang="ja-JP" dirty="0" smtClean="0"/>
          </a:p>
          <a:p>
            <a:pPr eaLnBrk="1" hangingPunct="1">
              <a:spcBef>
                <a:spcPct val="0"/>
              </a:spcBef>
            </a:pPr>
            <a:r>
              <a:rPr lang="en-US" altLang="ja-JP" dirty="0" smtClean="0"/>
              <a:t> </a:t>
            </a:r>
            <a:r>
              <a:rPr lang="ja-JP" altLang="en-US" dirty="0" smtClean="0"/>
              <a:t>適度な降雨もあり，概ね生育を促す気候であった。</a:t>
            </a:r>
            <a:endParaRPr lang="en-US" altLang="ja-JP" dirty="0" smtClean="0"/>
          </a:p>
        </p:txBody>
      </p:sp>
      <p:sp>
        <p:nvSpPr>
          <p:cNvPr id="1171" name="スライド番号プレースホルダー 3"/>
          <p:cNvSpPr>
            <a:spLocks noGrp="1"/>
          </p:cNvSpPr>
          <p:nvPr>
            <p:ph type="sldNum" sz="quarter" idx="5"/>
          </p:nvPr>
        </p:nvSpPr>
        <p:spPr>
          <a:noFill/>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7F2AECF7-96D1-442C-AD5E-E65E9F54EDA1}" type="slidenum">
              <a:rPr lang="ja-JP" altLang="en-US"/>
              <a:pPr/>
              <a:t>6</a:t>
            </a:fld>
            <a:endParaRPr lang="en-US" altLang="ja-JP"/>
          </a:p>
        </p:txBody>
      </p:sp>
    </p:spTree>
    <p:extLst>
      <p:ext uri="{BB962C8B-B14F-4D97-AF65-F5344CB8AC3E}">
        <p14:creationId xmlns:p14="http://schemas.microsoft.com/office/powerpoint/2010/main" val="35183978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180" name="スライド イメージ プレースホルダー 1"/>
          <p:cNvSpPr>
            <a:spLocks noGrp="1" noRot="1" noChangeAspect="1" noTextEdit="1"/>
          </p:cNvSpPr>
          <p:nvPr>
            <p:ph type="sldImg"/>
          </p:nvPr>
        </p:nvSpPr>
        <p:spPr>
          <a:noFill/>
          <a:ln>
            <a:solidFill>
              <a:srgbClr val="000000"/>
            </a:solidFill>
            <a:miter lim="800000"/>
            <a:headEnd/>
            <a:tailEnd/>
          </a:ln>
        </p:spPr>
      </p:sp>
      <p:sp>
        <p:nvSpPr>
          <p:cNvPr id="1181" name="ノート プレースホルダー 2"/>
          <p:cNvSpPr>
            <a:spLocks noGrp="1"/>
          </p:cNvSpPr>
          <p:nvPr>
            <p:ph type="body" idx="1"/>
          </p:nvPr>
        </p:nvSpPr>
        <p:spPr>
          <a:noFill/>
        </p:spPr>
        <p:txBody>
          <a:bodyPr wrap="square" numCol="1" anchor="t" anchorCtr="0" compatLnSpc="1">
            <a:prstTxWarp prst="textNoShape">
              <a:avLst/>
            </a:prstTxWarp>
          </a:bodyPr>
          <a:lstStyle/>
          <a:p>
            <a:pPr eaLnBrk="1" hangingPunct="1">
              <a:spcBef>
                <a:spcPct val="0"/>
              </a:spcBef>
            </a:pPr>
            <a:r>
              <a:rPr lang="ja-JP" altLang="en-US" dirty="0" smtClean="0"/>
              <a:t>生育</a:t>
            </a:r>
            <a:r>
              <a:rPr lang="ja-JP" altLang="en-US" dirty="0"/>
              <a:t>調査</a:t>
            </a:r>
            <a:r>
              <a:rPr lang="ja-JP" altLang="en-US" dirty="0" smtClean="0"/>
              <a:t>結果</a:t>
            </a:r>
            <a:endParaRPr lang="en-US" altLang="ja-JP" dirty="0" smtClean="0"/>
          </a:p>
          <a:p>
            <a:pPr eaLnBrk="1" hangingPunct="1">
              <a:spcBef>
                <a:spcPct val="0"/>
              </a:spcBef>
            </a:pPr>
            <a:r>
              <a:rPr lang="ja-JP" altLang="en-US" dirty="0" smtClean="0"/>
              <a:t>・供</a:t>
            </a:r>
            <a:r>
              <a:rPr lang="ja-JP" altLang="en-US" dirty="0"/>
              <a:t>試</a:t>
            </a:r>
            <a:r>
              <a:rPr lang="ja-JP" altLang="en-US" dirty="0" smtClean="0"/>
              <a:t>品種は</a:t>
            </a:r>
            <a:r>
              <a:rPr lang="en-US" altLang="ja-JP" dirty="0" smtClean="0"/>
              <a:t>LN</a:t>
            </a:r>
            <a:r>
              <a:rPr lang="ja-JP" altLang="en-US" dirty="0" smtClean="0"/>
              <a:t>－</a:t>
            </a:r>
            <a:r>
              <a:rPr lang="en-US" altLang="ja-JP" dirty="0" smtClean="0"/>
              <a:t>IR01</a:t>
            </a:r>
            <a:r>
              <a:rPr lang="ja-JP" altLang="en-US" dirty="0" smtClean="0"/>
              <a:t>・クワトロ</a:t>
            </a:r>
            <a:r>
              <a:rPr lang="en-US" altLang="ja-JP" dirty="0" smtClean="0"/>
              <a:t>-TK5</a:t>
            </a:r>
            <a:r>
              <a:rPr lang="ja-JP" altLang="en-US" dirty="0" smtClean="0"/>
              <a:t>・はた</a:t>
            </a:r>
            <a:r>
              <a:rPr lang="ja-JP" altLang="en-US" dirty="0" smtClean="0"/>
              <a:t>あおば</a:t>
            </a:r>
            <a:r>
              <a:rPr lang="en-US" altLang="ja-JP" dirty="0" smtClean="0"/>
              <a:t>(</a:t>
            </a:r>
            <a:r>
              <a:rPr lang="ja-JP" altLang="en-US" dirty="0" smtClean="0"/>
              <a:t>標準品種</a:t>
            </a:r>
            <a:r>
              <a:rPr lang="en-US" altLang="ja-JP" dirty="0" smtClean="0"/>
              <a:t>)</a:t>
            </a:r>
            <a:r>
              <a:rPr lang="ja-JP" altLang="en-US" dirty="0" smtClean="0"/>
              <a:t>・</a:t>
            </a:r>
            <a:r>
              <a:rPr lang="ja-JP" altLang="en-US" dirty="0" err="1" smtClean="0"/>
              <a:t>いなずま</a:t>
            </a:r>
            <a:r>
              <a:rPr lang="en-US" altLang="ja-JP" dirty="0" smtClean="0"/>
              <a:t>(</a:t>
            </a:r>
            <a:r>
              <a:rPr lang="ja-JP" altLang="en-US" dirty="0" smtClean="0"/>
              <a:t>奨励品種</a:t>
            </a:r>
            <a:r>
              <a:rPr lang="en-US" altLang="ja-JP" dirty="0" smtClean="0"/>
              <a:t>)</a:t>
            </a:r>
            <a:r>
              <a:rPr lang="ja-JP" altLang="en-US" dirty="0" smtClean="0"/>
              <a:t>の早生</a:t>
            </a:r>
            <a:r>
              <a:rPr lang="en-US" altLang="ja-JP" dirty="0" smtClean="0"/>
              <a:t>4</a:t>
            </a:r>
            <a:r>
              <a:rPr lang="ja-JP" altLang="en-US" dirty="0" smtClean="0"/>
              <a:t>品種で</a:t>
            </a:r>
            <a:endParaRPr lang="en-US" altLang="ja-JP" dirty="0" smtClean="0"/>
          </a:p>
          <a:p>
            <a:pPr eaLnBrk="1" hangingPunct="1">
              <a:spcBef>
                <a:spcPct val="0"/>
              </a:spcBef>
            </a:pPr>
            <a:r>
              <a:rPr lang="ja-JP" altLang="en-US" dirty="0" smtClean="0"/>
              <a:t> 全品種とも令和</a:t>
            </a:r>
            <a:r>
              <a:rPr lang="ja-JP" altLang="en-US" dirty="0" smtClean="0"/>
              <a:t>元年</a:t>
            </a:r>
            <a:r>
              <a:rPr lang="en-US" altLang="ja-JP" dirty="0" smtClean="0"/>
              <a:t>10</a:t>
            </a:r>
            <a:r>
              <a:rPr lang="ja-JP" altLang="en-US" dirty="0"/>
              <a:t>月</a:t>
            </a:r>
            <a:r>
              <a:rPr lang="en-US" altLang="ja-JP" dirty="0"/>
              <a:t>16</a:t>
            </a:r>
            <a:r>
              <a:rPr lang="ja-JP" altLang="en-US" dirty="0" smtClean="0"/>
              <a:t>日に発芽し，発芽良否は良好であった。</a:t>
            </a:r>
            <a:endParaRPr lang="en-US" altLang="ja-JP" dirty="0" smtClean="0"/>
          </a:p>
        </p:txBody>
      </p:sp>
      <p:sp>
        <p:nvSpPr>
          <p:cNvPr id="1182" name="スライド番号プレースホルダー 3"/>
          <p:cNvSpPr>
            <a:spLocks noGrp="1"/>
          </p:cNvSpPr>
          <p:nvPr>
            <p:ph type="sldNum" sz="quarter" idx="5"/>
          </p:nvPr>
        </p:nvSpPr>
        <p:spPr>
          <a:noFill/>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F84AD415-8542-4D77-9BF7-4028F23D0A2A}" type="slidenum">
              <a:rPr lang="ja-JP" altLang="en-US"/>
              <a:pPr/>
              <a:t>7</a:t>
            </a:fld>
            <a:endParaRPr lang="en-US" altLang="ja-JP"/>
          </a:p>
        </p:txBody>
      </p:sp>
    </p:spTree>
    <p:extLst>
      <p:ext uri="{BB962C8B-B14F-4D97-AF65-F5344CB8AC3E}">
        <p14:creationId xmlns:p14="http://schemas.microsoft.com/office/powerpoint/2010/main" val="5099768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190" name="スライド イメージ プレースホルダー 1"/>
          <p:cNvSpPr>
            <a:spLocks noGrp="1" noRot="1" noChangeAspect="1" noTextEdit="1"/>
          </p:cNvSpPr>
          <p:nvPr>
            <p:ph type="sldImg"/>
          </p:nvPr>
        </p:nvSpPr>
        <p:spPr>
          <a:noFill/>
          <a:ln>
            <a:solidFill>
              <a:srgbClr val="000000"/>
            </a:solidFill>
            <a:miter lim="800000"/>
            <a:headEnd/>
            <a:tailEnd/>
          </a:ln>
        </p:spPr>
      </p:sp>
      <p:sp>
        <p:nvSpPr>
          <p:cNvPr id="1191" name="ノート プレースホルダー 2"/>
          <p:cNvSpPr>
            <a:spLocks noGrp="1"/>
          </p:cNvSpPr>
          <p:nvPr>
            <p:ph type="body" idx="1"/>
          </p:nvPr>
        </p:nvSpPr>
        <p:spPr>
          <a:noFill/>
        </p:spPr>
        <p:txBody>
          <a:bodyPr wrap="square" numCol="1" anchor="t" anchorCtr="0" compatLnSpc="1">
            <a:prstTxWarp prst="textNoShape">
              <a:avLst/>
            </a:prstTxWarp>
          </a:bodyPr>
          <a:lstStyle/>
          <a:p>
            <a:pPr eaLnBrk="1" hangingPunct="1">
              <a:spcBef>
                <a:spcPct val="0"/>
              </a:spcBef>
            </a:pPr>
            <a:r>
              <a:rPr lang="ja-JP" altLang="en-US" dirty="0" smtClean="0"/>
              <a:t>収穫時の生育調査</a:t>
            </a:r>
            <a:r>
              <a:rPr lang="ja-JP" altLang="en-US" dirty="0" smtClean="0"/>
              <a:t>結果</a:t>
            </a:r>
            <a:r>
              <a:rPr lang="en-US" altLang="ja-JP" dirty="0" smtClean="0"/>
              <a:t>(1</a:t>
            </a:r>
            <a:r>
              <a:rPr lang="ja-JP" altLang="en-US" dirty="0" smtClean="0"/>
              <a:t>番草</a:t>
            </a:r>
            <a:r>
              <a:rPr lang="en-US" altLang="ja-JP" dirty="0" smtClean="0"/>
              <a:t>)</a:t>
            </a:r>
            <a:endParaRPr lang="en-US" altLang="ja-JP" b="0" dirty="0" smtClean="0">
              <a:solidFill>
                <a:srgbClr val="FF0000"/>
              </a:solidFill>
            </a:endParaRPr>
          </a:p>
          <a:p>
            <a:pPr eaLnBrk="1" hangingPunct="1">
              <a:spcBef>
                <a:spcPct val="0"/>
              </a:spcBef>
            </a:pPr>
            <a:r>
              <a:rPr lang="ja-JP" altLang="en-US" b="0" dirty="0" smtClean="0">
                <a:solidFill>
                  <a:srgbClr val="FF0000"/>
                </a:solidFill>
              </a:rPr>
              <a:t>・</a:t>
            </a:r>
            <a:r>
              <a:rPr lang="en-US" altLang="ja-JP" b="0" dirty="0" smtClean="0">
                <a:solidFill>
                  <a:srgbClr val="FF0000"/>
                </a:solidFill>
              </a:rPr>
              <a:t>【</a:t>
            </a:r>
            <a:r>
              <a:rPr lang="en-US" altLang="ja-JP" dirty="0" smtClean="0"/>
              <a:t>LN</a:t>
            </a:r>
            <a:r>
              <a:rPr lang="ja-JP" altLang="en-US" dirty="0"/>
              <a:t>－</a:t>
            </a:r>
            <a:r>
              <a:rPr lang="en-US" altLang="ja-JP" dirty="0" smtClean="0"/>
              <a:t>IR01</a:t>
            </a:r>
            <a:r>
              <a:rPr lang="en-US" altLang="ja-JP" dirty="0" smtClean="0"/>
              <a:t>】</a:t>
            </a:r>
            <a:r>
              <a:rPr lang="ja-JP" altLang="en-US" dirty="0" smtClean="0"/>
              <a:t>の草丈が</a:t>
            </a:r>
            <a:r>
              <a:rPr lang="en-US" altLang="ja-JP" dirty="0" smtClean="0"/>
              <a:t>121cm</a:t>
            </a:r>
            <a:r>
              <a:rPr lang="ja-JP" altLang="en-US" dirty="0" smtClean="0"/>
              <a:t>と他</a:t>
            </a:r>
            <a:r>
              <a:rPr lang="ja-JP" altLang="en-US" dirty="0"/>
              <a:t>の</a:t>
            </a:r>
            <a:r>
              <a:rPr lang="en-US" altLang="ja-JP" dirty="0"/>
              <a:t>3</a:t>
            </a:r>
            <a:r>
              <a:rPr lang="ja-JP" altLang="en-US" dirty="0" smtClean="0"/>
              <a:t>品種より有意に高かった。</a:t>
            </a:r>
            <a:endParaRPr lang="en-US" altLang="ja-JP" dirty="0" smtClean="0"/>
          </a:p>
          <a:p>
            <a:pPr eaLnBrk="1" hangingPunct="1">
              <a:spcBef>
                <a:spcPct val="0"/>
              </a:spcBef>
            </a:pPr>
            <a:r>
              <a:rPr lang="ja-JP" altLang="en-US" dirty="0" smtClean="0"/>
              <a:t>・倒伏は低程度ではあるが</a:t>
            </a:r>
            <a:r>
              <a:rPr lang="en-US" altLang="ja-JP" dirty="0" smtClean="0"/>
              <a:t>【</a:t>
            </a:r>
            <a:r>
              <a:rPr lang="ja-JP" altLang="en-US" dirty="0" err="1" smtClean="0"/>
              <a:t>いなずま</a:t>
            </a:r>
            <a:r>
              <a:rPr lang="en-US" altLang="ja-JP" dirty="0" smtClean="0"/>
              <a:t>】</a:t>
            </a:r>
            <a:r>
              <a:rPr lang="ja-JP" altLang="en-US" dirty="0" smtClean="0"/>
              <a:t>で確認された。</a:t>
            </a:r>
            <a:endParaRPr lang="en-US" altLang="ja-JP" dirty="0"/>
          </a:p>
          <a:p>
            <a:pPr eaLnBrk="1" hangingPunct="1">
              <a:spcBef>
                <a:spcPct val="0"/>
              </a:spcBef>
            </a:pPr>
            <a:endParaRPr lang="en-US" altLang="ja-JP" dirty="0"/>
          </a:p>
        </p:txBody>
      </p:sp>
      <p:sp>
        <p:nvSpPr>
          <p:cNvPr id="1192" name="スライド番号プレースホルダー 3"/>
          <p:cNvSpPr>
            <a:spLocks noGrp="1"/>
          </p:cNvSpPr>
          <p:nvPr>
            <p:ph type="sldNum" sz="quarter" idx="5"/>
          </p:nvPr>
        </p:nvSpPr>
        <p:spPr>
          <a:noFill/>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30557B26-D6B6-4AF8-80A5-8599DD257667}" type="slidenum">
              <a:rPr lang="ja-JP" altLang="en-US"/>
              <a:pPr/>
              <a:t>8</a:t>
            </a:fld>
            <a:endParaRPr lang="en-US" altLang="ja-JP"/>
          </a:p>
        </p:txBody>
      </p:sp>
    </p:spTree>
    <p:extLst>
      <p:ext uri="{BB962C8B-B14F-4D97-AF65-F5344CB8AC3E}">
        <p14:creationId xmlns:p14="http://schemas.microsoft.com/office/powerpoint/2010/main" val="5387579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202" name="スライド イメージ プレースホルダー 1"/>
          <p:cNvSpPr>
            <a:spLocks noGrp="1" noRot="1" noChangeAspect="1" noTextEdit="1"/>
          </p:cNvSpPr>
          <p:nvPr>
            <p:ph type="sldImg"/>
          </p:nvPr>
        </p:nvSpPr>
        <p:spPr>
          <a:noFill/>
          <a:ln>
            <a:solidFill>
              <a:srgbClr val="000000"/>
            </a:solidFill>
            <a:miter lim="800000"/>
            <a:headEnd/>
            <a:tailEnd/>
          </a:ln>
        </p:spPr>
      </p:sp>
      <p:sp>
        <p:nvSpPr>
          <p:cNvPr id="1203" name="ノート プレースホルダー 2"/>
          <p:cNvSpPr>
            <a:spLocks noGrp="1"/>
          </p:cNvSpPr>
          <p:nvPr>
            <p:ph type="body" idx="1"/>
          </p:nvPr>
        </p:nvSpPr>
        <p:spPr>
          <a:noFill/>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ja-JP" altLang="en-US" dirty="0" smtClean="0"/>
              <a:t>収穫時の生育調査結果</a:t>
            </a:r>
            <a:r>
              <a:rPr lang="en-US" altLang="ja-JP" dirty="0" smtClean="0"/>
              <a:t>(</a:t>
            </a:r>
            <a:r>
              <a:rPr lang="en-US" altLang="ja-JP" b="0" dirty="0" smtClean="0"/>
              <a:t>2</a:t>
            </a:r>
            <a:r>
              <a:rPr lang="ja-JP" altLang="en-US" b="0" dirty="0"/>
              <a:t>番</a:t>
            </a:r>
            <a:r>
              <a:rPr lang="ja-JP" altLang="en-US" b="0" dirty="0" smtClean="0"/>
              <a:t>草</a:t>
            </a:r>
            <a:r>
              <a:rPr lang="en-US" altLang="ja-JP" b="0" dirty="0" smtClean="0"/>
              <a:t>)</a:t>
            </a:r>
            <a:endParaRPr lang="en-US" altLang="ja-JP" b="0" dirty="0" smtClean="0"/>
          </a:p>
          <a:p>
            <a:pPr eaLnBrk="1" hangingPunct="1">
              <a:spcBef>
                <a:spcPct val="0"/>
              </a:spcBef>
            </a:pPr>
            <a:r>
              <a:rPr lang="ja-JP" altLang="en-US" b="0" dirty="0" smtClean="0"/>
              <a:t>・</a:t>
            </a:r>
            <a:r>
              <a:rPr lang="en-US" altLang="ja-JP" b="0" dirty="0" smtClean="0"/>
              <a:t>【</a:t>
            </a:r>
            <a:r>
              <a:rPr lang="en-US" altLang="ja-JP" b="0" dirty="0" smtClean="0"/>
              <a:t>LN</a:t>
            </a:r>
            <a:r>
              <a:rPr lang="ja-JP" altLang="en-US" b="0" dirty="0"/>
              <a:t>－</a:t>
            </a:r>
            <a:r>
              <a:rPr lang="en-US" altLang="ja-JP" b="0" dirty="0" smtClean="0"/>
              <a:t>IR01】【</a:t>
            </a:r>
            <a:r>
              <a:rPr lang="ja-JP" altLang="en-US" b="0" dirty="0" smtClean="0"/>
              <a:t>クワトロ</a:t>
            </a:r>
            <a:r>
              <a:rPr lang="en-US" altLang="ja-JP" b="0" dirty="0"/>
              <a:t>-</a:t>
            </a:r>
            <a:r>
              <a:rPr lang="en-US" altLang="ja-JP" b="0" dirty="0" smtClean="0"/>
              <a:t>TK5】</a:t>
            </a:r>
            <a:r>
              <a:rPr lang="ja-JP" altLang="en-US" b="0" dirty="0" smtClean="0"/>
              <a:t>の</a:t>
            </a:r>
            <a:r>
              <a:rPr lang="ja-JP" altLang="en-US" b="0" dirty="0" smtClean="0"/>
              <a:t>草丈が標準品種の</a:t>
            </a:r>
            <a:r>
              <a:rPr lang="en-US" altLang="ja-JP" b="0" dirty="0" smtClean="0"/>
              <a:t>【</a:t>
            </a:r>
            <a:r>
              <a:rPr lang="ja-JP" altLang="en-US" b="0" dirty="0" smtClean="0"/>
              <a:t>はたあおば</a:t>
            </a:r>
            <a:r>
              <a:rPr lang="en-US" altLang="ja-JP" b="0" dirty="0" smtClean="0"/>
              <a:t>】</a:t>
            </a:r>
            <a:r>
              <a:rPr lang="ja-JP" altLang="en-US" b="0" dirty="0" smtClean="0"/>
              <a:t>よりも有意に高かった。</a:t>
            </a:r>
            <a:endParaRPr lang="en-US" altLang="ja-JP" b="0" dirty="0"/>
          </a:p>
          <a:p>
            <a:pPr eaLnBrk="1" hangingPunct="1">
              <a:spcBef>
                <a:spcPct val="0"/>
              </a:spcBef>
            </a:pPr>
            <a:r>
              <a:rPr lang="ja-JP" altLang="en-US" dirty="0" smtClean="0"/>
              <a:t>・倒伏は全品種でみられなかった。</a:t>
            </a:r>
            <a:endParaRPr lang="en-US" altLang="ja-JP" dirty="0"/>
          </a:p>
        </p:txBody>
      </p:sp>
      <p:sp>
        <p:nvSpPr>
          <p:cNvPr id="1204" name="スライド番号プレースホルダー 3"/>
          <p:cNvSpPr>
            <a:spLocks noGrp="1"/>
          </p:cNvSpPr>
          <p:nvPr>
            <p:ph type="sldNum" sz="quarter" idx="5"/>
          </p:nvPr>
        </p:nvSpPr>
        <p:spPr>
          <a:noFill/>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CA9C7BE7-234D-44A1-8B8D-E6D9153506FA}" type="slidenum">
              <a:rPr lang="ja-JP" altLang="en-US"/>
              <a:pPr/>
              <a:t>9</a:t>
            </a:fld>
            <a:endParaRPr lang="en-US" altLang="ja-JP"/>
          </a:p>
        </p:txBody>
      </p:sp>
    </p:spTree>
    <p:extLst>
      <p:ext uri="{BB962C8B-B14F-4D97-AF65-F5344CB8AC3E}">
        <p14:creationId xmlns:p14="http://schemas.microsoft.com/office/powerpoint/2010/main" val="362967212"/>
      </p:ext>
    </p:extLst>
  </p:cSld>
  <p:clrMapOvr>
    <a:masterClrMapping/>
  </p:clrMapOvr>
</p:notes>
</file>

<file path=ppt/slideLayouts/_rels/slideLayout1.xml.rels>&#65279;<?xml version="1.0" encoding="utf-8"?><Relationships xmlns="http://schemas.openxmlformats.org/package/2006/relationships"><Relationship Type="http://schemas.openxmlformats.org/officeDocument/2006/relationships/slideMaster" Target="../slideMasters/slideMaster1.xml" Id="rId1" /></Relationships>
</file>

<file path=ppt/slideLayouts/_rels/slideLayout10.xml.rels>&#65279;<?xml version="1.0" encoding="utf-8"?><Relationships xmlns="http://schemas.openxmlformats.org/package/2006/relationships"><Relationship Type="http://schemas.openxmlformats.org/officeDocument/2006/relationships/slideMaster" Target="../slideMasters/slideMaster1.xml" Id="rId1" /></Relationships>
</file>

<file path=ppt/slideLayouts/_rels/slideLayout11.xml.rels>&#65279;<?xml version="1.0" encoding="utf-8"?><Relationships xmlns="http://schemas.openxmlformats.org/package/2006/relationships"><Relationship Type="http://schemas.openxmlformats.org/officeDocument/2006/relationships/slideMaster" Target="../slideMasters/slideMaster1.xml" Id="rId1" /></Relationships>
</file>

<file path=ppt/slideLayouts/_rels/slideLayout2.xml.rels>&#65279;<?xml version="1.0" encoding="utf-8"?><Relationships xmlns="http://schemas.openxmlformats.org/package/2006/relationships"><Relationship Type="http://schemas.openxmlformats.org/officeDocument/2006/relationships/slideMaster" Target="../slideMasters/slideMaster1.xml" Id="rId1" /></Relationships>
</file>

<file path=ppt/slideLayouts/_rels/slideLayout3.xml.rels>&#65279;<?xml version="1.0" encoding="utf-8"?><Relationships xmlns="http://schemas.openxmlformats.org/package/2006/relationships"><Relationship Type="http://schemas.openxmlformats.org/officeDocument/2006/relationships/slideMaster" Target="../slideMasters/slideMaster1.xml" Id="rId1" /></Relationships>
</file>

<file path=ppt/slideLayouts/_rels/slideLayout4.xml.rels>&#65279;<?xml version="1.0" encoding="utf-8"?><Relationships xmlns="http://schemas.openxmlformats.org/package/2006/relationships"><Relationship Type="http://schemas.openxmlformats.org/officeDocument/2006/relationships/slideMaster" Target="../slideMasters/slideMaster1.xml" Id="rId1" /></Relationships>
</file>

<file path=ppt/slideLayouts/_rels/slideLayout5.xml.rels>&#65279;<?xml version="1.0" encoding="utf-8"?><Relationships xmlns="http://schemas.openxmlformats.org/package/2006/relationships"><Relationship Type="http://schemas.openxmlformats.org/officeDocument/2006/relationships/slideMaster" Target="../slideMasters/slideMaster1.xml" Id="rId1" /></Relationships>
</file>

<file path=ppt/slideLayouts/_rels/slideLayout6.xml.rels>&#65279;<?xml version="1.0" encoding="utf-8"?><Relationships xmlns="http://schemas.openxmlformats.org/package/2006/relationships"><Relationship Type="http://schemas.openxmlformats.org/officeDocument/2006/relationships/slideMaster" Target="../slideMasters/slideMaster1.xml" Id="rId1" /></Relationships>
</file>

<file path=ppt/slideLayouts/_rels/slideLayout7.xml.rels>&#65279;<?xml version="1.0" encoding="utf-8"?><Relationships xmlns="http://schemas.openxmlformats.org/package/2006/relationships"><Relationship Type="http://schemas.openxmlformats.org/officeDocument/2006/relationships/slideMaster" Target="../slideMasters/slideMaster1.xml" Id="rId1" /></Relationships>
</file>

<file path=ppt/slideLayouts/_rels/slideLayout8.xml.rels>&#65279;<?xml version="1.0" encoding="utf-8"?><Relationships xmlns="http://schemas.openxmlformats.org/package/2006/relationships"><Relationship Type="http://schemas.openxmlformats.org/officeDocument/2006/relationships/slideMaster" Target="../slideMasters/slideMaster1.xml" Id="rId1" /></Relationships>
</file>

<file path=ppt/slideLayouts/_rels/slideLayout9.xml.rels>&#65279;<?xml version="1.0" encoding="utf-8"?><Relationships xmlns="http://schemas.openxmlformats.org/package/2006/relationships"><Relationship Type="http://schemas.openxmlformats.org/officeDocument/2006/relationships/slideMaster" Target="../slideMasters/slideMaster1.xml" Id="rId1"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0" name=""/>
        <p:cNvGrpSpPr/>
        <p:nvPr/>
      </p:nvGrpSpPr>
      <p:grpSpPr>
        <a:xfrm>
          <a:off x="0" y="0"/>
          <a:ext cx="0" cy="0"/>
          <a:chOff x="0" y="0"/>
          <a:chExt cx="0" cy="0"/>
        </a:xfrm>
      </p:grpSpPr>
      <p:sp>
        <p:nvSpPr>
          <p:cNvPr id="1031" name="タイトル 1"/>
          <p:cNvSpPr>
            <a:spLocks noGrp="1"/>
          </p:cNvSpPr>
          <p:nvPr>
            <p:ph type="ctrTitle"/>
          </p:nvPr>
        </p:nvSpPr>
        <p:spPr>
          <a:xfrm>
            <a:off x="685800" y="2130425"/>
            <a:ext cx="7772400" cy="1470025"/>
          </a:xfrm>
        </p:spPr>
        <p:txBody>
          <a:bodyPr/>
          <a:lstStyle/>
          <a:p>
            <a:r>
              <a:rPr lang="ja-JP" altLang="en-US"/>
              <a:t>マスター タイトルの書式設定</a:t>
            </a:r>
          </a:p>
        </p:txBody>
      </p:sp>
      <p:sp>
        <p:nvSpPr>
          <p:cNvPr id="1032"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p>
        </p:txBody>
      </p:sp>
      <p:sp>
        <p:nvSpPr>
          <p:cNvPr id="1033" name="日付プレースホルダー 3"/>
          <p:cNvSpPr>
            <a:spLocks noGrp="1"/>
          </p:cNvSpPr>
          <p:nvPr>
            <p:ph type="dt" sz="half" idx="10"/>
          </p:nvPr>
        </p:nvSpPr>
        <p:spPr/>
        <p:txBody>
          <a:bodyPr/>
          <a:lstStyle>
            <a:lvl1pPr>
              <a:defRPr/>
            </a:lvl1pPr>
          </a:lstStyle>
          <a:p>
            <a:pPr>
              <a:defRPr/>
            </a:pPr>
            <a:fld id="{769202D8-17CA-4F15-8200-0DC9CF2C3071}" type="datetimeFigureOut">
              <a:rPr lang="ja-JP" altLang="en-US"/>
              <a:pPr>
                <a:defRPr/>
              </a:pPr>
              <a:t>2021/3/31</a:t>
            </a:fld>
            <a:endParaRPr lang="ja-JP" altLang="en-US" dirty="0"/>
          </a:p>
        </p:txBody>
      </p:sp>
      <p:sp>
        <p:nvSpPr>
          <p:cNvPr id="1034"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1035" name="スライド番号プレースホルダー 5"/>
          <p:cNvSpPr>
            <a:spLocks noGrp="1"/>
          </p:cNvSpPr>
          <p:nvPr>
            <p:ph type="sldNum" sz="quarter" idx="12"/>
          </p:nvPr>
        </p:nvSpPr>
        <p:spPr/>
        <p:txBody>
          <a:bodyPr/>
          <a:lstStyle>
            <a:lvl1pPr>
              <a:defRPr/>
            </a:lvl1pPr>
          </a:lstStyle>
          <a:p>
            <a:fld id="{879EBDC0-6115-4597-92C9-CEEAE1C673E1}" type="slidenum">
              <a:rPr lang="ja-JP" altLang="en-US"/>
              <a:pPr/>
              <a:t>‹#›</a:t>
            </a:fld>
            <a:endParaRPr lang="ja-JP" altLang="en-US"/>
          </a:p>
        </p:txBody>
      </p:sp>
    </p:spTree>
    <p:extLst>
      <p:ext uri="{BB962C8B-B14F-4D97-AF65-F5344CB8AC3E}">
        <p14:creationId xmlns:p14="http://schemas.microsoft.com/office/powerpoint/2010/main" val="7191062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0" name=""/>
        <p:cNvGrpSpPr/>
        <p:nvPr/>
      </p:nvGrpSpPr>
      <p:grpSpPr>
        <a:xfrm>
          <a:off x="0" y="0"/>
          <a:ext cx="0" cy="0"/>
          <a:chOff x="0" y="0"/>
          <a:chExt cx="0" cy="0"/>
        </a:xfrm>
      </p:grpSpPr>
      <p:sp>
        <p:nvSpPr>
          <p:cNvPr id="1088" name="タイトル 1"/>
          <p:cNvSpPr>
            <a:spLocks noGrp="1"/>
          </p:cNvSpPr>
          <p:nvPr>
            <p:ph type="title"/>
          </p:nvPr>
        </p:nvSpPr>
        <p:spPr/>
        <p:txBody>
          <a:bodyPr/>
          <a:lstStyle/>
          <a:p>
            <a:r>
              <a:rPr lang="ja-JP" altLang="en-US"/>
              <a:t>マスター タイトルの書式設定</a:t>
            </a:r>
          </a:p>
        </p:txBody>
      </p:sp>
      <p:sp>
        <p:nvSpPr>
          <p:cNvPr id="1089"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90" name="日付プレースホルダー 3"/>
          <p:cNvSpPr>
            <a:spLocks noGrp="1"/>
          </p:cNvSpPr>
          <p:nvPr>
            <p:ph type="dt" sz="half" idx="10"/>
          </p:nvPr>
        </p:nvSpPr>
        <p:spPr/>
        <p:txBody>
          <a:bodyPr/>
          <a:lstStyle>
            <a:lvl1pPr>
              <a:defRPr/>
            </a:lvl1pPr>
          </a:lstStyle>
          <a:p>
            <a:pPr>
              <a:defRPr/>
            </a:pPr>
            <a:fld id="{9B8BD250-8872-4ADD-BD15-C4C1A8454151}" type="datetimeFigureOut">
              <a:rPr lang="ja-JP" altLang="en-US"/>
              <a:pPr>
                <a:defRPr/>
              </a:pPr>
              <a:t>2021/3/31</a:t>
            </a:fld>
            <a:endParaRPr lang="ja-JP" altLang="en-US" dirty="0"/>
          </a:p>
        </p:txBody>
      </p:sp>
      <p:sp>
        <p:nvSpPr>
          <p:cNvPr id="1091"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1092" name="スライド番号プレースホルダー 5"/>
          <p:cNvSpPr>
            <a:spLocks noGrp="1"/>
          </p:cNvSpPr>
          <p:nvPr>
            <p:ph type="sldNum" sz="quarter" idx="12"/>
          </p:nvPr>
        </p:nvSpPr>
        <p:spPr/>
        <p:txBody>
          <a:bodyPr/>
          <a:lstStyle>
            <a:lvl1pPr>
              <a:defRPr/>
            </a:lvl1pPr>
          </a:lstStyle>
          <a:p>
            <a:fld id="{618B8329-9014-45B7-B150-5952E72BD13F}" type="slidenum">
              <a:rPr lang="ja-JP" altLang="en-US"/>
              <a:pPr/>
              <a:t>‹#›</a:t>
            </a:fld>
            <a:endParaRPr lang="ja-JP" altLang="en-US"/>
          </a:p>
        </p:txBody>
      </p:sp>
    </p:spTree>
    <p:extLst>
      <p:ext uri="{BB962C8B-B14F-4D97-AF65-F5344CB8AC3E}">
        <p14:creationId xmlns:p14="http://schemas.microsoft.com/office/powerpoint/2010/main" val="7576697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0" name=""/>
        <p:cNvGrpSpPr/>
        <p:nvPr/>
      </p:nvGrpSpPr>
      <p:grpSpPr>
        <a:xfrm>
          <a:off x="0" y="0"/>
          <a:ext cx="0" cy="0"/>
          <a:chOff x="0" y="0"/>
          <a:chExt cx="0" cy="0"/>
        </a:xfrm>
      </p:grpSpPr>
      <p:sp>
        <p:nvSpPr>
          <p:cNvPr id="1094" name="縦書きタイトル 1"/>
          <p:cNvSpPr>
            <a:spLocks noGrp="1"/>
          </p:cNvSpPr>
          <p:nvPr>
            <p:ph type="title" orient="vert"/>
          </p:nvPr>
        </p:nvSpPr>
        <p:spPr>
          <a:xfrm>
            <a:off x="6629400" y="274638"/>
            <a:ext cx="2057400" cy="5851525"/>
          </a:xfrm>
        </p:spPr>
        <p:txBody>
          <a:bodyPr vert="eaVert"/>
          <a:lstStyle/>
          <a:p>
            <a:r>
              <a:rPr lang="ja-JP" altLang="en-US"/>
              <a:t>マスター タイトルの書式設定</a:t>
            </a:r>
          </a:p>
        </p:txBody>
      </p:sp>
      <p:sp>
        <p:nvSpPr>
          <p:cNvPr id="1095"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96" name="日付プレースホルダー 3"/>
          <p:cNvSpPr>
            <a:spLocks noGrp="1"/>
          </p:cNvSpPr>
          <p:nvPr>
            <p:ph type="dt" sz="half" idx="10"/>
          </p:nvPr>
        </p:nvSpPr>
        <p:spPr/>
        <p:txBody>
          <a:bodyPr/>
          <a:lstStyle>
            <a:lvl1pPr>
              <a:defRPr/>
            </a:lvl1pPr>
          </a:lstStyle>
          <a:p>
            <a:pPr>
              <a:defRPr/>
            </a:pPr>
            <a:fld id="{B6AE8479-29F2-4C0A-BE69-9440E108A77C}" type="datetimeFigureOut">
              <a:rPr lang="ja-JP" altLang="en-US"/>
              <a:pPr>
                <a:defRPr/>
              </a:pPr>
              <a:t>2021/3/31</a:t>
            </a:fld>
            <a:endParaRPr lang="ja-JP" altLang="en-US" dirty="0"/>
          </a:p>
        </p:txBody>
      </p:sp>
      <p:sp>
        <p:nvSpPr>
          <p:cNvPr id="1097"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1098" name="スライド番号プレースホルダー 5"/>
          <p:cNvSpPr>
            <a:spLocks noGrp="1"/>
          </p:cNvSpPr>
          <p:nvPr>
            <p:ph type="sldNum" sz="quarter" idx="12"/>
          </p:nvPr>
        </p:nvSpPr>
        <p:spPr/>
        <p:txBody>
          <a:bodyPr/>
          <a:lstStyle>
            <a:lvl1pPr>
              <a:defRPr/>
            </a:lvl1pPr>
          </a:lstStyle>
          <a:p>
            <a:fld id="{00A7DA68-CE2F-460D-A524-7C288E93EEAA}" type="slidenum">
              <a:rPr lang="ja-JP" altLang="en-US"/>
              <a:pPr/>
              <a:t>‹#›</a:t>
            </a:fld>
            <a:endParaRPr lang="ja-JP" altLang="en-US"/>
          </a:p>
        </p:txBody>
      </p:sp>
    </p:spTree>
    <p:extLst>
      <p:ext uri="{BB962C8B-B14F-4D97-AF65-F5344CB8AC3E}">
        <p14:creationId xmlns:p14="http://schemas.microsoft.com/office/powerpoint/2010/main" val="33440282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0" name=""/>
        <p:cNvGrpSpPr/>
        <p:nvPr/>
      </p:nvGrpSpPr>
      <p:grpSpPr>
        <a:xfrm>
          <a:off x="0" y="0"/>
          <a:ext cx="0" cy="0"/>
          <a:chOff x="0" y="0"/>
          <a:chExt cx="0" cy="0"/>
        </a:xfrm>
      </p:grpSpPr>
      <p:sp>
        <p:nvSpPr>
          <p:cNvPr id="1037" name="タイトル 1"/>
          <p:cNvSpPr>
            <a:spLocks noGrp="1"/>
          </p:cNvSpPr>
          <p:nvPr>
            <p:ph type="title"/>
          </p:nvPr>
        </p:nvSpPr>
        <p:spPr/>
        <p:txBody>
          <a:bodyPr/>
          <a:lstStyle/>
          <a:p>
            <a:r>
              <a:rPr lang="ja-JP" altLang="en-US"/>
              <a:t>マスター タイトルの書式設定</a:t>
            </a:r>
          </a:p>
        </p:txBody>
      </p:sp>
      <p:sp>
        <p:nvSpPr>
          <p:cNvPr id="1038"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39" name="日付プレースホルダー 3"/>
          <p:cNvSpPr>
            <a:spLocks noGrp="1"/>
          </p:cNvSpPr>
          <p:nvPr>
            <p:ph type="dt" sz="half" idx="10"/>
          </p:nvPr>
        </p:nvSpPr>
        <p:spPr/>
        <p:txBody>
          <a:bodyPr/>
          <a:lstStyle>
            <a:lvl1pPr>
              <a:defRPr/>
            </a:lvl1pPr>
          </a:lstStyle>
          <a:p>
            <a:pPr>
              <a:defRPr/>
            </a:pPr>
            <a:fld id="{75D81586-879B-4AD4-B91F-DAAC6B4C67CC}" type="datetimeFigureOut">
              <a:rPr lang="ja-JP" altLang="en-US"/>
              <a:pPr>
                <a:defRPr/>
              </a:pPr>
              <a:t>2021/3/31</a:t>
            </a:fld>
            <a:endParaRPr lang="ja-JP" altLang="en-US" dirty="0"/>
          </a:p>
        </p:txBody>
      </p:sp>
      <p:sp>
        <p:nvSpPr>
          <p:cNvPr id="1040"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1041" name="スライド番号プレースホルダー 5"/>
          <p:cNvSpPr>
            <a:spLocks noGrp="1"/>
          </p:cNvSpPr>
          <p:nvPr>
            <p:ph type="sldNum" sz="quarter" idx="12"/>
          </p:nvPr>
        </p:nvSpPr>
        <p:spPr/>
        <p:txBody>
          <a:bodyPr/>
          <a:lstStyle>
            <a:lvl1pPr>
              <a:defRPr/>
            </a:lvl1pPr>
          </a:lstStyle>
          <a:p>
            <a:fld id="{B76A90F4-D762-4629-AE86-91E3B82A6AB2}" type="slidenum">
              <a:rPr lang="ja-JP" altLang="en-US"/>
              <a:pPr/>
              <a:t>‹#›</a:t>
            </a:fld>
            <a:endParaRPr lang="ja-JP" altLang="en-US"/>
          </a:p>
        </p:txBody>
      </p:sp>
    </p:spTree>
    <p:extLst>
      <p:ext uri="{BB962C8B-B14F-4D97-AF65-F5344CB8AC3E}">
        <p14:creationId xmlns:p14="http://schemas.microsoft.com/office/powerpoint/2010/main" val="30460513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0" name=""/>
        <p:cNvGrpSpPr/>
        <p:nvPr/>
      </p:nvGrpSpPr>
      <p:grpSpPr>
        <a:xfrm>
          <a:off x="0" y="0"/>
          <a:ext cx="0" cy="0"/>
          <a:chOff x="0" y="0"/>
          <a:chExt cx="0" cy="0"/>
        </a:xfrm>
      </p:grpSpPr>
      <p:sp>
        <p:nvSpPr>
          <p:cNvPr id="1043"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マスター タイトルの書式設定</a:t>
            </a:r>
          </a:p>
        </p:txBody>
      </p:sp>
      <p:sp>
        <p:nvSpPr>
          <p:cNvPr id="1044"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1045" name="日付プレースホルダー 3"/>
          <p:cNvSpPr>
            <a:spLocks noGrp="1"/>
          </p:cNvSpPr>
          <p:nvPr>
            <p:ph type="dt" sz="half" idx="10"/>
          </p:nvPr>
        </p:nvSpPr>
        <p:spPr/>
        <p:txBody>
          <a:bodyPr/>
          <a:lstStyle>
            <a:lvl1pPr>
              <a:defRPr/>
            </a:lvl1pPr>
          </a:lstStyle>
          <a:p>
            <a:pPr>
              <a:defRPr/>
            </a:pPr>
            <a:fld id="{2538429F-CD05-4B2B-8B71-FD69E488570D}" type="datetimeFigureOut">
              <a:rPr lang="ja-JP" altLang="en-US"/>
              <a:pPr>
                <a:defRPr/>
              </a:pPr>
              <a:t>2021/3/31</a:t>
            </a:fld>
            <a:endParaRPr lang="ja-JP" altLang="en-US" dirty="0"/>
          </a:p>
        </p:txBody>
      </p:sp>
      <p:sp>
        <p:nvSpPr>
          <p:cNvPr id="1046"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1047" name="スライド番号プレースホルダー 5"/>
          <p:cNvSpPr>
            <a:spLocks noGrp="1"/>
          </p:cNvSpPr>
          <p:nvPr>
            <p:ph type="sldNum" sz="quarter" idx="12"/>
          </p:nvPr>
        </p:nvSpPr>
        <p:spPr/>
        <p:txBody>
          <a:bodyPr/>
          <a:lstStyle>
            <a:lvl1pPr>
              <a:defRPr/>
            </a:lvl1pPr>
          </a:lstStyle>
          <a:p>
            <a:fld id="{474D2DBF-D50C-47EC-8E53-216170B29E7C}" type="slidenum">
              <a:rPr lang="ja-JP" altLang="en-US"/>
              <a:pPr/>
              <a:t>‹#›</a:t>
            </a:fld>
            <a:endParaRPr lang="ja-JP" altLang="en-US"/>
          </a:p>
        </p:txBody>
      </p:sp>
    </p:spTree>
    <p:extLst>
      <p:ext uri="{BB962C8B-B14F-4D97-AF65-F5344CB8AC3E}">
        <p14:creationId xmlns:p14="http://schemas.microsoft.com/office/powerpoint/2010/main" val="3195472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0" name=""/>
        <p:cNvGrpSpPr/>
        <p:nvPr/>
      </p:nvGrpSpPr>
      <p:grpSpPr>
        <a:xfrm>
          <a:off x="0" y="0"/>
          <a:ext cx="0" cy="0"/>
          <a:chOff x="0" y="0"/>
          <a:chExt cx="0" cy="0"/>
        </a:xfrm>
      </p:grpSpPr>
      <p:sp>
        <p:nvSpPr>
          <p:cNvPr id="1049" name="タイトル 1"/>
          <p:cNvSpPr>
            <a:spLocks noGrp="1"/>
          </p:cNvSpPr>
          <p:nvPr>
            <p:ph type="title"/>
          </p:nvPr>
        </p:nvSpPr>
        <p:spPr/>
        <p:txBody>
          <a:bodyPr/>
          <a:lstStyle/>
          <a:p>
            <a:r>
              <a:rPr lang="ja-JP" altLang="en-US"/>
              <a:t>マスター タイトルの書式設定</a:t>
            </a:r>
          </a:p>
        </p:txBody>
      </p:sp>
      <p:sp>
        <p:nvSpPr>
          <p:cNvPr id="1050"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51"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52" name="日付プレースホルダー 3"/>
          <p:cNvSpPr>
            <a:spLocks noGrp="1"/>
          </p:cNvSpPr>
          <p:nvPr>
            <p:ph type="dt" sz="half" idx="10"/>
          </p:nvPr>
        </p:nvSpPr>
        <p:spPr/>
        <p:txBody>
          <a:bodyPr/>
          <a:lstStyle>
            <a:lvl1pPr>
              <a:defRPr/>
            </a:lvl1pPr>
          </a:lstStyle>
          <a:p>
            <a:pPr>
              <a:defRPr/>
            </a:pPr>
            <a:fld id="{DFD7C2A7-41B2-483B-A7E8-2ECBB56A91EC}" type="datetimeFigureOut">
              <a:rPr lang="ja-JP" altLang="en-US"/>
              <a:pPr>
                <a:defRPr/>
              </a:pPr>
              <a:t>2021/3/31</a:t>
            </a:fld>
            <a:endParaRPr lang="ja-JP" altLang="en-US" dirty="0"/>
          </a:p>
        </p:txBody>
      </p:sp>
      <p:sp>
        <p:nvSpPr>
          <p:cNvPr id="1053"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1054" name="スライド番号プレースホルダー 5"/>
          <p:cNvSpPr>
            <a:spLocks noGrp="1"/>
          </p:cNvSpPr>
          <p:nvPr>
            <p:ph type="sldNum" sz="quarter" idx="12"/>
          </p:nvPr>
        </p:nvSpPr>
        <p:spPr/>
        <p:txBody>
          <a:bodyPr/>
          <a:lstStyle>
            <a:lvl1pPr>
              <a:defRPr/>
            </a:lvl1pPr>
          </a:lstStyle>
          <a:p>
            <a:fld id="{A1A7D1F7-11B8-41CE-A171-5BB7BE6A5747}" type="slidenum">
              <a:rPr lang="ja-JP" altLang="en-US"/>
              <a:pPr/>
              <a:t>‹#›</a:t>
            </a:fld>
            <a:endParaRPr lang="ja-JP" altLang="en-US"/>
          </a:p>
        </p:txBody>
      </p:sp>
    </p:spTree>
    <p:extLst>
      <p:ext uri="{BB962C8B-B14F-4D97-AF65-F5344CB8AC3E}">
        <p14:creationId xmlns:p14="http://schemas.microsoft.com/office/powerpoint/2010/main" val="1942961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0" name=""/>
        <p:cNvGrpSpPr/>
        <p:nvPr/>
      </p:nvGrpSpPr>
      <p:grpSpPr>
        <a:xfrm>
          <a:off x="0" y="0"/>
          <a:ext cx="0" cy="0"/>
          <a:chOff x="0" y="0"/>
          <a:chExt cx="0" cy="0"/>
        </a:xfrm>
      </p:grpSpPr>
      <p:sp>
        <p:nvSpPr>
          <p:cNvPr id="1056" name="タイトル 1"/>
          <p:cNvSpPr>
            <a:spLocks noGrp="1"/>
          </p:cNvSpPr>
          <p:nvPr>
            <p:ph type="title"/>
          </p:nvPr>
        </p:nvSpPr>
        <p:spPr/>
        <p:txBody>
          <a:bodyPr/>
          <a:lstStyle>
            <a:lvl1pPr>
              <a:defRPr/>
            </a:lvl1pPr>
          </a:lstStyle>
          <a:p>
            <a:r>
              <a:rPr lang="ja-JP" altLang="en-US"/>
              <a:t>マスター タイトルの書式設定</a:t>
            </a:r>
          </a:p>
        </p:txBody>
      </p:sp>
      <p:sp>
        <p:nvSpPr>
          <p:cNvPr id="1057"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1058"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59"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1060"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61" name="日付プレースホルダー 3"/>
          <p:cNvSpPr>
            <a:spLocks noGrp="1"/>
          </p:cNvSpPr>
          <p:nvPr>
            <p:ph type="dt" sz="half" idx="10"/>
          </p:nvPr>
        </p:nvSpPr>
        <p:spPr/>
        <p:txBody>
          <a:bodyPr/>
          <a:lstStyle>
            <a:lvl1pPr>
              <a:defRPr/>
            </a:lvl1pPr>
          </a:lstStyle>
          <a:p>
            <a:pPr>
              <a:defRPr/>
            </a:pPr>
            <a:fld id="{92645CB0-2E4D-427D-8872-816FCBDAC0C5}" type="datetimeFigureOut">
              <a:rPr lang="ja-JP" altLang="en-US"/>
              <a:pPr>
                <a:defRPr/>
              </a:pPr>
              <a:t>2021/3/31</a:t>
            </a:fld>
            <a:endParaRPr lang="ja-JP" altLang="en-US" dirty="0"/>
          </a:p>
        </p:txBody>
      </p:sp>
      <p:sp>
        <p:nvSpPr>
          <p:cNvPr id="1062"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1063" name="スライド番号プレースホルダー 5"/>
          <p:cNvSpPr>
            <a:spLocks noGrp="1"/>
          </p:cNvSpPr>
          <p:nvPr>
            <p:ph type="sldNum" sz="quarter" idx="12"/>
          </p:nvPr>
        </p:nvSpPr>
        <p:spPr/>
        <p:txBody>
          <a:bodyPr/>
          <a:lstStyle>
            <a:lvl1pPr>
              <a:defRPr/>
            </a:lvl1pPr>
          </a:lstStyle>
          <a:p>
            <a:fld id="{FDB7FF1C-A969-4843-811A-BAC29ABBA901}" type="slidenum">
              <a:rPr lang="ja-JP" altLang="en-US"/>
              <a:pPr/>
              <a:t>‹#›</a:t>
            </a:fld>
            <a:endParaRPr lang="ja-JP" altLang="en-US"/>
          </a:p>
        </p:txBody>
      </p:sp>
    </p:spTree>
    <p:extLst>
      <p:ext uri="{BB962C8B-B14F-4D97-AF65-F5344CB8AC3E}">
        <p14:creationId xmlns:p14="http://schemas.microsoft.com/office/powerpoint/2010/main" val="32455401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0" name=""/>
        <p:cNvGrpSpPr/>
        <p:nvPr/>
      </p:nvGrpSpPr>
      <p:grpSpPr>
        <a:xfrm>
          <a:off x="0" y="0"/>
          <a:ext cx="0" cy="0"/>
          <a:chOff x="0" y="0"/>
          <a:chExt cx="0" cy="0"/>
        </a:xfrm>
      </p:grpSpPr>
      <p:sp>
        <p:nvSpPr>
          <p:cNvPr id="1065" name="タイトル 1"/>
          <p:cNvSpPr>
            <a:spLocks noGrp="1"/>
          </p:cNvSpPr>
          <p:nvPr>
            <p:ph type="title"/>
          </p:nvPr>
        </p:nvSpPr>
        <p:spPr/>
        <p:txBody>
          <a:bodyPr/>
          <a:lstStyle/>
          <a:p>
            <a:r>
              <a:rPr lang="ja-JP" altLang="en-US"/>
              <a:t>マスター タイトルの書式設定</a:t>
            </a:r>
          </a:p>
        </p:txBody>
      </p:sp>
      <p:sp>
        <p:nvSpPr>
          <p:cNvPr id="1066" name="日付プレースホルダー 3"/>
          <p:cNvSpPr>
            <a:spLocks noGrp="1"/>
          </p:cNvSpPr>
          <p:nvPr>
            <p:ph type="dt" sz="half" idx="10"/>
          </p:nvPr>
        </p:nvSpPr>
        <p:spPr/>
        <p:txBody>
          <a:bodyPr/>
          <a:lstStyle>
            <a:lvl1pPr>
              <a:defRPr/>
            </a:lvl1pPr>
          </a:lstStyle>
          <a:p>
            <a:pPr>
              <a:defRPr/>
            </a:pPr>
            <a:fld id="{56D47FC0-CA52-476C-B86A-046403794C26}" type="datetimeFigureOut">
              <a:rPr lang="ja-JP" altLang="en-US"/>
              <a:pPr>
                <a:defRPr/>
              </a:pPr>
              <a:t>2021/3/31</a:t>
            </a:fld>
            <a:endParaRPr lang="ja-JP" altLang="en-US" dirty="0"/>
          </a:p>
        </p:txBody>
      </p:sp>
      <p:sp>
        <p:nvSpPr>
          <p:cNvPr id="1067"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1068" name="スライド番号プレースホルダー 5"/>
          <p:cNvSpPr>
            <a:spLocks noGrp="1"/>
          </p:cNvSpPr>
          <p:nvPr>
            <p:ph type="sldNum" sz="quarter" idx="12"/>
          </p:nvPr>
        </p:nvSpPr>
        <p:spPr/>
        <p:txBody>
          <a:bodyPr/>
          <a:lstStyle>
            <a:lvl1pPr>
              <a:defRPr/>
            </a:lvl1pPr>
          </a:lstStyle>
          <a:p>
            <a:fld id="{F73D4780-C0B5-47DD-A2CE-12C6C4CAAFE4}" type="slidenum">
              <a:rPr lang="ja-JP" altLang="en-US"/>
              <a:pPr/>
              <a:t>‹#›</a:t>
            </a:fld>
            <a:endParaRPr lang="ja-JP" altLang="en-US"/>
          </a:p>
        </p:txBody>
      </p:sp>
    </p:spTree>
    <p:extLst>
      <p:ext uri="{BB962C8B-B14F-4D97-AF65-F5344CB8AC3E}">
        <p14:creationId xmlns:p14="http://schemas.microsoft.com/office/powerpoint/2010/main" val="42774932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0" name=""/>
        <p:cNvGrpSpPr/>
        <p:nvPr/>
      </p:nvGrpSpPr>
      <p:grpSpPr>
        <a:xfrm>
          <a:off x="0" y="0"/>
          <a:ext cx="0" cy="0"/>
          <a:chOff x="0" y="0"/>
          <a:chExt cx="0" cy="0"/>
        </a:xfrm>
      </p:grpSpPr>
      <p:sp>
        <p:nvSpPr>
          <p:cNvPr id="1070" name="日付プレースホルダー 3"/>
          <p:cNvSpPr>
            <a:spLocks noGrp="1"/>
          </p:cNvSpPr>
          <p:nvPr>
            <p:ph type="dt" sz="half" idx="10"/>
          </p:nvPr>
        </p:nvSpPr>
        <p:spPr/>
        <p:txBody>
          <a:bodyPr/>
          <a:lstStyle>
            <a:lvl1pPr>
              <a:defRPr/>
            </a:lvl1pPr>
          </a:lstStyle>
          <a:p>
            <a:pPr>
              <a:defRPr/>
            </a:pPr>
            <a:fld id="{F23E8DE6-120F-4BA6-91D2-E4CD579F455B}" type="datetimeFigureOut">
              <a:rPr lang="ja-JP" altLang="en-US"/>
              <a:pPr>
                <a:defRPr/>
              </a:pPr>
              <a:t>2021/3/31</a:t>
            </a:fld>
            <a:endParaRPr lang="ja-JP" altLang="en-US" dirty="0"/>
          </a:p>
        </p:txBody>
      </p:sp>
      <p:sp>
        <p:nvSpPr>
          <p:cNvPr id="1071"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1072" name="スライド番号プレースホルダー 5"/>
          <p:cNvSpPr>
            <a:spLocks noGrp="1"/>
          </p:cNvSpPr>
          <p:nvPr>
            <p:ph type="sldNum" sz="quarter" idx="12"/>
          </p:nvPr>
        </p:nvSpPr>
        <p:spPr/>
        <p:txBody>
          <a:bodyPr/>
          <a:lstStyle>
            <a:lvl1pPr>
              <a:defRPr/>
            </a:lvl1pPr>
          </a:lstStyle>
          <a:p>
            <a:fld id="{2977C4F8-2581-46CD-8981-6FC77A3E2756}" type="slidenum">
              <a:rPr lang="ja-JP" altLang="en-US"/>
              <a:pPr/>
              <a:t>‹#›</a:t>
            </a:fld>
            <a:endParaRPr lang="ja-JP" altLang="en-US"/>
          </a:p>
        </p:txBody>
      </p:sp>
    </p:spTree>
    <p:extLst>
      <p:ext uri="{BB962C8B-B14F-4D97-AF65-F5344CB8AC3E}">
        <p14:creationId xmlns:p14="http://schemas.microsoft.com/office/powerpoint/2010/main" val="25303047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0" name=""/>
        <p:cNvGrpSpPr/>
        <p:nvPr/>
      </p:nvGrpSpPr>
      <p:grpSpPr>
        <a:xfrm>
          <a:off x="0" y="0"/>
          <a:ext cx="0" cy="0"/>
          <a:chOff x="0" y="0"/>
          <a:chExt cx="0" cy="0"/>
        </a:xfrm>
      </p:grpSpPr>
      <p:sp>
        <p:nvSpPr>
          <p:cNvPr id="1074"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マスター タイトルの書式設定</a:t>
            </a:r>
          </a:p>
        </p:txBody>
      </p:sp>
      <p:sp>
        <p:nvSpPr>
          <p:cNvPr id="1075"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76"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1077" name="日付プレースホルダー 3"/>
          <p:cNvSpPr>
            <a:spLocks noGrp="1"/>
          </p:cNvSpPr>
          <p:nvPr>
            <p:ph type="dt" sz="half" idx="10"/>
          </p:nvPr>
        </p:nvSpPr>
        <p:spPr/>
        <p:txBody>
          <a:bodyPr/>
          <a:lstStyle>
            <a:lvl1pPr>
              <a:defRPr/>
            </a:lvl1pPr>
          </a:lstStyle>
          <a:p>
            <a:pPr>
              <a:defRPr/>
            </a:pPr>
            <a:fld id="{C94DA1AE-8CF5-4207-8D74-969B3C5B5958}" type="datetimeFigureOut">
              <a:rPr lang="ja-JP" altLang="en-US"/>
              <a:pPr>
                <a:defRPr/>
              </a:pPr>
              <a:t>2021/3/31</a:t>
            </a:fld>
            <a:endParaRPr lang="ja-JP" altLang="en-US" dirty="0"/>
          </a:p>
        </p:txBody>
      </p:sp>
      <p:sp>
        <p:nvSpPr>
          <p:cNvPr id="1078"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1079" name="スライド番号プレースホルダー 5"/>
          <p:cNvSpPr>
            <a:spLocks noGrp="1"/>
          </p:cNvSpPr>
          <p:nvPr>
            <p:ph type="sldNum" sz="quarter" idx="12"/>
          </p:nvPr>
        </p:nvSpPr>
        <p:spPr/>
        <p:txBody>
          <a:bodyPr/>
          <a:lstStyle>
            <a:lvl1pPr>
              <a:defRPr/>
            </a:lvl1pPr>
          </a:lstStyle>
          <a:p>
            <a:fld id="{E05C31B6-52C6-4F19-8C17-897DD22480AC}" type="slidenum">
              <a:rPr lang="ja-JP" altLang="en-US"/>
              <a:pPr/>
              <a:t>‹#›</a:t>
            </a:fld>
            <a:endParaRPr lang="ja-JP" altLang="en-US"/>
          </a:p>
        </p:txBody>
      </p:sp>
    </p:spTree>
    <p:extLst>
      <p:ext uri="{BB962C8B-B14F-4D97-AF65-F5344CB8AC3E}">
        <p14:creationId xmlns:p14="http://schemas.microsoft.com/office/powerpoint/2010/main" val="41597908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0" name=""/>
        <p:cNvGrpSpPr/>
        <p:nvPr/>
      </p:nvGrpSpPr>
      <p:grpSpPr>
        <a:xfrm>
          <a:off x="0" y="0"/>
          <a:ext cx="0" cy="0"/>
          <a:chOff x="0" y="0"/>
          <a:chExt cx="0" cy="0"/>
        </a:xfrm>
      </p:grpSpPr>
      <p:sp>
        <p:nvSpPr>
          <p:cNvPr id="1081"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マスター タイトルの書式設定</a:t>
            </a:r>
          </a:p>
        </p:txBody>
      </p:sp>
      <p:sp>
        <p:nvSpPr>
          <p:cNvPr id="1082" name="図プレースホルダー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dirty="0"/>
          </a:p>
        </p:txBody>
      </p:sp>
      <p:sp>
        <p:nvSpPr>
          <p:cNvPr id="1083"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1084" name="日付プレースホルダー 3"/>
          <p:cNvSpPr>
            <a:spLocks noGrp="1"/>
          </p:cNvSpPr>
          <p:nvPr>
            <p:ph type="dt" sz="half" idx="10"/>
          </p:nvPr>
        </p:nvSpPr>
        <p:spPr/>
        <p:txBody>
          <a:bodyPr/>
          <a:lstStyle>
            <a:lvl1pPr>
              <a:defRPr/>
            </a:lvl1pPr>
          </a:lstStyle>
          <a:p>
            <a:pPr>
              <a:defRPr/>
            </a:pPr>
            <a:fld id="{DA6AA1A7-091E-42E8-A720-D67EB4C7D5F6}" type="datetimeFigureOut">
              <a:rPr lang="ja-JP" altLang="en-US"/>
              <a:pPr>
                <a:defRPr/>
              </a:pPr>
              <a:t>2021/3/31</a:t>
            </a:fld>
            <a:endParaRPr lang="ja-JP" altLang="en-US" dirty="0"/>
          </a:p>
        </p:txBody>
      </p:sp>
      <p:sp>
        <p:nvSpPr>
          <p:cNvPr id="108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1086" name="スライド番号プレースホルダー 5"/>
          <p:cNvSpPr>
            <a:spLocks noGrp="1"/>
          </p:cNvSpPr>
          <p:nvPr>
            <p:ph type="sldNum" sz="quarter" idx="12"/>
          </p:nvPr>
        </p:nvSpPr>
        <p:spPr/>
        <p:txBody>
          <a:bodyPr/>
          <a:lstStyle>
            <a:lvl1pPr>
              <a:defRPr/>
            </a:lvl1pPr>
          </a:lstStyle>
          <a:p>
            <a:fld id="{2D61C3A3-B3CF-4186-89B1-C3834256A0FC}" type="slidenum">
              <a:rPr lang="ja-JP" altLang="en-US"/>
              <a:pPr/>
              <a:t>‹#›</a:t>
            </a:fld>
            <a:endParaRPr lang="ja-JP" altLang="en-US"/>
          </a:p>
        </p:txBody>
      </p:sp>
    </p:spTree>
    <p:extLst>
      <p:ext uri="{BB962C8B-B14F-4D97-AF65-F5344CB8AC3E}">
        <p14:creationId xmlns:p14="http://schemas.microsoft.com/office/powerpoint/2010/main" val="1035108724"/>
      </p:ext>
    </p:extLst>
  </p:cSld>
  <p:clrMapOvr>
    <a:masterClrMapping/>
  </p:clrMapOvr>
</p:sldLayout>
</file>

<file path=ppt/slideMasters/_rels/slideMaster1.xml.rels>&#65279;<?xml version="1.0" encoding="utf-8"?><Relationships xmlns="http://schemas.openxmlformats.org/package/2006/relationships"><Relationship Type="http://schemas.openxmlformats.org/officeDocument/2006/relationships/slideLayout" Target="../slideLayouts/slideLayout1.xml" Id="rId1" /><Relationship Type="http://schemas.openxmlformats.org/officeDocument/2006/relationships/slideLayout" Target="../slideLayouts/slideLayout2.xml" Id="rId2" /><Relationship Type="http://schemas.openxmlformats.org/officeDocument/2006/relationships/slideLayout" Target="../slideLayouts/slideLayout3.xml" Id="rId3" /><Relationship Type="http://schemas.openxmlformats.org/officeDocument/2006/relationships/slideLayout" Target="../slideLayouts/slideLayout4.xml" Id="rId4" /><Relationship Type="http://schemas.openxmlformats.org/officeDocument/2006/relationships/slideLayout" Target="../slideLayouts/slideLayout5.xml" Id="rId5" /><Relationship Type="http://schemas.openxmlformats.org/officeDocument/2006/relationships/slideLayout" Target="../slideLayouts/slideLayout6.xml" Id="rId6" /><Relationship Type="http://schemas.openxmlformats.org/officeDocument/2006/relationships/slideLayout" Target="../slideLayouts/slideLayout7.xml" Id="rId7" /><Relationship Type="http://schemas.openxmlformats.org/officeDocument/2006/relationships/slideLayout" Target="../slideLayouts/slideLayout8.xml" Id="rId8" /><Relationship Type="http://schemas.openxmlformats.org/officeDocument/2006/relationships/slideLayout" Target="../slideLayouts/slideLayout9.xml" Id="rId9" /><Relationship Type="http://schemas.openxmlformats.org/officeDocument/2006/relationships/slideLayout" Target="../slideLayouts/slideLayout10.xml" Id="rId10" /><Relationship Type="http://schemas.openxmlformats.org/officeDocument/2006/relationships/slideLayout" Target="../slideLayouts/slideLayout11.xml" Id="rId11" /><Relationship Type="http://schemas.openxmlformats.org/officeDocument/2006/relationships/theme" Target="../theme/theme1.xml" Id="rId12"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0" name=""/>
        <p:cNvGrpSpPr/>
        <p:nvPr/>
      </p:nvGrpSpPr>
      <p:grpSpPr>
        <a:xfrm>
          <a:off x="0" y="0"/>
          <a:ext cx="0" cy="0"/>
          <a:chOff x="0" y="0"/>
          <a:chExt cx="0" cy="0"/>
        </a:xfrm>
      </p:grpSpPr>
      <p:sp>
        <p:nvSpPr>
          <p:cNvPr id="1025" name="タイトル プレースホルダー 1"/>
          <p:cNvSpPr>
            <a:spLocks noGrp="1"/>
          </p:cNvSpPr>
          <p:nvPr>
            <p:ph type="title"/>
          </p:nvPr>
        </p:nvSpPr>
        <p:spPr>
          <a:xfrm>
            <a:off x="457200" y="274638"/>
            <a:ext cx="8229600" cy="1143000"/>
          </a:xfrm>
          <a:prstGeom prst="rect">
            <a:avLst/>
          </a:prstGeom>
          <a:noFill/>
          <a:ln>
            <a:noFill/>
          </a:ln>
        </p:spPr>
        <p:txBody>
          <a:bodyPr vert="horz" wrap="square" lIns="91440" tIns="45720" rIns="91440" bIns="45720" numCol="1" anchor="ctr" anchorCtr="0" compatLnSpc="1">
            <a:prstTxWarp prst="textNoShape">
              <a:avLst/>
            </a:prstTxWarp>
          </a:bodyPr>
          <a:lstStyle/>
          <a:p>
            <a:pPr lvl="0"/>
            <a:r>
              <a:rPr lang="ja-JP" altLang="en-US"/>
              <a:t>マスター タイトルの書式設定</a:t>
            </a:r>
          </a:p>
        </p:txBody>
      </p:sp>
      <p:sp>
        <p:nvSpPr>
          <p:cNvPr id="1026" name="テキスト プレースホルダー 2"/>
          <p:cNvSpPr>
            <a:spLocks noGrp="1"/>
          </p:cNvSpPr>
          <p:nvPr>
            <p:ph type="body" idx="1"/>
          </p:nvPr>
        </p:nvSpPr>
        <p:spPr>
          <a:xfrm>
            <a:off x="457200" y="1600200"/>
            <a:ext cx="8229600" cy="4525963"/>
          </a:xfrm>
          <a:prstGeom prst="rect">
            <a:avLst/>
          </a:prstGeom>
          <a:noFill/>
          <a:ln>
            <a:noFill/>
          </a:ln>
        </p:spPr>
        <p:txBody>
          <a:bodyPr vert="horz" wrap="square" lIns="91440" tIns="45720" rIns="9144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7"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ea typeface="+mn-ea"/>
              </a:defRPr>
            </a:lvl1pPr>
          </a:lstStyle>
          <a:p>
            <a:pPr>
              <a:defRPr/>
            </a:pPr>
            <a:fld id="{E6582CE8-F9C0-4AE1-9947-1C33576B25C0}" type="datetimeFigureOut">
              <a:rPr lang="ja-JP" altLang="en-US"/>
              <a:pPr>
                <a:defRPr/>
              </a:pPr>
              <a:t>2021/3/31</a:t>
            </a:fld>
            <a:endParaRPr lang="ja-JP" altLang="en-US" dirty="0"/>
          </a:p>
        </p:txBody>
      </p:sp>
      <p:sp>
        <p:nvSpPr>
          <p:cNvPr id="1028"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a:defRPr/>
            </a:pPr>
            <a:endParaRPr lang="ja-JP" altLang="en-US"/>
          </a:p>
        </p:txBody>
      </p:sp>
      <p:sp>
        <p:nvSpPr>
          <p:cNvPr id="1029" name="スライド番号プレースホルダー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402F3CBC-F727-42C1-A897-AD1DBC0AB2A0}" type="slidenum">
              <a:rPr lang="ja-JP" altLang="en-US"/>
              <a:pPr/>
              <a:t>‹#›</a:t>
            </a:fld>
            <a:endParaRPr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&#65279;<?xml version="1.0" encoding="utf-8"?><Relationships xmlns="http://schemas.openxmlformats.org/package/2006/relationships"><Relationship Type="http://schemas.openxmlformats.org/officeDocument/2006/relationships/image" Target="../media/image1.jpeg" Id="rId1" /><Relationship Type="http://schemas.openxmlformats.org/officeDocument/2006/relationships/audio" Target="../media/media1.m4a" Id="rId2" /><Relationship Type="http://schemas.microsoft.com/office/2007/relationships/media" Target="../media/media1.m4a" Id="rId3" /><Relationship Type="http://schemas.openxmlformats.org/officeDocument/2006/relationships/image" Target="../media/image2.png" Id="rId4" /><Relationship Type="http://schemas.openxmlformats.org/officeDocument/2006/relationships/slideLayout" Target="../slideLayouts/slideLayout2.xml" Id="rId5" /><Relationship Type="http://schemas.openxmlformats.org/officeDocument/2006/relationships/notesSlide" Target="../notesSlides/notesSlide1.xml" Id="rId6" /></Relationships>
</file>

<file path=ppt/slides/_rels/slide10.xml.rels>&#65279;<?xml version="1.0" encoding="utf-8"?><Relationships xmlns="http://schemas.openxmlformats.org/package/2006/relationships"><Relationship Type="http://schemas.openxmlformats.org/officeDocument/2006/relationships/image" Target="../media/image1.jpeg" Id="rId1" /><Relationship Type="http://schemas.openxmlformats.org/officeDocument/2006/relationships/image" Target="../media/image7.emf" Id="rId2" /><Relationship Type="http://schemas.openxmlformats.org/officeDocument/2006/relationships/audio" Target="../media/media10.m4a" Id="rId3" /><Relationship Type="http://schemas.microsoft.com/office/2007/relationships/media" Target="../media/media10.m4a" Id="rId4" /><Relationship Type="http://schemas.openxmlformats.org/officeDocument/2006/relationships/image" Target="../media/image2.png" Id="rId5" /><Relationship Type="http://schemas.openxmlformats.org/officeDocument/2006/relationships/slideLayout" Target="../slideLayouts/slideLayout2.xml" Id="rId6" /><Relationship Type="http://schemas.openxmlformats.org/officeDocument/2006/relationships/notesSlide" Target="../notesSlides/notesSlide10.xml" Id="rId7" /></Relationships>
</file>

<file path=ppt/slides/_rels/slide11.xml.rels>&#65279;<?xml version="1.0" encoding="utf-8"?><Relationships xmlns="http://schemas.openxmlformats.org/package/2006/relationships"><Relationship Type="http://schemas.openxmlformats.org/officeDocument/2006/relationships/image" Target="../media/image1.jpeg" Id="rId1" /><Relationship Type="http://schemas.openxmlformats.org/officeDocument/2006/relationships/image" Target="../media/image8.emf" Id="rId2" /><Relationship Type="http://schemas.openxmlformats.org/officeDocument/2006/relationships/audio" Target="../media/media11.m4a" Id="rId3" /><Relationship Type="http://schemas.microsoft.com/office/2007/relationships/media" Target="../media/media11.m4a" Id="rId4" /><Relationship Type="http://schemas.openxmlformats.org/officeDocument/2006/relationships/image" Target="../media/image2.png" Id="rId5" /><Relationship Type="http://schemas.openxmlformats.org/officeDocument/2006/relationships/slideLayout" Target="../slideLayouts/slideLayout2.xml" Id="rId6" /><Relationship Type="http://schemas.openxmlformats.org/officeDocument/2006/relationships/notesSlide" Target="../notesSlides/notesSlide11.xml" Id="rId7" /></Relationships>
</file>

<file path=ppt/slides/_rels/slide12.xml.rels>&#65279;<?xml version="1.0" encoding="utf-8"?><Relationships xmlns="http://schemas.openxmlformats.org/package/2006/relationships"><Relationship Type="http://schemas.openxmlformats.org/officeDocument/2006/relationships/oleObject" Target="../embeddings/oleObject1.bin" Id="rId1" /><Relationship Type="http://schemas.openxmlformats.org/officeDocument/2006/relationships/image" Target="../media/image9.png" Id="rId2" /><Relationship Type="http://schemas.openxmlformats.org/officeDocument/2006/relationships/image" Target="../media/image1.jpeg" Id="rId3" /><Relationship Type="http://schemas.openxmlformats.org/officeDocument/2006/relationships/audio" Target="../media/media12.m4a" Id="rId4" /><Relationship Type="http://schemas.microsoft.com/office/2007/relationships/media" Target="../media/media12.m4a" Id="rId5" /><Relationship Type="http://schemas.openxmlformats.org/officeDocument/2006/relationships/image" Target="../media/image2.png" Id="rId6" /><Relationship Type="http://schemas.openxmlformats.org/officeDocument/2006/relationships/vmlDrawing" Target="../drawings/vmlDrawing1.vml" Id="rId7" /><Relationship Type="http://schemas.openxmlformats.org/officeDocument/2006/relationships/slideLayout" Target="../slideLayouts/slideLayout2.xml" Id="rId8" /><Relationship Type="http://schemas.openxmlformats.org/officeDocument/2006/relationships/notesSlide" Target="../notesSlides/notesSlide12.xml" Id="rId9" /></Relationships>
</file>

<file path=ppt/slides/_rels/slide13.xml.rels>&#65279;<?xml version="1.0" encoding="utf-8"?><Relationships xmlns="http://schemas.openxmlformats.org/package/2006/relationships"><Relationship Type="http://schemas.openxmlformats.org/officeDocument/2006/relationships/oleObject" Target="../embeddings/oleObject2.bin" Id="rId1" /><Relationship Type="http://schemas.openxmlformats.org/officeDocument/2006/relationships/image" Target="../media/image10.png" Id="rId2" /><Relationship Type="http://schemas.openxmlformats.org/officeDocument/2006/relationships/image" Target="../media/image1.jpeg" Id="rId3" /><Relationship Type="http://schemas.openxmlformats.org/officeDocument/2006/relationships/audio" Target="../media/media13.m4a" Id="rId4" /><Relationship Type="http://schemas.microsoft.com/office/2007/relationships/media" Target="../media/media13.m4a" Id="rId5" /><Relationship Type="http://schemas.openxmlformats.org/officeDocument/2006/relationships/image" Target="../media/image2.png" Id="rId6" /><Relationship Type="http://schemas.openxmlformats.org/officeDocument/2006/relationships/vmlDrawing" Target="../drawings/vmlDrawing2.vml" Id="rId7" /><Relationship Type="http://schemas.openxmlformats.org/officeDocument/2006/relationships/slideLayout" Target="../slideLayouts/slideLayout2.xml" Id="rId8" /><Relationship Type="http://schemas.openxmlformats.org/officeDocument/2006/relationships/notesSlide" Target="../notesSlides/notesSlide13.xml" Id="rId9" /></Relationships>
</file>

<file path=ppt/slides/_rels/slide14.xml.rels>&#65279;<?xml version="1.0" encoding="utf-8"?><Relationships xmlns="http://schemas.openxmlformats.org/package/2006/relationships"><Relationship Type="http://schemas.openxmlformats.org/officeDocument/2006/relationships/oleObject" Target="../embeddings/oleObject3.bin" Id="rId1" /><Relationship Type="http://schemas.openxmlformats.org/officeDocument/2006/relationships/image" Target="../media/image11.png" Id="rId2" /><Relationship Type="http://schemas.openxmlformats.org/officeDocument/2006/relationships/image" Target="../media/image1.jpeg" Id="rId3" /><Relationship Type="http://schemas.openxmlformats.org/officeDocument/2006/relationships/audio" Target="../media/media14.m4a" Id="rId4" /><Relationship Type="http://schemas.microsoft.com/office/2007/relationships/media" Target="../media/media14.m4a" Id="rId5" /><Relationship Type="http://schemas.openxmlformats.org/officeDocument/2006/relationships/image" Target="../media/image2.png" Id="rId6" /><Relationship Type="http://schemas.openxmlformats.org/officeDocument/2006/relationships/vmlDrawing" Target="../drawings/vmlDrawing3.vml" Id="rId7" /><Relationship Type="http://schemas.openxmlformats.org/officeDocument/2006/relationships/slideLayout" Target="../slideLayouts/slideLayout2.xml" Id="rId8" /><Relationship Type="http://schemas.openxmlformats.org/officeDocument/2006/relationships/notesSlide" Target="../notesSlides/notesSlide14.xml" Id="rId9" /></Relationships>
</file>

<file path=ppt/slides/_rels/slide15.xml.rels>&#65279;<?xml version="1.0" encoding="utf-8"?><Relationships xmlns="http://schemas.openxmlformats.org/package/2006/relationships"><Relationship Type="http://schemas.openxmlformats.org/officeDocument/2006/relationships/oleObject" Target="../embeddings/oleObject4.bin" Id="rId1" /><Relationship Type="http://schemas.openxmlformats.org/officeDocument/2006/relationships/image" Target="../media/image12.png" Id="rId2" /><Relationship Type="http://schemas.openxmlformats.org/officeDocument/2006/relationships/image" Target="../media/image1.jpeg" Id="rId3" /><Relationship Type="http://schemas.openxmlformats.org/officeDocument/2006/relationships/audio" Target="../media/media15.m4a" Id="rId4" /><Relationship Type="http://schemas.microsoft.com/office/2007/relationships/media" Target="../media/media15.m4a" Id="rId5" /><Relationship Type="http://schemas.openxmlformats.org/officeDocument/2006/relationships/image" Target="../media/image2.png" Id="rId6" /><Relationship Type="http://schemas.openxmlformats.org/officeDocument/2006/relationships/vmlDrawing" Target="../drawings/vmlDrawing4.vml" Id="rId7" /><Relationship Type="http://schemas.openxmlformats.org/officeDocument/2006/relationships/slideLayout" Target="../slideLayouts/slideLayout2.xml" Id="rId8" /><Relationship Type="http://schemas.openxmlformats.org/officeDocument/2006/relationships/notesSlide" Target="../notesSlides/notesSlide15.xml" Id="rId9" /></Relationships>
</file>

<file path=ppt/slides/_rels/slide16.xml.rels>&#65279;<?xml version="1.0" encoding="utf-8"?><Relationships xmlns="http://schemas.openxmlformats.org/package/2006/relationships"><Relationship Type="http://schemas.openxmlformats.org/officeDocument/2006/relationships/oleObject" Target="../embeddings/oleObject5.bin" Id="rId1" /><Relationship Type="http://schemas.openxmlformats.org/officeDocument/2006/relationships/image" Target="../media/image13.png" Id="rId2" /><Relationship Type="http://schemas.openxmlformats.org/officeDocument/2006/relationships/image" Target="../media/image1.jpeg" Id="rId3" /><Relationship Type="http://schemas.openxmlformats.org/officeDocument/2006/relationships/audio" Target="../media/media16.m4a" Id="rId4" /><Relationship Type="http://schemas.microsoft.com/office/2007/relationships/media" Target="../media/media16.m4a" Id="rId5" /><Relationship Type="http://schemas.openxmlformats.org/officeDocument/2006/relationships/image" Target="../media/image2.png" Id="rId6" /><Relationship Type="http://schemas.openxmlformats.org/officeDocument/2006/relationships/vmlDrawing" Target="../drawings/vmlDrawing5.vml" Id="rId7" /><Relationship Type="http://schemas.openxmlformats.org/officeDocument/2006/relationships/slideLayout" Target="../slideLayouts/slideLayout2.xml" Id="rId8" /><Relationship Type="http://schemas.openxmlformats.org/officeDocument/2006/relationships/notesSlide" Target="../notesSlides/notesSlide16.xml" Id="rId9" /></Relationships>
</file>

<file path=ppt/slides/_rels/slide17.xml.rels>&#65279;<?xml version="1.0" encoding="utf-8"?><Relationships xmlns="http://schemas.openxmlformats.org/package/2006/relationships"><Relationship Type="http://schemas.openxmlformats.org/officeDocument/2006/relationships/oleObject" Target="../embeddings/oleObject6.bin" Id="rId1" /><Relationship Type="http://schemas.openxmlformats.org/officeDocument/2006/relationships/image" Target="../media/image14.png" Id="rId2" /><Relationship Type="http://schemas.openxmlformats.org/officeDocument/2006/relationships/image" Target="../media/image1.jpeg" Id="rId3" /><Relationship Type="http://schemas.openxmlformats.org/officeDocument/2006/relationships/audio" Target="../media/media17.m4a" Id="rId4" /><Relationship Type="http://schemas.microsoft.com/office/2007/relationships/media" Target="../media/media17.m4a" Id="rId5" /><Relationship Type="http://schemas.openxmlformats.org/officeDocument/2006/relationships/image" Target="../media/image2.png" Id="rId6" /><Relationship Type="http://schemas.openxmlformats.org/officeDocument/2006/relationships/vmlDrawing" Target="../drawings/vmlDrawing6.vml" Id="rId7" /><Relationship Type="http://schemas.openxmlformats.org/officeDocument/2006/relationships/slideLayout" Target="../slideLayouts/slideLayout2.xml" Id="rId8" /><Relationship Type="http://schemas.openxmlformats.org/officeDocument/2006/relationships/notesSlide" Target="../notesSlides/notesSlide17.xml" Id="rId9" /></Relationships>
</file>

<file path=ppt/slides/_rels/slide18.xml.rels>&#65279;<?xml version="1.0" encoding="utf-8"?><Relationships xmlns="http://schemas.openxmlformats.org/package/2006/relationships"><Relationship Type="http://schemas.openxmlformats.org/officeDocument/2006/relationships/oleObject" Target="../embeddings/oleObject7.bin" Id="rId1" /><Relationship Type="http://schemas.openxmlformats.org/officeDocument/2006/relationships/image" Target="../media/image15.png" Id="rId2" /><Relationship Type="http://schemas.openxmlformats.org/officeDocument/2006/relationships/image" Target="../media/image1.jpeg" Id="rId3" /><Relationship Type="http://schemas.openxmlformats.org/officeDocument/2006/relationships/audio" Target="../media/media18.m4a" Id="rId4" /><Relationship Type="http://schemas.microsoft.com/office/2007/relationships/media" Target="../media/media18.m4a" Id="rId5" /><Relationship Type="http://schemas.openxmlformats.org/officeDocument/2006/relationships/image" Target="../media/image2.png" Id="rId6" /><Relationship Type="http://schemas.openxmlformats.org/officeDocument/2006/relationships/vmlDrawing" Target="../drawings/vmlDrawing7.vml" Id="rId7" /><Relationship Type="http://schemas.openxmlformats.org/officeDocument/2006/relationships/slideLayout" Target="../slideLayouts/slideLayout2.xml" Id="rId8" /><Relationship Type="http://schemas.openxmlformats.org/officeDocument/2006/relationships/notesSlide" Target="../notesSlides/notesSlide18.xml" Id="rId9" /></Relationships>
</file>

<file path=ppt/slides/_rels/slide19.xml.rels>&#65279;<?xml version="1.0" encoding="utf-8"?><Relationships xmlns="http://schemas.openxmlformats.org/package/2006/relationships"><Relationship Type="http://schemas.openxmlformats.org/officeDocument/2006/relationships/image" Target="../media/image1.jpeg" Id="rId1" /><Relationship Type="http://schemas.openxmlformats.org/officeDocument/2006/relationships/audio" Target="../media/media19.m4a" Id="rId2" /><Relationship Type="http://schemas.microsoft.com/office/2007/relationships/media" Target="../media/media19.m4a" Id="rId3" /><Relationship Type="http://schemas.openxmlformats.org/officeDocument/2006/relationships/image" Target="../media/image2.png" Id="rId4" /><Relationship Type="http://schemas.openxmlformats.org/officeDocument/2006/relationships/slideLayout" Target="../slideLayouts/slideLayout2.xml" Id="rId5" /><Relationship Type="http://schemas.openxmlformats.org/officeDocument/2006/relationships/notesSlide" Target="../notesSlides/notesSlide19.xml" Id="rId6" /></Relationships>
</file>

<file path=ppt/slides/_rels/slide2.xml.rels>&#65279;<?xml version="1.0" encoding="utf-8"?><Relationships xmlns="http://schemas.openxmlformats.org/package/2006/relationships"><Relationship Type="http://schemas.openxmlformats.org/officeDocument/2006/relationships/image" Target="../media/image1.jpeg" Id="rId1" /><Relationship Type="http://schemas.openxmlformats.org/officeDocument/2006/relationships/audio" Target="../media/media2.m4a" Id="rId2" /><Relationship Type="http://schemas.microsoft.com/office/2007/relationships/media" Target="../media/media2.m4a" Id="rId3" /><Relationship Type="http://schemas.openxmlformats.org/officeDocument/2006/relationships/image" Target="../media/image2.png" Id="rId4" /><Relationship Type="http://schemas.openxmlformats.org/officeDocument/2006/relationships/slideLayout" Target="../slideLayouts/slideLayout2.xml" Id="rId5" /><Relationship Type="http://schemas.openxmlformats.org/officeDocument/2006/relationships/notesSlide" Target="../notesSlides/notesSlide2.xml" Id="rId6" /></Relationships>
</file>

<file path=ppt/slides/_rels/slide20.xml.rels>&#65279;<?xml version="1.0" encoding="utf-8"?><Relationships xmlns="http://schemas.openxmlformats.org/package/2006/relationships"><Relationship Type="http://schemas.openxmlformats.org/officeDocument/2006/relationships/image" Target="../media/image1.jpeg" Id="rId1" /><Relationship Type="http://schemas.openxmlformats.org/officeDocument/2006/relationships/audio" Target="../media/media20.m4a" Id="rId2" /><Relationship Type="http://schemas.microsoft.com/office/2007/relationships/media" Target="../media/media20.m4a" Id="rId3" /><Relationship Type="http://schemas.openxmlformats.org/officeDocument/2006/relationships/image" Target="../media/image2.png" Id="rId4" /><Relationship Type="http://schemas.openxmlformats.org/officeDocument/2006/relationships/slideLayout" Target="../slideLayouts/slideLayout2.xml" Id="rId5" /><Relationship Type="http://schemas.openxmlformats.org/officeDocument/2006/relationships/notesSlide" Target="../notesSlides/notesSlide20.xml" Id="rId6" /></Relationships>
</file>

<file path=ppt/slides/_rels/slide3.xml.rels>&#65279;<?xml version="1.0" encoding="utf-8"?><Relationships xmlns="http://schemas.openxmlformats.org/package/2006/relationships"><Relationship Type="http://schemas.openxmlformats.org/officeDocument/2006/relationships/image" Target="../media/image1.jpeg" Id="rId1" /><Relationship Type="http://schemas.openxmlformats.org/officeDocument/2006/relationships/audio" Target="../media/media3.m4a" Id="rId2" /><Relationship Type="http://schemas.microsoft.com/office/2007/relationships/media" Target="../media/media3.m4a" Id="rId3" /><Relationship Type="http://schemas.openxmlformats.org/officeDocument/2006/relationships/image" Target="../media/image2.png" Id="rId4" /><Relationship Type="http://schemas.openxmlformats.org/officeDocument/2006/relationships/slideLayout" Target="../slideLayouts/slideLayout2.xml" Id="rId5" /><Relationship Type="http://schemas.openxmlformats.org/officeDocument/2006/relationships/notesSlide" Target="../notesSlides/notesSlide3.xml" Id="rId6" /></Relationships>
</file>

<file path=ppt/slides/_rels/slide4.xml.rels>&#65279;<?xml version="1.0" encoding="utf-8"?><Relationships xmlns="http://schemas.openxmlformats.org/package/2006/relationships"><Relationship Type="http://schemas.openxmlformats.org/officeDocument/2006/relationships/image" Target="../media/image1.jpeg" Id="rId1" /><Relationship Type="http://schemas.openxmlformats.org/officeDocument/2006/relationships/audio" Target="../media/media4.m4a" Id="rId2" /><Relationship Type="http://schemas.microsoft.com/office/2007/relationships/media" Target="../media/media4.m4a" Id="rId3" /><Relationship Type="http://schemas.openxmlformats.org/officeDocument/2006/relationships/image" Target="../media/image2.png" Id="rId4" /><Relationship Type="http://schemas.openxmlformats.org/officeDocument/2006/relationships/slideLayout" Target="../slideLayouts/slideLayout2.xml" Id="rId5" /><Relationship Type="http://schemas.openxmlformats.org/officeDocument/2006/relationships/notesSlide" Target="../notesSlides/notesSlide4.xml" Id="rId6" /></Relationships>
</file>

<file path=ppt/slides/_rels/slide5.xml.rels>&#65279;<?xml version="1.0" encoding="utf-8"?><Relationships xmlns="http://schemas.openxmlformats.org/package/2006/relationships"><Relationship Type="http://schemas.openxmlformats.org/officeDocument/2006/relationships/image" Target="../media/image3.emf" Id="rId1" /><Relationship Type="http://schemas.openxmlformats.org/officeDocument/2006/relationships/image" Target="../media/image1.jpeg" Id="rId2" /><Relationship Type="http://schemas.openxmlformats.org/officeDocument/2006/relationships/audio" Target="../media/media5.m4a" Id="rId3" /><Relationship Type="http://schemas.microsoft.com/office/2007/relationships/media" Target="../media/media5.m4a" Id="rId4" /><Relationship Type="http://schemas.openxmlformats.org/officeDocument/2006/relationships/image" Target="../media/image2.png" Id="rId5" /><Relationship Type="http://schemas.openxmlformats.org/officeDocument/2006/relationships/slideLayout" Target="../slideLayouts/slideLayout2.xml" Id="rId6" /><Relationship Type="http://schemas.openxmlformats.org/officeDocument/2006/relationships/notesSlide" Target="../notesSlides/notesSlide5.xml" Id="rId7" /></Relationships>
</file>

<file path=ppt/slides/_rels/slide6.xml.rels>&#65279;<?xml version="1.0" encoding="utf-8"?><Relationships xmlns="http://schemas.openxmlformats.org/package/2006/relationships"><Relationship Type="http://schemas.openxmlformats.org/officeDocument/2006/relationships/image" Target="../media/image1.jpeg" Id="rId1" /><Relationship Type="http://schemas.openxmlformats.org/officeDocument/2006/relationships/image" Target="../media/image4.emf" Id="rId2" /><Relationship Type="http://schemas.openxmlformats.org/officeDocument/2006/relationships/audio" Target="../media/media6.m4a" Id="rId3" /><Relationship Type="http://schemas.microsoft.com/office/2007/relationships/media" Target="../media/media6.m4a" Id="rId4" /><Relationship Type="http://schemas.openxmlformats.org/officeDocument/2006/relationships/image" Target="../media/image2.png" Id="rId5" /><Relationship Type="http://schemas.openxmlformats.org/officeDocument/2006/relationships/slideLayout" Target="../slideLayouts/slideLayout2.xml" Id="rId6" /><Relationship Type="http://schemas.openxmlformats.org/officeDocument/2006/relationships/notesSlide" Target="../notesSlides/notesSlide6.xml" Id="rId7" /></Relationships>
</file>

<file path=ppt/slides/_rels/slide7.xml.rels>&#65279;<?xml version="1.0" encoding="utf-8"?><Relationships xmlns="http://schemas.openxmlformats.org/package/2006/relationships"><Relationship Type="http://schemas.openxmlformats.org/officeDocument/2006/relationships/image" Target="../media/image1.jpeg" Id="rId1" /><Relationship Type="http://schemas.openxmlformats.org/officeDocument/2006/relationships/image" Target="../media/image5.emf" Id="rId2" /><Relationship Type="http://schemas.openxmlformats.org/officeDocument/2006/relationships/audio" Target="../media/media7.m4a" Id="rId3" /><Relationship Type="http://schemas.microsoft.com/office/2007/relationships/media" Target="../media/media7.m4a" Id="rId4" /><Relationship Type="http://schemas.openxmlformats.org/officeDocument/2006/relationships/image" Target="../media/image2.png" Id="rId5" /><Relationship Type="http://schemas.openxmlformats.org/officeDocument/2006/relationships/slideLayout" Target="../slideLayouts/slideLayout2.xml" Id="rId6" /><Relationship Type="http://schemas.openxmlformats.org/officeDocument/2006/relationships/notesSlide" Target="../notesSlides/notesSlide7.xml" Id="rId7" /></Relationships>
</file>

<file path=ppt/slides/_rels/slide8.xml.rels>&#65279;<?xml version="1.0" encoding="utf-8"?><Relationships xmlns="http://schemas.openxmlformats.org/package/2006/relationships"><Relationship Type="http://schemas.openxmlformats.org/officeDocument/2006/relationships/image" Target="../media/image6.emf" Id="rId1" /><Relationship Type="http://schemas.openxmlformats.org/officeDocument/2006/relationships/image" Target="../media/image1.jpeg" Id="rId2" /><Relationship Type="http://schemas.openxmlformats.org/officeDocument/2006/relationships/audio" Target="../media/media8.m4a" Id="rId3" /><Relationship Type="http://schemas.microsoft.com/office/2007/relationships/media" Target="../media/media8.m4a" Id="rId4" /><Relationship Type="http://schemas.openxmlformats.org/officeDocument/2006/relationships/image" Target="../media/image2.png" Id="rId5" /><Relationship Type="http://schemas.openxmlformats.org/officeDocument/2006/relationships/slideLayout" Target="../slideLayouts/slideLayout2.xml" Id="rId6" /><Relationship Type="http://schemas.openxmlformats.org/officeDocument/2006/relationships/notesSlide" Target="../notesSlides/notesSlide8.xml" Id="rId7" /></Relationships>
</file>

<file path=ppt/slides/_rels/slide9.xml.rels>&#65279;<?xml version="1.0" encoding="utf-8"?><Relationships xmlns="http://schemas.openxmlformats.org/package/2006/relationships"><Relationship Type="http://schemas.openxmlformats.org/officeDocument/2006/relationships/image" Target="../media/image6.emf" Id="rId1" /><Relationship Type="http://schemas.openxmlformats.org/officeDocument/2006/relationships/image" Target="../media/image1.jpeg" Id="rId2" /><Relationship Type="http://schemas.openxmlformats.org/officeDocument/2006/relationships/audio" Target="../media/media9.m4a" Id="rId3" /><Relationship Type="http://schemas.microsoft.com/office/2007/relationships/media" Target="../media/media9.m4a" Id="rId4" /><Relationship Type="http://schemas.openxmlformats.org/officeDocument/2006/relationships/image" Target="../media/image2.png" Id="rId5" /><Relationship Type="http://schemas.openxmlformats.org/officeDocument/2006/relationships/slideLayout" Target="../slideLayouts/slideLayout2.xml" Id="rId6" /><Relationship Type="http://schemas.openxmlformats.org/officeDocument/2006/relationships/notesSlide" Target="../notesSlides/notesSlide9.xml" Id="rId7"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112" name="Picture 14" descr="\\10.2.5.189\usbdisk1\経営研究課\センターフェア\使えそうな図など\センターロゴ.jpg"/>
          <p:cNvPicPr>
            <a:picLocks noChangeAspect="1" noChangeArrowheads="1"/>
          </p:cNvPicPr>
          <p:nvPr/>
        </p:nvPicPr>
        <p:blipFill>
          <a:blip r:embed="rId1"/>
          <a:stretch>
            <a:fillRect/>
          </a:stretch>
        </p:blipFill>
        <p:spPr>
          <a:xfrm>
            <a:off x="0" y="0"/>
            <a:ext cx="1268413" cy="1268413"/>
          </a:xfrm>
          <a:prstGeom prst="rect">
            <a:avLst/>
          </a:prstGeom>
          <a:noFill/>
          <a:ln>
            <a:noFill/>
          </a:ln>
        </p:spPr>
      </p:pic>
      <p:sp>
        <p:nvSpPr>
          <p:cNvPr id="1113" name="テキスト ボックス 1"/>
          <p:cNvSpPr txBox="1">
            <a:spLocks noChangeArrowheads="1"/>
          </p:cNvSpPr>
          <p:nvPr/>
        </p:nvSpPr>
        <p:spPr>
          <a:xfrm>
            <a:off x="1368425" y="1844675"/>
            <a:ext cx="6956425" cy="769938"/>
          </a:xfrm>
          <a:prstGeom prst="rect">
            <a:avLst/>
          </a:prstGeom>
          <a:noFill/>
          <a:ln>
            <a:noFill/>
          </a:ln>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4400"/>
              <a:t>飼料作物奨励品種選定試験</a:t>
            </a:r>
          </a:p>
        </p:txBody>
      </p:sp>
      <p:sp>
        <p:nvSpPr>
          <p:cNvPr id="1114" name="テキスト ボックス 2"/>
          <p:cNvSpPr txBox="1">
            <a:spLocks noChangeArrowheads="1"/>
          </p:cNvSpPr>
          <p:nvPr/>
        </p:nvSpPr>
        <p:spPr>
          <a:xfrm>
            <a:off x="971550" y="4076700"/>
            <a:ext cx="5641975" cy="1323975"/>
          </a:xfrm>
          <a:prstGeom prst="rect">
            <a:avLst/>
          </a:prstGeom>
          <a:noFill/>
          <a:ln>
            <a:noFill/>
          </a:ln>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a:t>　</a:t>
            </a:r>
          </a:p>
          <a:p>
            <a:pPr eaLnBrk="1" hangingPunct="1">
              <a:spcBef>
                <a:spcPct val="0"/>
              </a:spcBef>
              <a:buFontTx/>
              <a:buNone/>
            </a:pPr>
            <a:endParaRPr lang="ja-JP" altLang="en-US" sz="1600"/>
          </a:p>
          <a:p>
            <a:pPr eaLnBrk="1" hangingPunct="1">
              <a:spcBef>
                <a:spcPct val="0"/>
              </a:spcBef>
              <a:buFontTx/>
              <a:buNone/>
            </a:pPr>
            <a:r>
              <a:rPr lang="ja-JP" altLang="en-US"/>
              <a:t>　　　飼料担当　　　　中川　もも</a:t>
            </a:r>
            <a:r>
              <a:rPr lang="ja-JP" altLang="en-US" sz="1800"/>
              <a:t>　</a:t>
            </a:r>
          </a:p>
        </p:txBody>
      </p:sp>
      <p:pic>
        <p:nvPicPr>
          <p:cNvPr id="1115" name="オーディオ 1">
            <a:hlinkClick r:id="" action="ppaction://media"/>
          </p:cNvPr>
          <p:cNvPicPr>
            <a:picLocks noChangeAspect="1"/>
          </p:cNvPicPr>
          <p:nvPr>
            <a:audioFile r:link="rId2" contentType="audio/mp4"/>
            <p:extLst>
              <p:ext uri="{DAA4B4D4-6D71-4841-9C94-3DE7FCFB9230}">
                <p14:media xmlns:p14="http://schemas.microsoft.com/office/powerpoint/2010/main" r:embed="rId3"/>
              </p:ext>
            </p:extLst>
          </p:nvPr>
        </p:nvPicPr>
        <p:blipFill>
          <a:blip r:embed="rId4"/>
          <a:stretch>
            <a:fillRect/>
          </a:stretch>
        </p:blipFill>
        <p:spPr>
          <a:xfrm>
            <a:off x="8318500" y="6032500"/>
            <a:ext cx="609600" cy="609600"/>
          </a:xfrm>
          <a:prstGeom prst="rect">
            <a:avLst/>
          </a:prstGeom>
        </p:spPr>
      </p:pic>
    </p:spTree>
  </p:cSld>
  <p:clrMapOvr>
    <a:masterClrMapping/>
  </p:clrMapOvr>
  <p:transition spd="slow" advTm="68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98485" showWhenStopped="0">
                <p:cTn id="7" fill="hold" display="0">
                  <p:stCondLst>
                    <p:cond delay="indefinite"/>
                  </p:stCondLst>
                  <p:endCondLst>
                    <p:cond evt="onStopAudio" delay="0">
                      <p:tgtEl>
                        <p:sldTgt/>
                      </p:tgtEl>
                    </p:cond>
                  </p:endCondLst>
                </p:cTn>
                <p:tgtEl>
                  <p:spTgt spid="111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206" name="タイトル 1"/>
          <p:cNvSpPr>
            <a:spLocks noGrp="1"/>
          </p:cNvSpPr>
          <p:nvPr>
            <p:ph type="title"/>
          </p:nvPr>
        </p:nvSpPr>
        <p:spPr>
          <a:xfrm>
            <a:off x="0" y="0"/>
            <a:ext cx="9144000" cy="914400"/>
          </a:xfrm>
          <a:gradFill rotWithShape="1">
            <a:gsLst>
              <a:gs pos="0">
                <a:srgbClr val="008000"/>
              </a:gs>
              <a:gs pos="100000">
                <a:srgbClr val="FFFFFF"/>
              </a:gs>
            </a:gsLst>
            <a:lin ang="10800000" scaled="0"/>
            <a:tileRect/>
          </a:gradFill>
        </p:spPr>
        <p:txBody>
          <a:bodyPr/>
          <a:lstStyle/>
          <a:p>
            <a:pPr eaLnBrk="1" hangingPunct="1"/>
            <a:r>
              <a:rPr lang="ja-JP" altLang="en-US">
                <a:latin typeface="ＤＦＰ中太丸ゴシック体"/>
                <a:ea typeface="ＤＦＰ中太丸ゴシック体"/>
                <a:cs typeface="ＤＦＰ中太丸ゴシック体"/>
              </a:rPr>
              <a:t>収量調査結果</a:t>
            </a:r>
          </a:p>
        </p:txBody>
      </p:sp>
      <p:pic>
        <p:nvPicPr>
          <p:cNvPr id="1207" name="Picture 14" descr="\\10.2.5.189\usbdisk1\経営研究課\センターフェア\使えそうな図など\センターロゴ.jpg"/>
          <p:cNvPicPr>
            <a:picLocks noChangeAspect="1" noChangeArrowheads="1"/>
          </p:cNvPicPr>
          <p:nvPr/>
        </p:nvPicPr>
        <p:blipFill>
          <a:blip r:embed="rId1"/>
          <a:stretch>
            <a:fillRect/>
          </a:stretch>
        </p:blipFill>
        <p:spPr>
          <a:xfrm>
            <a:off x="0" y="0"/>
            <a:ext cx="914400" cy="914400"/>
          </a:xfrm>
          <a:prstGeom prst="rect">
            <a:avLst/>
          </a:prstGeom>
          <a:noFill/>
          <a:ln>
            <a:noFill/>
          </a:ln>
        </p:spPr>
      </p:pic>
      <p:pic>
        <p:nvPicPr>
          <p:cNvPr id="1208" name="図 3"/>
          <p:cNvPicPr>
            <a:picLocks noChangeAspect="1" noChangeArrowheads="1"/>
          </p:cNvPicPr>
          <p:nvPr/>
        </p:nvPicPr>
        <p:blipFill>
          <a:blip r:embed="rId2"/>
          <a:srcRect r="52129" b="8530"/>
          <a:stretch>
            <a:fillRect/>
          </a:stretch>
        </p:blipFill>
        <p:spPr>
          <a:xfrm>
            <a:off x="374650" y="914400"/>
            <a:ext cx="8394700" cy="5297488"/>
          </a:xfrm>
          <a:prstGeom prst="rect">
            <a:avLst/>
          </a:prstGeom>
          <a:noFill/>
          <a:ln>
            <a:noFill/>
          </a:ln>
        </p:spPr>
      </p:pic>
      <p:pic>
        <p:nvPicPr>
          <p:cNvPr id="1209" name="オーディオ 4">
            <a:hlinkClick r:id="" action="ppaction://media"/>
          </p:cNvPr>
          <p:cNvPicPr>
            <a:picLocks noChangeAspect="1"/>
          </p:cNvPicPr>
          <p:nvPr>
            <a:audioFile r:link="rId3" contentType="audio/mp4"/>
            <p:extLst>
              <p:ext uri="{DAA4B4D4-6D71-4841-9C94-3DE7FCFB9230}">
                <p14:media xmlns:p14="http://schemas.microsoft.com/office/powerpoint/2010/main" r:embed="rId4"/>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Tm="19583" p14:dur="2000"/>
    </mc:Choice>
    <mc:Fallback>
      <p:transition spd="slow" advTm="195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0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0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215" name="タイトル 1"/>
          <p:cNvSpPr>
            <a:spLocks noGrp="1"/>
          </p:cNvSpPr>
          <p:nvPr>
            <p:ph type="title"/>
          </p:nvPr>
        </p:nvSpPr>
        <p:spPr>
          <a:xfrm>
            <a:off x="0" y="0"/>
            <a:ext cx="9144000" cy="914400"/>
          </a:xfrm>
          <a:gradFill rotWithShape="1">
            <a:gsLst>
              <a:gs pos="0">
                <a:srgbClr val="008000"/>
              </a:gs>
              <a:gs pos="100000">
                <a:srgbClr val="FFFFFF"/>
              </a:gs>
            </a:gsLst>
            <a:lin ang="10800000" scaled="0"/>
            <a:tileRect/>
          </a:gradFill>
        </p:spPr>
        <p:txBody>
          <a:bodyPr/>
          <a:lstStyle/>
          <a:p>
            <a:pPr eaLnBrk="1" hangingPunct="1"/>
            <a:r>
              <a:rPr lang="ja-JP" altLang="en-US">
                <a:latin typeface="ＤＦＰ中太丸ゴシック体"/>
                <a:ea typeface="ＤＦＰ中太丸ゴシック体"/>
                <a:cs typeface="ＤＦＰ中太丸ゴシック体"/>
              </a:rPr>
              <a:t>収量調査結果</a:t>
            </a:r>
          </a:p>
        </p:txBody>
      </p:sp>
      <p:pic>
        <p:nvPicPr>
          <p:cNvPr id="1216" name="Picture 14" descr="\\10.2.5.189\usbdisk1\経営研究課\センターフェア\使えそうな図など\センターロゴ.jpg"/>
          <p:cNvPicPr>
            <a:picLocks noChangeAspect="1" noChangeArrowheads="1"/>
          </p:cNvPicPr>
          <p:nvPr/>
        </p:nvPicPr>
        <p:blipFill>
          <a:blip r:embed="rId1"/>
          <a:stretch>
            <a:fillRect/>
          </a:stretch>
        </p:blipFill>
        <p:spPr>
          <a:xfrm>
            <a:off x="0" y="0"/>
            <a:ext cx="914400" cy="914400"/>
          </a:xfrm>
          <a:prstGeom prst="rect">
            <a:avLst/>
          </a:prstGeom>
          <a:noFill/>
          <a:ln>
            <a:noFill/>
          </a:ln>
        </p:spPr>
      </p:pic>
      <p:pic>
        <p:nvPicPr>
          <p:cNvPr id="1217" name="図 7"/>
          <p:cNvPicPr>
            <a:picLocks noChangeAspect="1" noChangeArrowheads="1"/>
          </p:cNvPicPr>
          <p:nvPr/>
        </p:nvPicPr>
        <p:blipFill>
          <a:blip r:embed="rId2"/>
          <a:srcRect r="52129" b="8572"/>
          <a:stretch>
            <a:fillRect/>
          </a:stretch>
        </p:blipFill>
        <p:spPr>
          <a:xfrm>
            <a:off x="279400" y="917575"/>
            <a:ext cx="8585200" cy="5400675"/>
          </a:xfrm>
          <a:prstGeom prst="rect">
            <a:avLst/>
          </a:prstGeom>
          <a:noFill/>
          <a:ln>
            <a:noFill/>
          </a:ln>
        </p:spPr>
      </p:pic>
      <p:pic>
        <p:nvPicPr>
          <p:cNvPr id="1218" name="オーディオ 1">
            <a:hlinkClick r:id="" action="ppaction://media"/>
          </p:cNvPr>
          <p:cNvPicPr>
            <a:picLocks noChangeAspect="1"/>
          </p:cNvPicPr>
          <p:nvPr>
            <a:audioFile r:link="rId3" contentType="audio/mp4"/>
            <p:extLst>
              <p:ext uri="{DAA4B4D4-6D71-4841-9C94-3DE7FCFB9230}">
                <p14:media xmlns:p14="http://schemas.microsoft.com/office/powerpoint/2010/main" r:embed="rId4"/>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Tm="14592" p14:dur="2000"/>
    </mc:Choice>
    <mc:Fallback>
      <p:transition spd="slow" advTm="145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1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graphicFrame>
        <p:nvGraphicFramePr>
          <p:cNvPr id="1224" name="グラフ 8"/>
          <p:cNvGraphicFramePr/>
          <p:nvPr/>
        </p:nvGraphicFramePr>
        <p:xfrm>
          <a:off x="388938" y="1023938"/>
          <a:ext cx="8151812" cy="5797550"/>
        </p:xfrm>
        <a:graphic>
          <a:graphicData uri="http://schemas.openxmlformats.org/presentationml/2006/ole">
            <mc:AlternateContent xmlns:mc="http://schemas.openxmlformats.org/markup-compatibility/2006">
              <mc:Choice xmlns:v="urn:schemas-microsoft-com:vml" Requires="v">
                <p:oleObj spid="_x0000_s1025" name="グラフ" r:id="rId1" imgW="8163251" imgH="5809992" progId="Excel.Chart.8">
                  <p:embed/>
                </p:oleObj>
              </mc:Choice>
              <mc:Fallback>
                <p:oleObj spid="" name="グラフ" r:id="rId1" imgW="8163251" imgH="5809992" progId="Excel.Chart.8">
                  <p:embed/>
                  <p:pic>
                    <p:nvPicPr>
                      <p:cNvPr id="0" name="グラフ 8"/>
                      <p:cNvPicPr>
                        <a:picLocks noChangeArrowheads="1"/>
                      </p:cNvPicPr>
                      <p:nvPr/>
                    </p:nvPicPr>
                    <p:blipFill>
                      <a:blip r:embed="rId2"/>
                      <a:stretch>
                        <a:fillRect/>
                      </a:stretch>
                    </p:blipFill>
                    <p:spPr>
                      <a:xfrm>
                        <a:off x="388938" y="1023938"/>
                        <a:ext cx="8151812" cy="5797550"/>
                      </a:xfrm>
                      <a:prstGeom prst="rect">
                        <a:avLst/>
                      </a:prstGeom>
                      <a:noFill/>
                      <a:ln>
                        <a:noFill/>
                      </a:ln>
                    </p:spPr>
                  </p:pic>
                </p:oleObj>
              </mc:Fallback>
            </mc:AlternateContent>
          </a:graphicData>
        </a:graphic>
      </p:graphicFrame>
      <p:sp>
        <p:nvSpPr>
          <p:cNvPr id="1225" name="タイトル 1"/>
          <p:cNvSpPr>
            <a:spLocks noGrp="1"/>
          </p:cNvSpPr>
          <p:nvPr>
            <p:ph type="title"/>
          </p:nvPr>
        </p:nvSpPr>
        <p:spPr>
          <a:xfrm>
            <a:off x="0" y="0"/>
            <a:ext cx="9144000" cy="914400"/>
          </a:xfrm>
          <a:gradFill rotWithShape="1">
            <a:gsLst>
              <a:gs pos="0">
                <a:srgbClr val="008000"/>
              </a:gs>
              <a:gs pos="100000">
                <a:srgbClr val="FFFFFF"/>
              </a:gs>
            </a:gsLst>
            <a:lin ang="10800000" scaled="0"/>
            <a:tileRect/>
          </a:gradFill>
        </p:spPr>
        <p:txBody>
          <a:bodyPr/>
          <a:lstStyle/>
          <a:p>
            <a:pPr eaLnBrk="1" hangingPunct="1"/>
            <a:r>
              <a:rPr lang="ja-JP" altLang="en-US">
                <a:latin typeface="ＤＦＰ中太丸ゴシック体"/>
                <a:ea typeface="ＤＦＰ中太丸ゴシック体"/>
                <a:cs typeface="ＤＦＰ中太丸ゴシック体"/>
              </a:rPr>
              <a:t>収量調査結果</a:t>
            </a:r>
          </a:p>
        </p:txBody>
      </p:sp>
      <p:pic>
        <p:nvPicPr>
          <p:cNvPr id="1226" name="Picture 14" descr="\\10.2.5.189\usbdisk1\経営研究課\センターフェア\使えそうな図など\センターロゴ.jpg"/>
          <p:cNvPicPr>
            <a:picLocks noChangeAspect="1" noChangeArrowheads="1"/>
          </p:cNvPicPr>
          <p:nvPr/>
        </p:nvPicPr>
        <p:blipFill>
          <a:blip r:embed="rId3"/>
          <a:stretch>
            <a:fillRect/>
          </a:stretch>
        </p:blipFill>
        <p:spPr>
          <a:xfrm>
            <a:off x="0" y="0"/>
            <a:ext cx="914400" cy="914400"/>
          </a:xfrm>
          <a:prstGeom prst="rect">
            <a:avLst/>
          </a:prstGeom>
          <a:noFill/>
          <a:ln>
            <a:noFill/>
          </a:ln>
        </p:spPr>
      </p:pic>
      <p:sp>
        <p:nvSpPr>
          <p:cNvPr id="1227" name="テキスト ボックス 1"/>
          <p:cNvSpPr txBox="1">
            <a:spLocks noChangeArrowheads="1"/>
          </p:cNvSpPr>
          <p:nvPr/>
        </p:nvSpPr>
        <p:spPr>
          <a:xfrm>
            <a:off x="1652588" y="2201863"/>
            <a:ext cx="647700" cy="461962"/>
          </a:xfrm>
          <a:prstGeom prst="rect">
            <a:avLst/>
          </a:prstGeom>
          <a:noFill/>
          <a:ln>
            <a:noFill/>
          </a:ln>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2400" b="1"/>
              <a:t>722</a:t>
            </a:r>
            <a:endParaRPr lang="ja-JP" altLang="en-US" sz="2400" b="1"/>
          </a:p>
        </p:txBody>
      </p:sp>
      <p:sp>
        <p:nvSpPr>
          <p:cNvPr id="1228" name="テキスト ボックス 6"/>
          <p:cNvSpPr txBox="1">
            <a:spLocks noChangeArrowheads="1"/>
          </p:cNvSpPr>
          <p:nvPr/>
        </p:nvSpPr>
        <p:spPr>
          <a:xfrm>
            <a:off x="5276850" y="2201863"/>
            <a:ext cx="647700" cy="461962"/>
          </a:xfrm>
          <a:prstGeom prst="rect">
            <a:avLst/>
          </a:prstGeom>
          <a:noFill/>
          <a:ln>
            <a:noFill/>
          </a:ln>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2400" b="1"/>
              <a:t>720</a:t>
            </a:r>
            <a:endParaRPr lang="ja-JP" altLang="en-US" sz="2400" b="1"/>
          </a:p>
        </p:txBody>
      </p:sp>
      <p:sp>
        <p:nvSpPr>
          <p:cNvPr id="1229" name="テキスト ボックス 7"/>
          <p:cNvSpPr txBox="1">
            <a:spLocks noChangeArrowheads="1"/>
          </p:cNvSpPr>
          <p:nvPr/>
        </p:nvSpPr>
        <p:spPr>
          <a:xfrm>
            <a:off x="3463925" y="1830388"/>
            <a:ext cx="647700" cy="461962"/>
          </a:xfrm>
          <a:prstGeom prst="rect">
            <a:avLst/>
          </a:prstGeom>
          <a:noFill/>
          <a:ln>
            <a:noFill/>
          </a:ln>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2400" b="1"/>
              <a:t>802</a:t>
            </a:r>
            <a:endParaRPr lang="ja-JP" altLang="en-US" sz="2400" b="1"/>
          </a:p>
        </p:txBody>
      </p:sp>
      <p:sp>
        <p:nvSpPr>
          <p:cNvPr id="1230" name="テキスト ボックス 8"/>
          <p:cNvSpPr txBox="1">
            <a:spLocks noChangeArrowheads="1"/>
          </p:cNvSpPr>
          <p:nvPr/>
        </p:nvSpPr>
        <p:spPr>
          <a:xfrm>
            <a:off x="7080250" y="2079625"/>
            <a:ext cx="647700" cy="460375"/>
          </a:xfrm>
          <a:prstGeom prst="rect">
            <a:avLst/>
          </a:prstGeom>
          <a:noFill/>
          <a:ln>
            <a:noFill/>
          </a:ln>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2400" b="1"/>
              <a:t>740</a:t>
            </a:r>
            <a:endParaRPr lang="ja-JP" altLang="en-US" sz="2400" b="1"/>
          </a:p>
        </p:txBody>
      </p:sp>
      <p:pic>
        <p:nvPicPr>
          <p:cNvPr id="1231" name="オーディオ 1">
            <a:hlinkClick r:id="" action="ppaction://media"/>
          </p:cNvPr>
          <p:cNvPicPr>
            <a:picLocks noChangeAspect="1"/>
          </p:cNvPicPr>
          <p:nvPr>
            <a:audioFile r:link="rId4" contentType="audio/mp4"/>
            <p:extLst>
              <p:ext uri="{DAA4B4D4-6D71-4841-9C94-3DE7FCFB9230}">
                <p14:media xmlns:p14="http://schemas.microsoft.com/office/powerpoint/2010/main" r:embed="rId5"/>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Tm="19019" p14:dur="2000"/>
    </mc:Choice>
    <mc:Fallback>
      <p:transition spd="slow" advTm="190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31"/>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graphicFrame>
        <p:nvGraphicFramePr>
          <p:cNvPr id="1237" name="グラフ 8"/>
          <p:cNvGraphicFramePr/>
          <p:nvPr/>
        </p:nvGraphicFramePr>
        <p:xfrm>
          <a:off x="382588" y="1260475"/>
          <a:ext cx="8158162" cy="5561013"/>
        </p:xfrm>
        <a:graphic>
          <a:graphicData uri="http://schemas.openxmlformats.org/presentationml/2006/ole">
            <mc:AlternateContent xmlns:mc="http://schemas.openxmlformats.org/markup-compatibility/2006">
              <mc:Choice xmlns:v="urn:schemas-microsoft-com:vml" Requires="v">
                <p:oleObj spid="_x0000_s2049" name="グラフ" r:id="rId1" imgW="8169348" imgH="5572227" progId="Excel.Chart.8">
                  <p:embed/>
                </p:oleObj>
              </mc:Choice>
              <mc:Fallback>
                <p:oleObj spid="" name="グラフ" r:id="rId1" imgW="8169348" imgH="5572227" progId="Excel.Chart.8">
                  <p:embed/>
                  <p:pic>
                    <p:nvPicPr>
                      <p:cNvPr id="0" name="グラフ 8"/>
                      <p:cNvPicPr>
                        <a:picLocks noChangeArrowheads="1"/>
                      </p:cNvPicPr>
                      <p:nvPr/>
                    </p:nvPicPr>
                    <p:blipFill>
                      <a:blip r:embed="rId2"/>
                      <a:stretch>
                        <a:fillRect/>
                      </a:stretch>
                    </p:blipFill>
                    <p:spPr>
                      <a:xfrm>
                        <a:off x="382588" y="1260475"/>
                        <a:ext cx="8158162" cy="5561013"/>
                      </a:xfrm>
                      <a:prstGeom prst="rect">
                        <a:avLst/>
                      </a:prstGeom>
                      <a:noFill/>
                      <a:ln>
                        <a:noFill/>
                      </a:ln>
                    </p:spPr>
                  </p:pic>
                </p:oleObj>
              </mc:Fallback>
            </mc:AlternateContent>
          </a:graphicData>
        </a:graphic>
      </p:graphicFrame>
      <p:sp>
        <p:nvSpPr>
          <p:cNvPr id="1238" name="タイトル 1"/>
          <p:cNvSpPr>
            <a:spLocks noGrp="1"/>
          </p:cNvSpPr>
          <p:nvPr>
            <p:ph type="title"/>
          </p:nvPr>
        </p:nvSpPr>
        <p:spPr>
          <a:xfrm>
            <a:off x="0" y="0"/>
            <a:ext cx="9144000" cy="914400"/>
          </a:xfrm>
          <a:gradFill rotWithShape="1">
            <a:gsLst>
              <a:gs pos="0">
                <a:srgbClr val="008000"/>
              </a:gs>
              <a:gs pos="100000">
                <a:srgbClr val="FFFFFF"/>
              </a:gs>
            </a:gsLst>
            <a:lin ang="10800000" scaled="0"/>
            <a:tileRect/>
          </a:gradFill>
        </p:spPr>
        <p:txBody>
          <a:bodyPr/>
          <a:lstStyle/>
          <a:p>
            <a:pPr eaLnBrk="1" hangingPunct="1"/>
            <a:r>
              <a:rPr lang="ja-JP" altLang="en-US">
                <a:latin typeface="ＤＦＰ中太丸ゴシック体"/>
                <a:ea typeface="ＤＦＰ中太丸ゴシック体"/>
                <a:cs typeface="ＤＦＰ中太丸ゴシック体"/>
              </a:rPr>
              <a:t>収量調査結果</a:t>
            </a:r>
          </a:p>
        </p:txBody>
      </p:sp>
      <p:pic>
        <p:nvPicPr>
          <p:cNvPr id="1239" name="Picture 14" descr="\\10.2.5.189\usbdisk1\経営研究課\センターフェア\使えそうな図など\センターロゴ.jpg"/>
          <p:cNvPicPr>
            <a:picLocks noChangeAspect="1" noChangeArrowheads="1"/>
          </p:cNvPicPr>
          <p:nvPr/>
        </p:nvPicPr>
        <p:blipFill>
          <a:blip r:embed="rId3"/>
          <a:stretch>
            <a:fillRect/>
          </a:stretch>
        </p:blipFill>
        <p:spPr>
          <a:xfrm>
            <a:off x="0" y="0"/>
            <a:ext cx="914400" cy="914400"/>
          </a:xfrm>
          <a:prstGeom prst="rect">
            <a:avLst/>
          </a:prstGeom>
          <a:noFill/>
          <a:ln>
            <a:noFill/>
          </a:ln>
        </p:spPr>
      </p:pic>
      <p:sp>
        <p:nvSpPr>
          <p:cNvPr id="1240" name="テキスト ボックス 1"/>
          <p:cNvSpPr txBox="1">
            <a:spLocks noChangeArrowheads="1"/>
          </p:cNvSpPr>
          <p:nvPr/>
        </p:nvSpPr>
        <p:spPr>
          <a:xfrm>
            <a:off x="1619250" y="2349500"/>
            <a:ext cx="792163" cy="460375"/>
          </a:xfrm>
          <a:prstGeom prst="rect">
            <a:avLst/>
          </a:prstGeom>
          <a:noFill/>
          <a:ln>
            <a:noFill/>
          </a:ln>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en-US" altLang="ja-JP" sz="2400" b="1"/>
              <a:t>165</a:t>
            </a:r>
            <a:endParaRPr lang="ja-JP" altLang="en-US" sz="2400" b="1"/>
          </a:p>
        </p:txBody>
      </p:sp>
      <p:sp>
        <p:nvSpPr>
          <p:cNvPr id="1241" name="テキスト ボックス 6"/>
          <p:cNvSpPr txBox="1">
            <a:spLocks noChangeArrowheads="1"/>
          </p:cNvSpPr>
          <p:nvPr/>
        </p:nvSpPr>
        <p:spPr>
          <a:xfrm>
            <a:off x="3406775" y="2060575"/>
            <a:ext cx="792163" cy="461963"/>
          </a:xfrm>
          <a:prstGeom prst="rect">
            <a:avLst/>
          </a:prstGeom>
          <a:noFill/>
          <a:ln>
            <a:noFill/>
          </a:ln>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en-US" altLang="ja-JP" sz="2400" b="1"/>
              <a:t>181</a:t>
            </a:r>
            <a:endParaRPr lang="ja-JP" altLang="en-US" sz="2400" b="1"/>
          </a:p>
        </p:txBody>
      </p:sp>
      <p:sp>
        <p:nvSpPr>
          <p:cNvPr id="1242" name="テキスト ボックス 7"/>
          <p:cNvSpPr txBox="1">
            <a:spLocks noChangeArrowheads="1"/>
          </p:cNvSpPr>
          <p:nvPr/>
        </p:nvSpPr>
        <p:spPr>
          <a:xfrm>
            <a:off x="5194300" y="2349500"/>
            <a:ext cx="792163" cy="460375"/>
          </a:xfrm>
          <a:prstGeom prst="rect">
            <a:avLst/>
          </a:prstGeom>
          <a:noFill/>
          <a:ln>
            <a:noFill/>
          </a:ln>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en-US" altLang="ja-JP" sz="2400" b="1"/>
              <a:t>166</a:t>
            </a:r>
            <a:endParaRPr lang="ja-JP" altLang="en-US" sz="2400" b="1"/>
          </a:p>
        </p:txBody>
      </p:sp>
      <p:sp>
        <p:nvSpPr>
          <p:cNvPr id="1243" name="テキスト ボックス 8"/>
          <p:cNvSpPr txBox="1">
            <a:spLocks noChangeArrowheads="1"/>
          </p:cNvSpPr>
          <p:nvPr/>
        </p:nvSpPr>
        <p:spPr>
          <a:xfrm>
            <a:off x="6981825" y="2184400"/>
            <a:ext cx="792163" cy="461963"/>
          </a:xfrm>
          <a:prstGeom prst="rect">
            <a:avLst/>
          </a:prstGeom>
          <a:noFill/>
          <a:ln>
            <a:noFill/>
          </a:ln>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en-US" altLang="ja-JP" sz="2400" b="1"/>
              <a:t>173</a:t>
            </a:r>
            <a:endParaRPr lang="ja-JP" altLang="en-US" sz="2400" b="1"/>
          </a:p>
        </p:txBody>
      </p:sp>
      <p:pic>
        <p:nvPicPr>
          <p:cNvPr id="1244" name="オーディオ 2">
            <a:hlinkClick r:id="" action="ppaction://media"/>
          </p:cNvPr>
          <p:cNvPicPr>
            <a:picLocks noChangeAspect="1"/>
          </p:cNvPicPr>
          <p:nvPr>
            <a:audioFile r:link="rId4" contentType="audio/mp4"/>
            <p:extLst>
              <p:ext uri="{DAA4B4D4-6D71-4841-9C94-3DE7FCFB9230}">
                <p14:media xmlns:p14="http://schemas.microsoft.com/office/powerpoint/2010/main" r:embed="rId5"/>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Tm="17599" p14:dur="2000"/>
    </mc:Choice>
    <mc:Fallback>
      <p:transition spd="slow" advTm="175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4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4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graphicFrame>
        <p:nvGraphicFramePr>
          <p:cNvPr id="1250" name="グラフ 4"/>
          <p:cNvGraphicFramePr/>
          <p:nvPr/>
        </p:nvGraphicFramePr>
        <p:xfrm>
          <a:off x="500063" y="1141413"/>
          <a:ext cx="8143875" cy="5530850"/>
        </p:xfrm>
        <a:graphic>
          <a:graphicData uri="http://schemas.openxmlformats.org/presentationml/2006/ole">
            <mc:AlternateContent xmlns:mc="http://schemas.openxmlformats.org/markup-compatibility/2006">
              <mc:Choice xmlns:v="urn:schemas-microsoft-com:vml" Requires="v">
                <p:oleObj spid="_x0000_s3073" name="グラフ" r:id="rId1" imgW="8144962" imgH="5535648" progId="Excel.Chart.8">
                  <p:embed/>
                </p:oleObj>
              </mc:Choice>
              <mc:Fallback>
                <p:oleObj spid="" name="グラフ" r:id="rId1" imgW="8144962" imgH="5535648" progId="Excel.Chart.8">
                  <p:embed/>
                  <p:pic>
                    <p:nvPicPr>
                      <p:cNvPr id="0" name="グラフ 4"/>
                      <p:cNvPicPr>
                        <a:picLocks noChangeArrowheads="1"/>
                      </p:cNvPicPr>
                      <p:nvPr/>
                    </p:nvPicPr>
                    <p:blipFill>
                      <a:blip r:embed="rId2"/>
                      <a:stretch>
                        <a:fillRect/>
                      </a:stretch>
                    </p:blipFill>
                    <p:spPr>
                      <a:xfrm>
                        <a:off x="500063" y="1141413"/>
                        <a:ext cx="8143875" cy="5530850"/>
                      </a:xfrm>
                      <a:prstGeom prst="rect">
                        <a:avLst/>
                      </a:prstGeom>
                      <a:noFill/>
                      <a:ln>
                        <a:noFill/>
                      </a:ln>
                    </p:spPr>
                  </p:pic>
                </p:oleObj>
              </mc:Fallback>
            </mc:AlternateContent>
          </a:graphicData>
        </a:graphic>
      </p:graphicFrame>
      <p:sp>
        <p:nvSpPr>
          <p:cNvPr id="1251" name="タイトル 1"/>
          <p:cNvSpPr>
            <a:spLocks noGrp="1"/>
          </p:cNvSpPr>
          <p:nvPr>
            <p:ph type="title"/>
          </p:nvPr>
        </p:nvSpPr>
        <p:spPr>
          <a:xfrm>
            <a:off x="0" y="0"/>
            <a:ext cx="9144000" cy="914400"/>
          </a:xfrm>
          <a:gradFill rotWithShape="1">
            <a:gsLst>
              <a:gs pos="0">
                <a:srgbClr val="008000"/>
              </a:gs>
              <a:gs pos="100000">
                <a:srgbClr val="FFFFFF"/>
              </a:gs>
            </a:gsLst>
            <a:lin ang="10800000" scaled="0"/>
            <a:tileRect/>
          </a:gradFill>
        </p:spPr>
        <p:txBody>
          <a:bodyPr/>
          <a:lstStyle/>
          <a:p>
            <a:pPr eaLnBrk="1" hangingPunct="1"/>
            <a:r>
              <a:rPr lang="ja-JP" altLang="en-US">
                <a:latin typeface="ＤＦＰ中太丸ゴシック体"/>
                <a:ea typeface="ＤＦＰ中太丸ゴシック体"/>
                <a:cs typeface="ＤＦＰ中太丸ゴシック体"/>
              </a:rPr>
              <a:t>３年間の調査結果</a:t>
            </a:r>
          </a:p>
        </p:txBody>
      </p:sp>
      <p:pic>
        <p:nvPicPr>
          <p:cNvPr id="1252" name="Picture 14" descr="\\10.2.5.189\usbdisk1\経営研究課\センターフェア\使えそうな図など\センターロゴ.jpg"/>
          <p:cNvPicPr>
            <a:picLocks noChangeAspect="1" noChangeArrowheads="1"/>
          </p:cNvPicPr>
          <p:nvPr/>
        </p:nvPicPr>
        <p:blipFill>
          <a:blip r:embed="rId3"/>
          <a:stretch>
            <a:fillRect/>
          </a:stretch>
        </p:blipFill>
        <p:spPr>
          <a:xfrm>
            <a:off x="0" y="0"/>
            <a:ext cx="914400" cy="914400"/>
          </a:xfrm>
          <a:prstGeom prst="rect">
            <a:avLst/>
          </a:prstGeom>
          <a:noFill/>
          <a:ln>
            <a:noFill/>
          </a:ln>
        </p:spPr>
      </p:pic>
      <p:sp>
        <p:nvSpPr>
          <p:cNvPr id="1253" name="正方形/長方形 1"/>
          <p:cNvSpPr/>
          <p:nvPr/>
        </p:nvSpPr>
        <p:spPr>
          <a:xfrm>
            <a:off x="4787900" y="1773238"/>
            <a:ext cx="3960813" cy="431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pic>
        <p:nvPicPr>
          <p:cNvPr id="1254" name="オーディオ 2">
            <a:hlinkClick r:id="" action="ppaction://media"/>
          </p:cNvPr>
          <p:cNvPicPr>
            <a:picLocks noChangeAspect="1"/>
          </p:cNvPicPr>
          <p:nvPr>
            <a:audioFile r:link="rId4" contentType="audio/mp4"/>
            <p:extLst>
              <p:ext uri="{DAA4B4D4-6D71-4841-9C94-3DE7FCFB9230}">
                <p14:media xmlns:p14="http://schemas.microsoft.com/office/powerpoint/2010/main" r:embed="rId5"/>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Tm="33486" p14:dur="2000"/>
    </mc:Choice>
    <mc:Fallback>
      <p:transition spd="slow" advTm="334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5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5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graphicFrame>
        <p:nvGraphicFramePr>
          <p:cNvPr id="1260" name="グラフ 8"/>
          <p:cNvGraphicFramePr/>
          <p:nvPr/>
        </p:nvGraphicFramePr>
        <p:xfrm>
          <a:off x="185738" y="1166813"/>
          <a:ext cx="8772525" cy="5532437"/>
        </p:xfrm>
        <a:graphic>
          <a:graphicData uri="http://schemas.openxmlformats.org/presentationml/2006/ole">
            <mc:AlternateContent xmlns:mc="http://schemas.openxmlformats.org/markup-compatibility/2006">
              <mc:Choice xmlns:v="urn:schemas-microsoft-com:vml" Requires="v">
                <p:oleObj spid="_x0000_s4097" name="グラフ" r:id="rId1" imgW="8779001" imgH="5535648" progId="Excel.Chart.8">
                  <p:embed/>
                </p:oleObj>
              </mc:Choice>
              <mc:Fallback>
                <p:oleObj spid="" name="グラフ" r:id="rId1" imgW="8779001" imgH="5535648" progId="Excel.Chart.8">
                  <p:embed/>
                  <p:pic>
                    <p:nvPicPr>
                      <p:cNvPr id="0" name="グラフ 8"/>
                      <p:cNvPicPr>
                        <a:picLocks noChangeArrowheads="1"/>
                      </p:cNvPicPr>
                      <p:nvPr/>
                    </p:nvPicPr>
                    <p:blipFill>
                      <a:blip r:embed="rId2"/>
                      <a:stretch>
                        <a:fillRect/>
                      </a:stretch>
                    </p:blipFill>
                    <p:spPr>
                      <a:xfrm>
                        <a:off x="185738" y="1166813"/>
                        <a:ext cx="8772525" cy="5532437"/>
                      </a:xfrm>
                      <a:prstGeom prst="rect">
                        <a:avLst/>
                      </a:prstGeom>
                      <a:noFill/>
                      <a:ln>
                        <a:noFill/>
                      </a:ln>
                    </p:spPr>
                  </p:pic>
                </p:oleObj>
              </mc:Fallback>
            </mc:AlternateContent>
          </a:graphicData>
        </a:graphic>
      </p:graphicFrame>
      <p:sp>
        <p:nvSpPr>
          <p:cNvPr id="1261" name="タイトル 1"/>
          <p:cNvSpPr>
            <a:spLocks noGrp="1"/>
          </p:cNvSpPr>
          <p:nvPr>
            <p:ph type="title"/>
          </p:nvPr>
        </p:nvSpPr>
        <p:spPr>
          <a:xfrm>
            <a:off x="0" y="0"/>
            <a:ext cx="9144000" cy="914400"/>
          </a:xfrm>
          <a:gradFill rotWithShape="1">
            <a:gsLst>
              <a:gs pos="0">
                <a:srgbClr val="008000"/>
              </a:gs>
              <a:gs pos="100000">
                <a:srgbClr val="FFFFFF"/>
              </a:gs>
            </a:gsLst>
            <a:lin ang="10800000" scaled="0"/>
            <a:tileRect/>
          </a:gradFill>
        </p:spPr>
        <p:txBody>
          <a:bodyPr/>
          <a:lstStyle/>
          <a:p>
            <a:pPr eaLnBrk="1" hangingPunct="1"/>
            <a:r>
              <a:rPr lang="ja-JP" altLang="en-US">
                <a:latin typeface="ＤＦＰ中太丸ゴシック体"/>
                <a:ea typeface="ＤＦＰ中太丸ゴシック体"/>
                <a:cs typeface="ＤＦＰ中太丸ゴシック体"/>
              </a:rPr>
              <a:t>３年間の調査結果</a:t>
            </a:r>
          </a:p>
        </p:txBody>
      </p:sp>
      <p:pic>
        <p:nvPicPr>
          <p:cNvPr id="1262" name="Picture 14" descr="\\10.2.5.189\usbdisk1\経営研究課\センターフェア\使えそうな図など\センターロゴ.jpg"/>
          <p:cNvPicPr>
            <a:picLocks noChangeAspect="1" noChangeArrowheads="1"/>
          </p:cNvPicPr>
          <p:nvPr/>
        </p:nvPicPr>
        <p:blipFill>
          <a:blip r:embed="rId3"/>
          <a:stretch>
            <a:fillRect/>
          </a:stretch>
        </p:blipFill>
        <p:spPr>
          <a:xfrm>
            <a:off x="0" y="0"/>
            <a:ext cx="914400" cy="914400"/>
          </a:xfrm>
          <a:prstGeom prst="rect">
            <a:avLst/>
          </a:prstGeom>
          <a:noFill/>
          <a:ln>
            <a:noFill/>
          </a:ln>
        </p:spPr>
      </p:pic>
      <p:sp>
        <p:nvSpPr>
          <p:cNvPr id="1263" name="テキスト ボックス 1"/>
          <p:cNvSpPr txBox="1">
            <a:spLocks noChangeArrowheads="1"/>
          </p:cNvSpPr>
          <p:nvPr/>
        </p:nvSpPr>
        <p:spPr>
          <a:xfrm>
            <a:off x="1473200" y="1984375"/>
            <a:ext cx="719138" cy="460375"/>
          </a:xfrm>
          <a:prstGeom prst="rect">
            <a:avLst/>
          </a:prstGeom>
          <a:noFill/>
          <a:ln>
            <a:noFill/>
          </a:ln>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en-US" altLang="ja-JP" sz="2400" b="1"/>
              <a:t>441</a:t>
            </a:r>
            <a:endParaRPr lang="ja-JP" altLang="en-US" sz="2400" b="1"/>
          </a:p>
        </p:txBody>
      </p:sp>
      <p:sp>
        <p:nvSpPr>
          <p:cNvPr id="1264" name="テキスト ボックス 6"/>
          <p:cNvSpPr txBox="1">
            <a:spLocks noChangeArrowheads="1"/>
          </p:cNvSpPr>
          <p:nvPr/>
        </p:nvSpPr>
        <p:spPr>
          <a:xfrm>
            <a:off x="3430588" y="2005013"/>
            <a:ext cx="720725" cy="461962"/>
          </a:xfrm>
          <a:prstGeom prst="rect">
            <a:avLst/>
          </a:prstGeom>
          <a:noFill/>
          <a:ln>
            <a:noFill/>
          </a:ln>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en-US" altLang="ja-JP" sz="2400" b="1"/>
              <a:t>434</a:t>
            </a:r>
            <a:endParaRPr lang="ja-JP" altLang="en-US" sz="2400" b="1"/>
          </a:p>
        </p:txBody>
      </p:sp>
      <p:sp>
        <p:nvSpPr>
          <p:cNvPr id="1265" name="テキスト ボックス 7"/>
          <p:cNvSpPr txBox="1">
            <a:spLocks noChangeArrowheads="1"/>
          </p:cNvSpPr>
          <p:nvPr/>
        </p:nvSpPr>
        <p:spPr>
          <a:xfrm>
            <a:off x="5405438" y="2236788"/>
            <a:ext cx="720725" cy="461962"/>
          </a:xfrm>
          <a:prstGeom prst="rect">
            <a:avLst/>
          </a:prstGeom>
          <a:noFill/>
          <a:ln>
            <a:noFill/>
          </a:ln>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en-US" altLang="ja-JP" sz="2400" b="1"/>
              <a:t>404</a:t>
            </a:r>
            <a:endParaRPr lang="ja-JP" altLang="en-US" sz="2400" b="1"/>
          </a:p>
        </p:txBody>
      </p:sp>
      <p:sp>
        <p:nvSpPr>
          <p:cNvPr id="1266" name="テキスト ボックス 8"/>
          <p:cNvSpPr txBox="1">
            <a:spLocks noChangeArrowheads="1"/>
          </p:cNvSpPr>
          <p:nvPr/>
        </p:nvSpPr>
        <p:spPr>
          <a:xfrm>
            <a:off x="7362825" y="2012950"/>
            <a:ext cx="719138" cy="461963"/>
          </a:xfrm>
          <a:prstGeom prst="rect">
            <a:avLst/>
          </a:prstGeom>
          <a:noFill/>
          <a:ln>
            <a:noFill/>
          </a:ln>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en-US" altLang="ja-JP" sz="2400" b="1"/>
              <a:t>437</a:t>
            </a:r>
            <a:endParaRPr lang="ja-JP" altLang="en-US" sz="2400" b="1"/>
          </a:p>
        </p:txBody>
      </p:sp>
      <p:pic>
        <p:nvPicPr>
          <p:cNvPr id="1267" name="オーディオ 1">
            <a:hlinkClick r:id="" action="ppaction://media"/>
          </p:cNvPr>
          <p:cNvPicPr>
            <a:picLocks noChangeAspect="1"/>
          </p:cNvPicPr>
          <p:nvPr>
            <a:audioFile r:link="rId4" contentType="audio/mp4"/>
            <p:extLst>
              <p:ext uri="{DAA4B4D4-6D71-4841-9C94-3DE7FCFB9230}">
                <p14:media xmlns:p14="http://schemas.microsoft.com/office/powerpoint/2010/main" r:embed="rId5"/>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Tm="12403" p14:dur="2000"/>
    </mc:Choice>
    <mc:Fallback>
      <p:transition spd="slow" advTm="124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6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6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graphicFrame>
        <p:nvGraphicFramePr>
          <p:cNvPr id="1273" name="グラフ 8"/>
          <p:cNvGraphicFramePr/>
          <p:nvPr/>
        </p:nvGraphicFramePr>
        <p:xfrm>
          <a:off x="134938" y="1116013"/>
          <a:ext cx="8874125" cy="5634037"/>
        </p:xfrm>
        <a:graphic>
          <a:graphicData uri="http://schemas.openxmlformats.org/presentationml/2006/ole">
            <mc:AlternateContent xmlns:mc="http://schemas.openxmlformats.org/markup-compatibility/2006">
              <mc:Choice xmlns:v="urn:schemas-microsoft-com:vml" Requires="v">
                <p:oleObj spid="_x0000_s5121" name="グラフ" r:id="rId1" imgW="8876545" imgH="5639289" progId="Excel.Chart.8">
                  <p:embed/>
                </p:oleObj>
              </mc:Choice>
              <mc:Fallback>
                <p:oleObj spid="" name="グラフ" r:id="rId1" imgW="8876545" imgH="5639289" progId="Excel.Chart.8">
                  <p:embed/>
                  <p:pic>
                    <p:nvPicPr>
                      <p:cNvPr id="0" name="グラフ 8"/>
                      <p:cNvPicPr>
                        <a:picLocks noChangeArrowheads="1"/>
                      </p:cNvPicPr>
                      <p:nvPr/>
                    </p:nvPicPr>
                    <p:blipFill>
                      <a:blip r:embed="rId2"/>
                      <a:stretch>
                        <a:fillRect/>
                      </a:stretch>
                    </p:blipFill>
                    <p:spPr>
                      <a:xfrm>
                        <a:off x="134938" y="1116013"/>
                        <a:ext cx="8874125" cy="5634037"/>
                      </a:xfrm>
                      <a:prstGeom prst="rect">
                        <a:avLst/>
                      </a:prstGeom>
                      <a:noFill/>
                    </p:spPr>
                  </p:pic>
                </p:oleObj>
              </mc:Fallback>
            </mc:AlternateContent>
          </a:graphicData>
        </a:graphic>
      </p:graphicFrame>
      <p:sp>
        <p:nvSpPr>
          <p:cNvPr id="1274" name="タイトル 1"/>
          <p:cNvSpPr>
            <a:spLocks noGrp="1"/>
          </p:cNvSpPr>
          <p:nvPr>
            <p:ph type="title"/>
          </p:nvPr>
        </p:nvSpPr>
        <p:spPr>
          <a:xfrm>
            <a:off x="0" y="0"/>
            <a:ext cx="9144000" cy="914400"/>
          </a:xfrm>
          <a:gradFill rotWithShape="1">
            <a:gsLst>
              <a:gs pos="0">
                <a:srgbClr val="008000"/>
              </a:gs>
              <a:gs pos="100000">
                <a:srgbClr val="FFFFFF"/>
              </a:gs>
            </a:gsLst>
            <a:lin ang="10800000" scaled="0"/>
            <a:tileRect/>
          </a:gradFill>
        </p:spPr>
        <p:txBody>
          <a:bodyPr/>
          <a:lstStyle/>
          <a:p>
            <a:pPr eaLnBrk="1" hangingPunct="1"/>
            <a:r>
              <a:rPr lang="ja-JP" altLang="en-US">
                <a:latin typeface="ＤＦＰ中太丸ゴシック体"/>
                <a:ea typeface="ＤＦＰ中太丸ゴシック体"/>
                <a:cs typeface="ＤＦＰ中太丸ゴシック体"/>
              </a:rPr>
              <a:t>３年間の調査結果</a:t>
            </a:r>
          </a:p>
        </p:txBody>
      </p:sp>
      <p:pic>
        <p:nvPicPr>
          <p:cNvPr id="1275" name="Picture 14" descr="\\10.2.5.189\usbdisk1\経営研究課\センターフェア\使えそうな図など\センターロゴ.jpg"/>
          <p:cNvPicPr>
            <a:picLocks noChangeAspect="1" noChangeArrowheads="1"/>
          </p:cNvPicPr>
          <p:nvPr/>
        </p:nvPicPr>
        <p:blipFill>
          <a:blip r:embed="rId3"/>
          <a:stretch>
            <a:fillRect/>
          </a:stretch>
        </p:blipFill>
        <p:spPr>
          <a:xfrm>
            <a:off x="0" y="0"/>
            <a:ext cx="914400" cy="914400"/>
          </a:xfrm>
          <a:prstGeom prst="rect">
            <a:avLst/>
          </a:prstGeom>
          <a:noFill/>
          <a:ln>
            <a:noFill/>
          </a:ln>
        </p:spPr>
      </p:pic>
      <p:sp>
        <p:nvSpPr>
          <p:cNvPr id="1276" name="テキスト ボックス 6"/>
          <p:cNvSpPr txBox="1">
            <a:spLocks noChangeArrowheads="1"/>
          </p:cNvSpPr>
          <p:nvPr/>
        </p:nvSpPr>
        <p:spPr>
          <a:xfrm>
            <a:off x="-177800" y="1281113"/>
            <a:ext cx="1373188" cy="400050"/>
          </a:xfrm>
          <a:prstGeom prst="rect">
            <a:avLst/>
          </a:prstGeom>
          <a:noFill/>
          <a:ln>
            <a:noFill/>
          </a:ln>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en-US" altLang="ja-JP" sz="2000"/>
              <a:t>(kg/ha)</a:t>
            </a:r>
            <a:endParaRPr lang="ja-JP" altLang="en-US" sz="2000"/>
          </a:p>
        </p:txBody>
      </p:sp>
      <p:cxnSp>
        <p:nvCxnSpPr>
          <p:cNvPr id="1277" name="直線コネクタ 4"/>
          <p:cNvCxnSpPr/>
          <p:nvPr/>
        </p:nvCxnSpPr>
        <p:spPr>
          <a:xfrm>
            <a:off x="914400" y="4292600"/>
            <a:ext cx="8043863" cy="0"/>
          </a:xfrm>
          <a:prstGeom prst="line">
            <a:avLst/>
          </a:prstGeom>
          <a:ln w="19050">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1278" name="テキスト ボックス 9"/>
          <p:cNvSpPr txBox="1">
            <a:spLocks noChangeArrowheads="1"/>
          </p:cNvSpPr>
          <p:nvPr/>
        </p:nvSpPr>
        <p:spPr>
          <a:xfrm>
            <a:off x="4859338" y="2971800"/>
            <a:ext cx="1879600" cy="584200"/>
          </a:xfrm>
          <a:prstGeom prst="rect">
            <a:avLst/>
          </a:prstGeom>
          <a:solidFill>
            <a:schemeClr val="bg1"/>
          </a:solidFill>
          <a:ln>
            <a:noFill/>
          </a:ln>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ja-JP" altLang="en-US" sz="3200" b="1"/>
              <a:t>３７００</a:t>
            </a:r>
            <a:r>
              <a:rPr lang="en-US" altLang="ja-JP" sz="3200" b="1"/>
              <a:t>kg</a:t>
            </a:r>
            <a:endParaRPr lang="ja-JP" altLang="en-US" sz="3200" b="1"/>
          </a:p>
        </p:txBody>
      </p:sp>
      <p:sp>
        <p:nvSpPr>
          <p:cNvPr id="1279" name="テキスト ボックス 2"/>
          <p:cNvSpPr txBox="1">
            <a:spLocks noChangeArrowheads="1"/>
          </p:cNvSpPr>
          <p:nvPr/>
        </p:nvSpPr>
        <p:spPr>
          <a:xfrm>
            <a:off x="1247775" y="1189038"/>
            <a:ext cx="5700713" cy="584200"/>
          </a:xfrm>
          <a:prstGeom prst="rect">
            <a:avLst/>
          </a:prstGeom>
          <a:noFill/>
          <a:ln>
            <a:noFill/>
          </a:ln>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3200" b="1"/>
              <a:t>1</a:t>
            </a:r>
            <a:r>
              <a:rPr lang="ja-JP" altLang="en-US" sz="3200" b="1"/>
              <a:t>ヘクタールあたりに換算すると</a:t>
            </a:r>
          </a:p>
        </p:txBody>
      </p:sp>
      <p:pic>
        <p:nvPicPr>
          <p:cNvPr id="1280" name="オーディオ 2">
            <a:hlinkClick r:id="" action="ppaction://media"/>
          </p:cNvPr>
          <p:cNvPicPr>
            <a:picLocks noChangeAspect="1"/>
          </p:cNvPicPr>
          <p:nvPr>
            <a:audioFile r:link="rId4" contentType="audio/mp4"/>
            <p:extLst>
              <p:ext uri="{DAA4B4D4-6D71-4841-9C94-3DE7FCFB9230}">
                <p14:media xmlns:p14="http://schemas.microsoft.com/office/powerpoint/2010/main" r:embed="rId5"/>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Tm="17380" p14:dur="2000"/>
    </mc:Choice>
    <mc:Fallback>
      <p:transition spd="slow" advTm="173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8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80"/>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286" name="テキスト ボックス 14"/>
          <p:cNvSpPr txBox="1">
            <a:spLocks noChangeArrowheads="1"/>
          </p:cNvSpPr>
          <p:nvPr/>
        </p:nvSpPr>
        <p:spPr>
          <a:xfrm>
            <a:off x="1163638" y="1189038"/>
            <a:ext cx="6624637" cy="584200"/>
          </a:xfrm>
          <a:prstGeom prst="rect">
            <a:avLst/>
          </a:prstGeom>
          <a:noFill/>
          <a:ln>
            <a:noFill/>
          </a:ln>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3200" b="1"/>
              <a:t>112</a:t>
            </a:r>
            <a:r>
              <a:rPr lang="ja-JP" altLang="en-US" sz="3200" b="1"/>
              <a:t>円</a:t>
            </a:r>
            <a:r>
              <a:rPr lang="en-US" altLang="ja-JP" sz="3200" b="1"/>
              <a:t>/TDNkg</a:t>
            </a:r>
            <a:r>
              <a:rPr lang="ja-JP" altLang="en-US" sz="3200" b="1"/>
              <a:t>で換算すると</a:t>
            </a:r>
            <a:endParaRPr lang="en-US" altLang="ja-JP" sz="3200" b="1"/>
          </a:p>
        </p:txBody>
      </p:sp>
      <p:graphicFrame>
        <p:nvGraphicFramePr>
          <p:cNvPr id="1287" name="グラフ 10"/>
          <p:cNvGraphicFramePr/>
          <p:nvPr/>
        </p:nvGraphicFramePr>
        <p:xfrm>
          <a:off x="134938" y="863600"/>
          <a:ext cx="8874125" cy="5886450"/>
        </p:xfrm>
        <a:graphic>
          <a:graphicData uri="http://schemas.openxmlformats.org/presentationml/2006/ole">
            <mc:AlternateContent xmlns:mc="http://schemas.openxmlformats.org/markup-compatibility/2006">
              <mc:Choice xmlns:v="urn:schemas-microsoft-com:vml" Requires="v">
                <p:oleObj spid="_x0000_s6145" name="グラフ" r:id="rId1" imgW="8876545" imgH="5895343" progId="Excel.Chart.8">
                  <p:embed/>
                </p:oleObj>
              </mc:Choice>
              <mc:Fallback>
                <p:oleObj spid="" name="グラフ" r:id="rId1" imgW="8876545" imgH="5895343" progId="Excel.Chart.8">
                  <p:embed/>
                  <p:pic>
                    <p:nvPicPr>
                      <p:cNvPr id="0" name="グラフ 10"/>
                      <p:cNvPicPr>
                        <a:picLocks noChangeArrowheads="1"/>
                      </p:cNvPicPr>
                      <p:nvPr/>
                    </p:nvPicPr>
                    <p:blipFill>
                      <a:blip r:embed="rId2"/>
                      <a:stretch>
                        <a:fillRect/>
                      </a:stretch>
                    </p:blipFill>
                    <p:spPr>
                      <a:xfrm>
                        <a:off x="134938" y="863600"/>
                        <a:ext cx="8874125" cy="5886450"/>
                      </a:xfrm>
                      <a:prstGeom prst="rect">
                        <a:avLst/>
                      </a:prstGeom>
                      <a:noFill/>
                    </p:spPr>
                  </p:pic>
                </p:oleObj>
              </mc:Fallback>
            </mc:AlternateContent>
          </a:graphicData>
        </a:graphic>
      </p:graphicFrame>
      <p:sp>
        <p:nvSpPr>
          <p:cNvPr id="1288" name="タイトル 1"/>
          <p:cNvSpPr>
            <a:spLocks noGrp="1"/>
          </p:cNvSpPr>
          <p:nvPr>
            <p:ph type="title"/>
          </p:nvPr>
        </p:nvSpPr>
        <p:spPr>
          <a:xfrm>
            <a:off x="0" y="0"/>
            <a:ext cx="9144000" cy="914400"/>
          </a:xfrm>
          <a:gradFill rotWithShape="1">
            <a:gsLst>
              <a:gs pos="0">
                <a:srgbClr val="008000"/>
              </a:gs>
              <a:gs pos="100000">
                <a:srgbClr val="FFFFFF"/>
              </a:gs>
            </a:gsLst>
            <a:lin ang="10800000" scaled="0"/>
            <a:tileRect/>
          </a:gradFill>
        </p:spPr>
        <p:txBody>
          <a:bodyPr/>
          <a:lstStyle/>
          <a:p>
            <a:pPr eaLnBrk="1" hangingPunct="1"/>
            <a:r>
              <a:rPr lang="ja-JP" altLang="en-US">
                <a:latin typeface="ＤＦＰ中太丸ゴシック体"/>
                <a:ea typeface="ＤＦＰ中太丸ゴシック体"/>
                <a:cs typeface="ＤＦＰ中太丸ゴシック体"/>
              </a:rPr>
              <a:t>３年間の調査結果</a:t>
            </a:r>
          </a:p>
        </p:txBody>
      </p:sp>
      <p:pic>
        <p:nvPicPr>
          <p:cNvPr id="1289" name="Picture 14" descr="\\10.2.5.189\usbdisk1\経営研究課\センターフェア\使えそうな図など\センターロゴ.jpg"/>
          <p:cNvPicPr>
            <a:picLocks noChangeAspect="1" noChangeArrowheads="1"/>
          </p:cNvPicPr>
          <p:nvPr/>
        </p:nvPicPr>
        <p:blipFill>
          <a:blip r:embed="rId3"/>
          <a:stretch>
            <a:fillRect/>
          </a:stretch>
        </p:blipFill>
        <p:spPr>
          <a:xfrm>
            <a:off x="0" y="0"/>
            <a:ext cx="914400" cy="914400"/>
          </a:xfrm>
          <a:prstGeom prst="rect">
            <a:avLst/>
          </a:prstGeom>
          <a:noFill/>
          <a:ln>
            <a:noFill/>
          </a:ln>
        </p:spPr>
      </p:pic>
      <p:sp>
        <p:nvSpPr>
          <p:cNvPr id="1290" name="テキスト ボックス 6"/>
          <p:cNvSpPr txBox="1">
            <a:spLocks noChangeArrowheads="1"/>
          </p:cNvSpPr>
          <p:nvPr/>
        </p:nvSpPr>
        <p:spPr>
          <a:xfrm>
            <a:off x="-177800" y="1281113"/>
            <a:ext cx="1373188" cy="400050"/>
          </a:xfrm>
          <a:prstGeom prst="rect">
            <a:avLst/>
          </a:prstGeom>
          <a:noFill/>
          <a:ln>
            <a:noFill/>
          </a:ln>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en-US" altLang="ja-JP" sz="2000"/>
              <a:t>(kg/ha)</a:t>
            </a:r>
            <a:endParaRPr lang="ja-JP" altLang="en-US" sz="2000"/>
          </a:p>
        </p:txBody>
      </p:sp>
      <p:cxnSp>
        <p:nvCxnSpPr>
          <p:cNvPr id="1291" name="直線コネクタ 4"/>
          <p:cNvCxnSpPr/>
          <p:nvPr/>
        </p:nvCxnSpPr>
        <p:spPr>
          <a:xfrm>
            <a:off x="914400" y="4011613"/>
            <a:ext cx="8043863" cy="0"/>
          </a:xfrm>
          <a:prstGeom prst="line">
            <a:avLst/>
          </a:prstGeom>
          <a:ln w="19050">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1292" name="上下矢印 11"/>
          <p:cNvSpPr/>
          <p:nvPr/>
        </p:nvSpPr>
        <p:spPr>
          <a:xfrm>
            <a:off x="5724525" y="2590800"/>
            <a:ext cx="212725" cy="1347788"/>
          </a:xfrm>
          <a:prstGeom prst="upDownArrow">
            <a:avLst>
              <a:gd name="adj1" fmla="val 27851"/>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ja-JP"/>
          </a:p>
        </p:txBody>
      </p:sp>
      <p:cxnSp>
        <p:nvCxnSpPr>
          <p:cNvPr id="1293" name="直線コネクタ 13"/>
          <p:cNvCxnSpPr/>
          <p:nvPr/>
        </p:nvCxnSpPr>
        <p:spPr>
          <a:xfrm>
            <a:off x="914400" y="2492375"/>
            <a:ext cx="8043863" cy="0"/>
          </a:xfrm>
          <a:prstGeom prst="line">
            <a:avLst/>
          </a:prstGeom>
          <a:ln w="19050">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1294" name="テキスト ボックス 9"/>
          <p:cNvSpPr txBox="1">
            <a:spLocks noChangeArrowheads="1"/>
          </p:cNvSpPr>
          <p:nvPr/>
        </p:nvSpPr>
        <p:spPr>
          <a:xfrm>
            <a:off x="4891088" y="2959100"/>
            <a:ext cx="1879600" cy="585788"/>
          </a:xfrm>
          <a:prstGeom prst="rect">
            <a:avLst/>
          </a:prstGeom>
          <a:solidFill>
            <a:schemeClr val="bg1"/>
          </a:solidFill>
          <a:ln>
            <a:noFill/>
          </a:ln>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en-US" altLang="ja-JP" sz="3200" b="1"/>
              <a:t>30</a:t>
            </a:r>
            <a:r>
              <a:rPr lang="ja-JP" altLang="en-US" sz="3200" b="1"/>
              <a:t>万円</a:t>
            </a:r>
          </a:p>
        </p:txBody>
      </p:sp>
      <p:pic>
        <p:nvPicPr>
          <p:cNvPr id="1295" name="オーディオ 2">
            <a:hlinkClick r:id="" action="ppaction://media"/>
          </p:cNvPr>
          <p:cNvPicPr>
            <a:picLocks noChangeAspect="1"/>
          </p:cNvPicPr>
          <p:nvPr>
            <a:audioFile r:link="rId4" contentType="audio/mp4"/>
            <p:extLst>
              <p:ext uri="{DAA4B4D4-6D71-4841-9C94-3DE7FCFB9230}">
                <p14:media xmlns:p14="http://schemas.microsoft.com/office/powerpoint/2010/main" r:embed="rId5"/>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Tm="24924" p14:dur="2000"/>
    </mc:Choice>
    <mc:Fallback>
      <p:transition spd="slow" advTm="249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9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9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graphicFrame>
        <p:nvGraphicFramePr>
          <p:cNvPr id="1301" name="グラフ 10"/>
          <p:cNvGraphicFramePr/>
          <p:nvPr/>
        </p:nvGraphicFramePr>
        <p:xfrm>
          <a:off x="2009775" y="1608138"/>
          <a:ext cx="6896100" cy="4332287"/>
        </p:xfrm>
        <a:graphic>
          <a:graphicData uri="http://schemas.openxmlformats.org/presentationml/2006/ole">
            <mc:AlternateContent xmlns:mc="http://schemas.openxmlformats.org/markup-compatibility/2006">
              <mc:Choice xmlns:v="urn:schemas-microsoft-com:vml" Requires="v">
                <p:oleObj spid="_x0000_s7169" name="グラフ" r:id="rId1" imgW="6901270" imgH="4340728" progId="Excel.Chart.8">
                  <p:embed/>
                </p:oleObj>
              </mc:Choice>
              <mc:Fallback>
                <p:oleObj spid="" name="グラフ" r:id="rId1" imgW="6901270" imgH="4340728" progId="Excel.Chart.8">
                  <p:embed/>
                  <p:pic>
                    <p:nvPicPr>
                      <p:cNvPr id="0" name="グラフ 10"/>
                      <p:cNvPicPr>
                        <a:picLocks noChangeArrowheads="1"/>
                      </p:cNvPicPr>
                      <p:nvPr/>
                    </p:nvPicPr>
                    <p:blipFill>
                      <a:blip r:embed="rId2"/>
                      <a:stretch>
                        <a:fillRect/>
                      </a:stretch>
                    </p:blipFill>
                    <p:spPr>
                      <a:xfrm>
                        <a:off x="2009775" y="1608138"/>
                        <a:ext cx="6896100" cy="4332287"/>
                      </a:xfrm>
                      <a:prstGeom prst="rect">
                        <a:avLst/>
                      </a:prstGeom>
                      <a:noFill/>
                      <a:ln>
                        <a:noFill/>
                      </a:ln>
                    </p:spPr>
                  </p:pic>
                </p:oleObj>
              </mc:Fallback>
            </mc:AlternateContent>
          </a:graphicData>
        </a:graphic>
      </p:graphicFrame>
      <p:sp>
        <p:nvSpPr>
          <p:cNvPr id="1302" name="タイトル 1"/>
          <p:cNvSpPr>
            <a:spLocks noGrp="1"/>
          </p:cNvSpPr>
          <p:nvPr>
            <p:ph type="title"/>
          </p:nvPr>
        </p:nvSpPr>
        <p:spPr>
          <a:xfrm>
            <a:off x="0" y="0"/>
            <a:ext cx="9144000" cy="914400"/>
          </a:xfrm>
          <a:gradFill rotWithShape="1">
            <a:gsLst>
              <a:gs pos="0">
                <a:srgbClr val="008000"/>
              </a:gs>
              <a:gs pos="100000">
                <a:srgbClr val="FFFFFF"/>
              </a:gs>
            </a:gsLst>
            <a:lin ang="10800000" scaled="0"/>
            <a:tileRect/>
          </a:gradFill>
        </p:spPr>
        <p:txBody>
          <a:bodyPr/>
          <a:lstStyle/>
          <a:p>
            <a:pPr eaLnBrk="1" hangingPunct="1"/>
            <a:r>
              <a:rPr lang="ja-JP" altLang="en-US">
                <a:latin typeface="ＤＦＰ中太丸ゴシック体"/>
                <a:ea typeface="ＤＦＰ中太丸ゴシック体"/>
                <a:cs typeface="ＤＦＰ中太丸ゴシック体"/>
              </a:rPr>
              <a:t>３年間の調査結果</a:t>
            </a:r>
          </a:p>
        </p:txBody>
      </p:sp>
      <p:pic>
        <p:nvPicPr>
          <p:cNvPr id="1303" name="Picture 14" descr="\\10.2.5.189\usbdisk1\経営研究課\センターフェア\使えそうな図など\センターロゴ.jpg"/>
          <p:cNvPicPr>
            <a:picLocks noChangeAspect="1" noChangeArrowheads="1"/>
          </p:cNvPicPr>
          <p:nvPr/>
        </p:nvPicPr>
        <p:blipFill>
          <a:blip r:embed="rId3"/>
          <a:stretch>
            <a:fillRect/>
          </a:stretch>
        </p:blipFill>
        <p:spPr>
          <a:xfrm>
            <a:off x="0" y="0"/>
            <a:ext cx="914400" cy="914400"/>
          </a:xfrm>
          <a:prstGeom prst="rect">
            <a:avLst/>
          </a:prstGeom>
          <a:noFill/>
          <a:ln>
            <a:noFill/>
          </a:ln>
        </p:spPr>
      </p:pic>
      <p:sp>
        <p:nvSpPr>
          <p:cNvPr id="1304" name="円形吹き出し 1"/>
          <p:cNvSpPr/>
          <p:nvPr/>
        </p:nvSpPr>
        <p:spPr>
          <a:xfrm>
            <a:off x="6623050" y="1079500"/>
            <a:ext cx="2124075" cy="1511300"/>
          </a:xfrm>
          <a:prstGeom prst="wedgeEllipseCallout">
            <a:avLst>
              <a:gd name="adj1" fmla="val -41295"/>
              <a:gd name="adj2" fmla="val 48988"/>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1305" name="テキスト ボックス 2"/>
          <p:cNvSpPr txBox="1"/>
          <p:nvPr/>
        </p:nvSpPr>
        <p:spPr>
          <a:xfrm>
            <a:off x="6623050" y="1436688"/>
            <a:ext cx="2124075" cy="830262"/>
          </a:xfrm>
          <a:prstGeom prst="rect">
            <a:avLst/>
          </a:prstGeom>
          <a:noFill/>
        </p:spPr>
        <p:txBody>
          <a:bodyPr>
            <a:spAutoFit/>
          </a:bodyPr>
          <a:lstStyle/>
          <a:p>
            <a:pPr algn="ctr">
              <a:defRPr/>
            </a:pPr>
            <a:r>
              <a:rPr lang="ja-JP" altLang="en-US" sz="2400" b="1" dirty="0">
                <a:solidFill>
                  <a:schemeClr val="tx2">
                    <a:lumMod val="75000"/>
                  </a:schemeClr>
                </a:solidFill>
              </a:rPr>
              <a:t>値が低いほど</a:t>
            </a:r>
            <a:endParaRPr lang="en-US" altLang="ja-JP" sz="2400" b="1" dirty="0">
              <a:solidFill>
                <a:schemeClr val="tx2">
                  <a:lumMod val="75000"/>
                </a:schemeClr>
              </a:solidFill>
            </a:endParaRPr>
          </a:p>
          <a:p>
            <a:pPr algn="ctr">
              <a:defRPr/>
            </a:pPr>
            <a:r>
              <a:rPr lang="ja-JP" altLang="en-US" sz="2400" b="1" dirty="0">
                <a:solidFill>
                  <a:schemeClr val="tx2">
                    <a:lumMod val="75000"/>
                  </a:schemeClr>
                </a:solidFill>
              </a:rPr>
              <a:t>倒れにくい</a:t>
            </a:r>
            <a:endParaRPr lang="en-US" altLang="ja-JP" sz="2400" b="1" dirty="0">
              <a:solidFill>
                <a:schemeClr val="tx2">
                  <a:lumMod val="75000"/>
                </a:schemeClr>
              </a:solidFill>
            </a:endParaRPr>
          </a:p>
        </p:txBody>
      </p:sp>
      <p:sp>
        <p:nvSpPr>
          <p:cNvPr id="1306" name="上下矢印 3"/>
          <p:cNvSpPr/>
          <p:nvPr/>
        </p:nvSpPr>
        <p:spPr>
          <a:xfrm flipH="1">
            <a:off x="1016000" y="2058988"/>
            <a:ext cx="307975" cy="2952750"/>
          </a:xfrm>
          <a:prstGeom prst="upDown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1307" name="テキスト ボックス 5"/>
          <p:cNvSpPr txBox="1">
            <a:spLocks noChangeArrowheads="1"/>
          </p:cNvSpPr>
          <p:nvPr/>
        </p:nvSpPr>
        <p:spPr>
          <a:xfrm>
            <a:off x="306388" y="1658938"/>
            <a:ext cx="1728787" cy="400050"/>
          </a:xfrm>
          <a:prstGeom prst="rect">
            <a:avLst/>
          </a:prstGeom>
          <a:noFill/>
          <a:ln>
            <a:noFill/>
          </a:ln>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2000" b="1"/>
              <a:t>程度･大</a:t>
            </a:r>
          </a:p>
        </p:txBody>
      </p:sp>
      <p:sp>
        <p:nvSpPr>
          <p:cNvPr id="1308" name="テキスト ボックス 8"/>
          <p:cNvSpPr txBox="1">
            <a:spLocks noChangeArrowheads="1"/>
          </p:cNvSpPr>
          <p:nvPr/>
        </p:nvSpPr>
        <p:spPr>
          <a:xfrm>
            <a:off x="331788" y="5151438"/>
            <a:ext cx="1728787" cy="400050"/>
          </a:xfrm>
          <a:prstGeom prst="rect">
            <a:avLst/>
          </a:prstGeom>
          <a:noFill/>
          <a:ln>
            <a:noFill/>
          </a:ln>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2000" b="1"/>
              <a:t>程度･小</a:t>
            </a:r>
          </a:p>
        </p:txBody>
      </p:sp>
      <p:sp>
        <p:nvSpPr>
          <p:cNvPr id="1309" name="テキスト ボックス 7"/>
          <p:cNvSpPr txBox="1">
            <a:spLocks noChangeArrowheads="1"/>
          </p:cNvSpPr>
          <p:nvPr/>
        </p:nvSpPr>
        <p:spPr>
          <a:xfrm>
            <a:off x="5076825" y="6111875"/>
            <a:ext cx="1130300" cy="646113"/>
          </a:xfrm>
          <a:prstGeom prst="rect">
            <a:avLst/>
          </a:prstGeom>
          <a:noFill/>
          <a:ln>
            <a:noFill/>
          </a:ln>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3600"/>
              <a:t>倒伏</a:t>
            </a:r>
          </a:p>
        </p:txBody>
      </p:sp>
      <p:pic>
        <p:nvPicPr>
          <p:cNvPr id="1310" name="オーディオ 4">
            <a:hlinkClick r:id="" action="ppaction://media"/>
          </p:cNvPr>
          <p:cNvPicPr>
            <a:picLocks noChangeAspect="1"/>
          </p:cNvPicPr>
          <p:nvPr>
            <a:audioFile r:link="rId4" contentType="audio/mp4"/>
            <p:extLst>
              <p:ext uri="{DAA4B4D4-6D71-4841-9C94-3DE7FCFB9230}">
                <p14:media xmlns:p14="http://schemas.microsoft.com/office/powerpoint/2010/main" r:embed="rId5"/>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Tm="35181" p14:dur="2000"/>
    </mc:Choice>
    <mc:Fallback>
      <p:transition spd="slow" advTm="351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10"/>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316" name="タイトル 1"/>
          <p:cNvSpPr>
            <a:spLocks noGrp="1"/>
          </p:cNvSpPr>
          <p:nvPr>
            <p:ph type="title"/>
          </p:nvPr>
        </p:nvSpPr>
        <p:spPr>
          <a:xfrm>
            <a:off x="0" y="0"/>
            <a:ext cx="9144000" cy="914400"/>
          </a:xfrm>
          <a:gradFill rotWithShape="1">
            <a:gsLst>
              <a:gs pos="0">
                <a:srgbClr val="008000"/>
              </a:gs>
              <a:gs pos="100000">
                <a:srgbClr val="FFFFFF"/>
              </a:gs>
            </a:gsLst>
            <a:lin ang="10800000" scaled="0"/>
            <a:tileRect/>
          </a:gradFill>
        </p:spPr>
        <p:txBody>
          <a:bodyPr/>
          <a:lstStyle/>
          <a:p>
            <a:pPr eaLnBrk="1" hangingPunct="1"/>
            <a:r>
              <a:rPr lang="ja-JP" altLang="en-US">
                <a:latin typeface="ＤＦＰ中太丸ゴシック体"/>
                <a:ea typeface="ＤＦＰ中太丸ゴシック体"/>
                <a:cs typeface="ＤＦＰ中太丸ゴシック体"/>
              </a:rPr>
              <a:t>まとめ</a:t>
            </a:r>
          </a:p>
        </p:txBody>
      </p:sp>
      <p:pic>
        <p:nvPicPr>
          <p:cNvPr id="1317" name="Picture 14" descr="\\10.2.5.189\usbdisk1\経営研究課\センターフェア\使えそうな図など\センターロゴ.jpg"/>
          <p:cNvPicPr>
            <a:picLocks noChangeAspect="1" noChangeArrowheads="1"/>
          </p:cNvPicPr>
          <p:nvPr/>
        </p:nvPicPr>
        <p:blipFill>
          <a:blip r:embed="rId1"/>
          <a:stretch>
            <a:fillRect/>
          </a:stretch>
        </p:blipFill>
        <p:spPr>
          <a:xfrm>
            <a:off x="0" y="0"/>
            <a:ext cx="914400" cy="914400"/>
          </a:xfrm>
          <a:prstGeom prst="rect">
            <a:avLst/>
          </a:prstGeom>
          <a:noFill/>
          <a:ln>
            <a:noFill/>
          </a:ln>
        </p:spPr>
      </p:pic>
      <p:sp>
        <p:nvSpPr>
          <p:cNvPr id="1318" name="テキスト ボックス 1"/>
          <p:cNvSpPr txBox="1">
            <a:spLocks noChangeArrowheads="1"/>
          </p:cNvSpPr>
          <p:nvPr/>
        </p:nvSpPr>
        <p:spPr>
          <a:xfrm>
            <a:off x="684213" y="1700213"/>
            <a:ext cx="8147050" cy="4402137"/>
          </a:xfrm>
          <a:prstGeom prst="rect">
            <a:avLst/>
          </a:prstGeom>
          <a:noFill/>
          <a:ln>
            <a:noFill/>
          </a:ln>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2800"/>
              <a:t>1</a:t>
            </a:r>
            <a:r>
              <a:rPr lang="ja-JP" altLang="en-US" sz="2800"/>
              <a:t>．令和</a:t>
            </a:r>
            <a:r>
              <a:rPr lang="en-US" altLang="ja-JP" sz="2800"/>
              <a:t>2</a:t>
            </a:r>
            <a:r>
              <a:rPr lang="ja-JP" altLang="en-US" sz="2800"/>
              <a:t>年度に調査した早生</a:t>
            </a:r>
            <a:r>
              <a:rPr lang="en-US" altLang="ja-JP" sz="2800"/>
              <a:t>4</a:t>
            </a:r>
            <a:r>
              <a:rPr lang="ja-JP" altLang="en-US" sz="2800"/>
              <a:t>品種で</a:t>
            </a:r>
            <a:endParaRPr lang="en-US" altLang="ja-JP" sz="2800"/>
          </a:p>
          <a:p>
            <a:pPr>
              <a:spcBef>
                <a:spcPct val="0"/>
              </a:spcBef>
              <a:buFontTx/>
              <a:buNone/>
            </a:pPr>
            <a:r>
              <a:rPr lang="ja-JP" altLang="en-US" sz="2800"/>
              <a:t>　　乾物収量が最も多かったのは</a:t>
            </a:r>
            <a:endParaRPr lang="en-US" altLang="ja-JP" sz="2800"/>
          </a:p>
          <a:p>
            <a:pPr>
              <a:spcBef>
                <a:spcPct val="0"/>
              </a:spcBef>
              <a:buFontTx/>
              <a:buNone/>
            </a:pPr>
            <a:r>
              <a:rPr lang="ja-JP" altLang="en-US" sz="2800"/>
              <a:t>　　</a:t>
            </a:r>
            <a:r>
              <a:rPr lang="ja-JP" altLang="en-US" sz="2800" b="1"/>
              <a:t>「クワトロ</a:t>
            </a:r>
            <a:r>
              <a:rPr lang="en-US" altLang="ja-JP" sz="2800" b="1"/>
              <a:t>-TK5</a:t>
            </a:r>
            <a:r>
              <a:rPr lang="ja-JP" altLang="en-US" sz="2800" b="1"/>
              <a:t>」</a:t>
            </a:r>
            <a:r>
              <a:rPr lang="en-US" altLang="ja-JP" sz="2800" b="1"/>
              <a:t>181kg/a</a:t>
            </a:r>
            <a:r>
              <a:rPr lang="ja-JP" altLang="en-US" sz="2800"/>
              <a:t>であった。</a:t>
            </a:r>
            <a:endParaRPr lang="en-US" altLang="ja-JP" sz="2800"/>
          </a:p>
          <a:p>
            <a:pPr>
              <a:spcBef>
                <a:spcPct val="0"/>
              </a:spcBef>
              <a:buFontTx/>
              <a:buNone/>
            </a:pPr>
            <a:endParaRPr lang="en-US" altLang="ja-JP" sz="2800"/>
          </a:p>
          <a:p>
            <a:pPr>
              <a:spcBef>
                <a:spcPct val="0"/>
              </a:spcBef>
              <a:buFontTx/>
              <a:buNone/>
            </a:pPr>
            <a:r>
              <a:rPr lang="en-US" altLang="ja-JP" sz="2800"/>
              <a:t>2.</a:t>
            </a:r>
            <a:r>
              <a:rPr lang="ja-JP" altLang="en-US" sz="2800"/>
              <a:t>  早生</a:t>
            </a:r>
            <a:r>
              <a:rPr lang="en-US" altLang="ja-JP" sz="2800"/>
              <a:t>4</a:t>
            </a:r>
            <a:r>
              <a:rPr lang="ja-JP" altLang="en-US" sz="2800"/>
              <a:t>品種で</a:t>
            </a:r>
            <a:r>
              <a:rPr lang="en-US" altLang="ja-JP" sz="2800"/>
              <a:t>3</a:t>
            </a:r>
            <a:r>
              <a:rPr lang="ja-JP" altLang="en-US" sz="2800"/>
              <a:t>年間の合計乾物収量が</a:t>
            </a:r>
            <a:endParaRPr lang="en-US" altLang="ja-JP" sz="2800"/>
          </a:p>
          <a:p>
            <a:pPr>
              <a:spcBef>
                <a:spcPct val="0"/>
              </a:spcBef>
              <a:buFontTx/>
              <a:buNone/>
            </a:pPr>
            <a:r>
              <a:rPr lang="ja-JP" altLang="en-US" sz="2800"/>
              <a:t>　　最も多かったのは</a:t>
            </a:r>
            <a:r>
              <a:rPr lang="ja-JP" altLang="en-US" sz="2800" b="1"/>
              <a:t>「</a:t>
            </a:r>
            <a:r>
              <a:rPr lang="en-US" altLang="ja-JP" sz="2800" b="1"/>
              <a:t>LN-IR01</a:t>
            </a:r>
            <a:r>
              <a:rPr lang="ja-JP" altLang="en-US" sz="2800" b="1"/>
              <a:t>」</a:t>
            </a:r>
            <a:r>
              <a:rPr lang="en-US" altLang="ja-JP" sz="2800" b="1"/>
              <a:t>441kg/a</a:t>
            </a:r>
            <a:r>
              <a:rPr lang="ja-JP" altLang="en-US" sz="2800"/>
              <a:t>であった。</a:t>
            </a:r>
            <a:endParaRPr lang="en-US" altLang="ja-JP" sz="2800"/>
          </a:p>
          <a:p>
            <a:pPr>
              <a:spcBef>
                <a:spcPct val="0"/>
              </a:spcBef>
              <a:buFontTx/>
              <a:buNone/>
            </a:pPr>
            <a:endParaRPr lang="en-US" altLang="ja-JP" sz="2800"/>
          </a:p>
          <a:p>
            <a:pPr>
              <a:spcBef>
                <a:spcPct val="0"/>
              </a:spcBef>
              <a:buFontTx/>
              <a:buNone/>
            </a:pPr>
            <a:r>
              <a:rPr lang="en-US" altLang="ja-JP" sz="2800"/>
              <a:t>3.  </a:t>
            </a:r>
            <a:r>
              <a:rPr lang="ja-JP" altLang="en-US" sz="2800"/>
              <a:t>倒伏が最も低程度だったのは</a:t>
            </a:r>
            <a:endParaRPr lang="en-US" altLang="ja-JP" sz="2800"/>
          </a:p>
          <a:p>
            <a:pPr>
              <a:spcBef>
                <a:spcPct val="0"/>
              </a:spcBef>
              <a:buFontTx/>
              <a:buNone/>
            </a:pPr>
            <a:r>
              <a:rPr lang="ja-JP" altLang="en-US" sz="2800"/>
              <a:t>　　</a:t>
            </a:r>
            <a:r>
              <a:rPr lang="ja-JP" altLang="en-US" sz="2800" b="1"/>
              <a:t>「はたあおば」</a:t>
            </a:r>
            <a:r>
              <a:rPr lang="ja-JP" altLang="en-US" sz="2800"/>
              <a:t>であった。</a:t>
            </a:r>
            <a:endParaRPr lang="en-US" altLang="ja-JP" sz="2800"/>
          </a:p>
          <a:p>
            <a:pPr>
              <a:spcBef>
                <a:spcPct val="0"/>
              </a:spcBef>
              <a:buFontTx/>
              <a:buNone/>
            </a:pPr>
            <a:endParaRPr lang="en-US" altLang="ja-JP" sz="2800"/>
          </a:p>
        </p:txBody>
      </p:sp>
      <p:pic>
        <p:nvPicPr>
          <p:cNvPr id="1319" name="オーディオ 5">
            <a:hlinkClick r:id="" action="ppaction://media"/>
          </p:cNvPr>
          <p:cNvPicPr>
            <a:picLocks noChangeAspect="1"/>
          </p:cNvPicPr>
          <p:nvPr>
            <a:audioFile r:link="rId2" contentType="audio/mp4"/>
            <p:extLst>
              <p:ext uri="{DAA4B4D4-6D71-4841-9C94-3DE7FCFB9230}">
                <p14:media xmlns:p14="http://schemas.microsoft.com/office/powerpoint/2010/main" r:embed="rId3"/>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Tm="43031" p14:dur="2000"/>
    </mc:Choice>
    <mc:Fallback>
      <p:transition spd="slow" advTm="430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1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121" name="タイトル 1"/>
          <p:cNvSpPr>
            <a:spLocks noGrp="1"/>
          </p:cNvSpPr>
          <p:nvPr>
            <p:ph type="title"/>
          </p:nvPr>
        </p:nvSpPr>
        <p:spPr>
          <a:xfrm>
            <a:off x="0" y="0"/>
            <a:ext cx="9144000" cy="914400"/>
          </a:xfrm>
          <a:gradFill rotWithShape="1">
            <a:gsLst>
              <a:gs pos="0">
                <a:srgbClr val="008000"/>
              </a:gs>
              <a:gs pos="100000">
                <a:srgbClr val="FFFFFF"/>
              </a:gs>
            </a:gsLst>
            <a:lin ang="10800000" scaled="0"/>
            <a:tileRect/>
          </a:gradFill>
        </p:spPr>
        <p:txBody>
          <a:bodyPr/>
          <a:lstStyle/>
          <a:p>
            <a:pPr eaLnBrk="1" hangingPunct="1"/>
            <a:r>
              <a:rPr lang="ja-JP" altLang="en-US">
                <a:latin typeface="ＤＦＰ中太丸ゴシック体"/>
                <a:ea typeface="ＤＦＰ中太丸ゴシック体"/>
                <a:cs typeface="ＤＦＰ中太丸ゴシック体"/>
              </a:rPr>
              <a:t>背景・目的</a:t>
            </a:r>
          </a:p>
        </p:txBody>
      </p:sp>
      <p:pic>
        <p:nvPicPr>
          <p:cNvPr id="1122" name="Picture 14" descr="\\10.2.5.189\usbdisk1\経営研究課\センターフェア\使えそうな図など\センターロゴ.jpg"/>
          <p:cNvPicPr>
            <a:picLocks noChangeAspect="1" noChangeArrowheads="1"/>
          </p:cNvPicPr>
          <p:nvPr/>
        </p:nvPicPr>
        <p:blipFill>
          <a:blip r:embed="rId1"/>
          <a:stretch>
            <a:fillRect/>
          </a:stretch>
        </p:blipFill>
        <p:spPr>
          <a:xfrm>
            <a:off x="0" y="0"/>
            <a:ext cx="914400" cy="914400"/>
          </a:xfrm>
          <a:prstGeom prst="rect">
            <a:avLst/>
          </a:prstGeom>
          <a:noFill/>
          <a:ln>
            <a:noFill/>
          </a:ln>
        </p:spPr>
      </p:pic>
      <p:sp>
        <p:nvSpPr>
          <p:cNvPr id="1123" name="テキスト ボックス 2"/>
          <p:cNvSpPr txBox="1">
            <a:spLocks noChangeArrowheads="1"/>
          </p:cNvSpPr>
          <p:nvPr/>
        </p:nvSpPr>
        <p:spPr>
          <a:xfrm>
            <a:off x="468313" y="1484313"/>
            <a:ext cx="8351837" cy="4710112"/>
          </a:xfrm>
          <a:prstGeom prst="rect">
            <a:avLst/>
          </a:prstGeom>
          <a:noFill/>
          <a:ln>
            <a:noFill/>
          </a:ln>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4800"/>
              <a:t>飼料作物は</a:t>
            </a:r>
            <a:r>
              <a:rPr lang="en-US" altLang="ja-JP" sz="4800"/>
              <a:t>…</a:t>
            </a:r>
          </a:p>
          <a:p>
            <a:pPr eaLnBrk="1" hangingPunct="1">
              <a:spcBef>
                <a:spcPct val="0"/>
              </a:spcBef>
              <a:buFontTx/>
              <a:buNone/>
            </a:pPr>
            <a:endParaRPr lang="en-US" altLang="ja-JP" sz="4800"/>
          </a:p>
          <a:p>
            <a:pPr eaLnBrk="1" hangingPunct="1">
              <a:spcBef>
                <a:spcPct val="0"/>
              </a:spcBef>
              <a:buFontTx/>
              <a:buNone/>
            </a:pPr>
            <a:r>
              <a:rPr lang="ja-JP" altLang="en-US" sz="4800"/>
              <a:t>　　　　</a:t>
            </a:r>
            <a:r>
              <a:rPr lang="en-US" altLang="ja-JP" sz="5400"/>
              <a:t>【</a:t>
            </a:r>
            <a:r>
              <a:rPr lang="ja-JP" altLang="en-US" sz="5400"/>
              <a:t>栽培しやすく</a:t>
            </a:r>
            <a:r>
              <a:rPr lang="en-US" altLang="ja-JP" sz="5400"/>
              <a:t>】</a:t>
            </a:r>
          </a:p>
          <a:p>
            <a:pPr eaLnBrk="1" hangingPunct="1">
              <a:spcBef>
                <a:spcPct val="0"/>
              </a:spcBef>
              <a:buFontTx/>
              <a:buNone/>
            </a:pPr>
            <a:r>
              <a:rPr lang="ja-JP" altLang="en-US" sz="4800"/>
              <a:t>　　　　</a:t>
            </a:r>
            <a:r>
              <a:rPr lang="en-US" altLang="ja-JP" sz="5400"/>
              <a:t>【</a:t>
            </a:r>
            <a:r>
              <a:rPr lang="ja-JP" altLang="en-US" sz="5400"/>
              <a:t>多収である</a:t>
            </a:r>
            <a:r>
              <a:rPr lang="en-US" altLang="ja-JP" sz="5400"/>
              <a:t>】</a:t>
            </a:r>
          </a:p>
          <a:p>
            <a:pPr eaLnBrk="1" hangingPunct="1">
              <a:spcBef>
                <a:spcPct val="0"/>
              </a:spcBef>
              <a:buFontTx/>
              <a:buNone/>
            </a:pPr>
            <a:endParaRPr lang="en-US" altLang="ja-JP" sz="4800"/>
          </a:p>
          <a:p>
            <a:pPr eaLnBrk="1" hangingPunct="1">
              <a:spcBef>
                <a:spcPct val="0"/>
              </a:spcBef>
              <a:buFontTx/>
              <a:buNone/>
            </a:pPr>
            <a:r>
              <a:rPr lang="ja-JP" altLang="en-US" sz="4800"/>
              <a:t>　　　　　　　　　　　　　ことが重要</a:t>
            </a:r>
            <a:endParaRPr lang="en-US" altLang="ja-JP" sz="4800"/>
          </a:p>
        </p:txBody>
      </p:sp>
      <p:pic>
        <p:nvPicPr>
          <p:cNvPr id="1124" name="オーディオ 1">
            <a:hlinkClick r:id="" action="ppaction://media"/>
          </p:cNvPr>
          <p:cNvPicPr>
            <a:picLocks noChangeAspect="1"/>
          </p:cNvPicPr>
          <p:nvPr>
            <a:audioFile r:link="rId2" contentType="audio/mp4"/>
            <p:extLst>
              <p:ext uri="{DAA4B4D4-6D71-4841-9C94-3DE7FCFB9230}">
                <p14:media xmlns:p14="http://schemas.microsoft.com/office/powerpoint/2010/main" r:embed="rId3"/>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Tm="13250" p14:dur="2000"/>
    </mc:Choice>
    <mc:Fallback>
      <p:transition spd="slow" advTm="132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2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325" name="タイトル 1"/>
          <p:cNvSpPr>
            <a:spLocks noGrp="1"/>
          </p:cNvSpPr>
          <p:nvPr>
            <p:ph type="title"/>
          </p:nvPr>
        </p:nvSpPr>
        <p:spPr>
          <a:xfrm>
            <a:off x="0" y="0"/>
            <a:ext cx="9144000" cy="914400"/>
          </a:xfrm>
          <a:gradFill rotWithShape="1">
            <a:gsLst>
              <a:gs pos="0">
                <a:srgbClr val="008000"/>
              </a:gs>
              <a:gs pos="100000">
                <a:srgbClr val="FFFFFF"/>
              </a:gs>
            </a:gsLst>
            <a:lin ang="10800000" scaled="0"/>
            <a:tileRect/>
          </a:gradFill>
        </p:spPr>
        <p:txBody>
          <a:bodyPr/>
          <a:lstStyle/>
          <a:p>
            <a:pPr eaLnBrk="1" hangingPunct="1"/>
            <a:r>
              <a:rPr lang="ja-JP" altLang="en-US">
                <a:latin typeface="ＤＦＰ中太丸ゴシック体"/>
                <a:ea typeface="ＤＦＰ中太丸ゴシック体"/>
                <a:cs typeface="ＤＦＰ中太丸ゴシック体"/>
              </a:rPr>
              <a:t>　</a:t>
            </a:r>
          </a:p>
        </p:txBody>
      </p:sp>
      <p:pic>
        <p:nvPicPr>
          <p:cNvPr id="1326" name="Picture 14" descr="\\10.2.5.189\usbdisk1\経営研究課\センターフェア\使えそうな図など\センターロゴ.jpg"/>
          <p:cNvPicPr>
            <a:picLocks noChangeAspect="1" noChangeArrowheads="1"/>
          </p:cNvPicPr>
          <p:nvPr/>
        </p:nvPicPr>
        <p:blipFill>
          <a:blip r:embed="rId1"/>
          <a:stretch>
            <a:fillRect/>
          </a:stretch>
        </p:blipFill>
        <p:spPr>
          <a:xfrm>
            <a:off x="0" y="0"/>
            <a:ext cx="914400" cy="914400"/>
          </a:xfrm>
          <a:prstGeom prst="rect">
            <a:avLst/>
          </a:prstGeom>
          <a:noFill/>
          <a:ln>
            <a:noFill/>
          </a:ln>
        </p:spPr>
      </p:pic>
      <p:sp>
        <p:nvSpPr>
          <p:cNvPr id="1327" name="テキスト ボックス 2"/>
          <p:cNvSpPr txBox="1">
            <a:spLocks noChangeArrowheads="1"/>
          </p:cNvSpPr>
          <p:nvPr/>
        </p:nvSpPr>
        <p:spPr>
          <a:xfrm>
            <a:off x="179388" y="2228850"/>
            <a:ext cx="8964612" cy="2400300"/>
          </a:xfrm>
          <a:prstGeom prst="rect">
            <a:avLst/>
          </a:prstGeom>
          <a:noFill/>
          <a:ln>
            <a:noFill/>
          </a:ln>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2800"/>
              <a:t>この研究結果は</a:t>
            </a:r>
            <a:r>
              <a:rPr lang="ja-JP" altLang="en-US" sz="1800"/>
              <a:t>　</a:t>
            </a:r>
            <a:endParaRPr lang="en-US" altLang="ja-JP" sz="1800"/>
          </a:p>
          <a:p>
            <a:pPr>
              <a:spcBef>
                <a:spcPct val="0"/>
              </a:spcBef>
              <a:buFontTx/>
              <a:buNone/>
            </a:pPr>
            <a:r>
              <a:rPr lang="ja-JP" altLang="en-US" sz="1800"/>
              <a:t>　　</a:t>
            </a:r>
            <a:endParaRPr lang="en-US" altLang="ja-JP" sz="1800"/>
          </a:p>
          <a:p>
            <a:pPr>
              <a:spcBef>
                <a:spcPct val="0"/>
              </a:spcBef>
              <a:buFontTx/>
              <a:buNone/>
            </a:pPr>
            <a:r>
              <a:rPr lang="ja-JP" altLang="en-US" sz="2800"/>
              <a:t>　　一般社団法人 日本草地畜産種子協会より受託した</a:t>
            </a:r>
            <a:endParaRPr lang="en-US" altLang="ja-JP" sz="2800"/>
          </a:p>
          <a:p>
            <a:pPr>
              <a:spcBef>
                <a:spcPct val="0"/>
              </a:spcBef>
              <a:buFontTx/>
              <a:buNone/>
            </a:pPr>
            <a:r>
              <a:rPr lang="ja-JP" altLang="en-US" sz="2800"/>
              <a:t>　　「飼料作物等高能力新品種選定調査」</a:t>
            </a:r>
            <a:endParaRPr lang="en-US" altLang="ja-JP" sz="2800"/>
          </a:p>
          <a:p>
            <a:pPr>
              <a:spcBef>
                <a:spcPct val="0"/>
              </a:spcBef>
              <a:buFontTx/>
              <a:buNone/>
            </a:pPr>
            <a:r>
              <a:rPr lang="ja-JP" altLang="en-US" sz="2000"/>
              <a:t>　</a:t>
            </a:r>
            <a:r>
              <a:rPr lang="ja-JP" altLang="en-US" sz="1400"/>
              <a:t>　</a:t>
            </a:r>
            <a:endParaRPr lang="en-US" altLang="ja-JP" sz="1400"/>
          </a:p>
          <a:p>
            <a:pPr>
              <a:spcBef>
                <a:spcPct val="0"/>
              </a:spcBef>
              <a:buFontTx/>
              <a:buNone/>
            </a:pPr>
            <a:r>
              <a:rPr lang="ja-JP" altLang="en-US" sz="2800"/>
              <a:t>を行った成果である</a:t>
            </a:r>
            <a:endParaRPr lang="ja-JP" altLang="en-US" sz="1800"/>
          </a:p>
        </p:txBody>
      </p:sp>
      <p:pic>
        <p:nvPicPr>
          <p:cNvPr id="1328" name="オーディオ 1">
            <a:hlinkClick r:id="" action="ppaction://media"/>
          </p:cNvPr>
          <p:cNvPicPr>
            <a:picLocks noChangeAspect="1"/>
          </p:cNvPicPr>
          <p:nvPr>
            <a:audioFile r:link="rId2" contentType="audio/mp4"/>
            <p:extLst>
              <p:ext uri="{DAA4B4D4-6D71-4841-9C94-3DE7FCFB9230}">
                <p14:media xmlns:p14="http://schemas.microsoft.com/office/powerpoint/2010/main" r:embed="rId3"/>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Tm="14061" p14:dur="2000"/>
    </mc:Choice>
    <mc:Fallback>
      <p:transition spd="slow" advTm="140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2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130" name="タイトル 1"/>
          <p:cNvSpPr>
            <a:spLocks noGrp="1"/>
          </p:cNvSpPr>
          <p:nvPr>
            <p:ph type="title"/>
          </p:nvPr>
        </p:nvSpPr>
        <p:spPr>
          <a:xfrm>
            <a:off x="0" y="0"/>
            <a:ext cx="9144000" cy="914400"/>
          </a:xfrm>
          <a:gradFill rotWithShape="1">
            <a:gsLst>
              <a:gs pos="0">
                <a:srgbClr val="008000"/>
              </a:gs>
              <a:gs pos="100000">
                <a:srgbClr val="FFFFFF"/>
              </a:gs>
            </a:gsLst>
            <a:lin ang="10800000" scaled="0"/>
            <a:tileRect/>
          </a:gradFill>
        </p:spPr>
        <p:txBody>
          <a:bodyPr/>
          <a:lstStyle/>
          <a:p>
            <a:pPr eaLnBrk="1" hangingPunct="1"/>
            <a:r>
              <a:rPr lang="ja-JP" altLang="en-US">
                <a:latin typeface="ＤＦＰ中太丸ゴシック体"/>
                <a:ea typeface="ＤＦＰ中太丸ゴシック体"/>
                <a:cs typeface="ＤＦＰ中太丸ゴシック体"/>
              </a:rPr>
              <a:t>背景・目的</a:t>
            </a:r>
          </a:p>
        </p:txBody>
      </p:sp>
      <p:pic>
        <p:nvPicPr>
          <p:cNvPr id="1131" name="Picture 14" descr="\\10.2.5.189\usbdisk1\経営研究課\センターフェア\使えそうな図など\センターロゴ.jpg"/>
          <p:cNvPicPr>
            <a:picLocks noChangeAspect="1" noChangeArrowheads="1"/>
          </p:cNvPicPr>
          <p:nvPr/>
        </p:nvPicPr>
        <p:blipFill>
          <a:blip r:embed="rId1"/>
          <a:stretch>
            <a:fillRect/>
          </a:stretch>
        </p:blipFill>
        <p:spPr>
          <a:xfrm>
            <a:off x="0" y="0"/>
            <a:ext cx="914400" cy="914400"/>
          </a:xfrm>
          <a:prstGeom prst="rect">
            <a:avLst/>
          </a:prstGeom>
          <a:noFill/>
          <a:ln>
            <a:noFill/>
          </a:ln>
        </p:spPr>
      </p:pic>
      <p:sp>
        <p:nvSpPr>
          <p:cNvPr id="1132" name="テキスト ボックス 1"/>
          <p:cNvSpPr txBox="1">
            <a:spLocks noChangeArrowheads="1"/>
          </p:cNvSpPr>
          <p:nvPr/>
        </p:nvSpPr>
        <p:spPr>
          <a:xfrm>
            <a:off x="519113" y="1228725"/>
            <a:ext cx="8135937" cy="1908175"/>
          </a:xfrm>
          <a:prstGeom prst="rect">
            <a:avLst/>
          </a:prstGeom>
          <a:noFill/>
          <a:ln>
            <a:noFill/>
          </a:ln>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3600"/>
              <a:t>徳島県の主要飼料作物</a:t>
            </a:r>
            <a:endParaRPr lang="en-US" altLang="ja-JP" sz="3600"/>
          </a:p>
          <a:p>
            <a:pPr eaLnBrk="1" hangingPunct="1">
              <a:spcBef>
                <a:spcPct val="0"/>
              </a:spcBef>
              <a:buFontTx/>
              <a:buNone/>
            </a:pPr>
            <a:r>
              <a:rPr lang="ja-JP" altLang="en-US" sz="1800"/>
              <a:t>　</a:t>
            </a:r>
            <a:endParaRPr lang="en-US" altLang="ja-JP" sz="1800"/>
          </a:p>
          <a:p>
            <a:pPr eaLnBrk="1" hangingPunct="1">
              <a:spcBef>
                <a:spcPct val="0"/>
              </a:spcBef>
              <a:buFontTx/>
              <a:buNone/>
            </a:pPr>
            <a:r>
              <a:rPr lang="ja-JP" altLang="en-US"/>
              <a:t>　夏季：飼料用トウモロコシ</a:t>
            </a:r>
            <a:endParaRPr lang="en-US" altLang="ja-JP"/>
          </a:p>
          <a:p>
            <a:pPr eaLnBrk="1" hangingPunct="1">
              <a:spcBef>
                <a:spcPct val="0"/>
              </a:spcBef>
              <a:buFontTx/>
              <a:buNone/>
            </a:pPr>
            <a:r>
              <a:rPr lang="ja-JP" altLang="en-US"/>
              <a:t>　冬季：寒地型イネ科牧草 イタリアンライグラス</a:t>
            </a:r>
            <a:endParaRPr lang="en-US" altLang="ja-JP"/>
          </a:p>
        </p:txBody>
      </p:sp>
      <p:sp>
        <p:nvSpPr>
          <p:cNvPr id="1133" name="テキスト ボックス 3"/>
          <p:cNvSpPr txBox="1">
            <a:spLocks noChangeArrowheads="1"/>
          </p:cNvSpPr>
          <p:nvPr/>
        </p:nvSpPr>
        <p:spPr>
          <a:xfrm>
            <a:off x="1001713" y="3490913"/>
            <a:ext cx="7345362" cy="862012"/>
          </a:xfrm>
          <a:prstGeom prst="rect">
            <a:avLst/>
          </a:prstGeom>
          <a:noFill/>
          <a:ln>
            <a:noFill/>
          </a:ln>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a:t>耐病性・低硝酸性・栄養収量性・倒伏耐性</a:t>
            </a:r>
            <a:endParaRPr lang="en-US" altLang="ja-JP"/>
          </a:p>
          <a:p>
            <a:pPr eaLnBrk="1" hangingPunct="1">
              <a:spcBef>
                <a:spcPct val="0"/>
              </a:spcBef>
              <a:buFontTx/>
              <a:buNone/>
            </a:pPr>
            <a:endParaRPr lang="ja-JP" altLang="en-US" sz="1800"/>
          </a:p>
        </p:txBody>
      </p:sp>
      <p:sp>
        <p:nvSpPr>
          <p:cNvPr id="1134" name="ストライプ矢印 4"/>
          <p:cNvSpPr/>
          <p:nvPr/>
        </p:nvSpPr>
        <p:spPr>
          <a:xfrm rot="5400000">
            <a:off x="3938588" y="4130675"/>
            <a:ext cx="1296988" cy="1620837"/>
          </a:xfrm>
          <a:prstGeom prst="stripedRightArrow">
            <a:avLst>
              <a:gd name="adj1" fmla="val 37365"/>
              <a:gd name="adj2" fmla="val 50000"/>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dirty="0"/>
          </a:p>
        </p:txBody>
      </p:sp>
      <p:sp>
        <p:nvSpPr>
          <p:cNvPr id="1135" name="テキスト ボックス 5"/>
          <p:cNvSpPr txBox="1">
            <a:spLocks noChangeArrowheads="1"/>
          </p:cNvSpPr>
          <p:nvPr/>
        </p:nvSpPr>
        <p:spPr>
          <a:xfrm>
            <a:off x="4264025" y="4568825"/>
            <a:ext cx="615950" cy="876300"/>
          </a:xfrm>
          <a:prstGeom prst="rect">
            <a:avLst/>
          </a:prstGeom>
          <a:noFill/>
          <a:ln>
            <a:noFill/>
          </a:ln>
        </p:spPr>
        <p:txBody>
          <a:bodyPr vert="eaVert">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800" b="1">
                <a:solidFill>
                  <a:schemeClr val="tx2"/>
                </a:solidFill>
              </a:rPr>
              <a:t>改良</a:t>
            </a:r>
          </a:p>
        </p:txBody>
      </p:sp>
      <p:sp>
        <p:nvSpPr>
          <p:cNvPr id="1136" name="テキスト ボックス 6"/>
          <p:cNvSpPr txBox="1"/>
          <p:nvPr/>
        </p:nvSpPr>
        <p:spPr>
          <a:xfrm>
            <a:off x="1727683" y="5851177"/>
            <a:ext cx="5688632" cy="707886"/>
          </a:xfrm>
          <a:prstGeom prst="rect">
            <a:avLst/>
          </a:prstGeom>
          <a:noFill/>
          <a:ln w="76200">
            <a:gradFill flip="none" rotWithShape="1">
              <a:gsLst>
                <a:gs pos="74000">
                  <a:srgbClr val="00B0F0"/>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tileRect/>
            </a:gradFill>
            <a:prstDash val="lgDashDotDot"/>
          </a:ln>
        </p:spPr>
        <p:txBody>
          <a:bodyPr>
            <a:spAutoFit/>
          </a:bodyPr>
          <a:lstStyle/>
          <a:p>
            <a:pPr algn="ctr" eaLnBrk="1" hangingPunct="1">
              <a:defRPr/>
            </a:pPr>
            <a:r>
              <a:rPr lang="ja-JP" altLang="en-US" sz="4000" dirty="0"/>
              <a:t>より高能力な新品種へ</a:t>
            </a:r>
          </a:p>
        </p:txBody>
      </p:sp>
      <p:pic>
        <p:nvPicPr>
          <p:cNvPr id="1137" name="オーディオ 1">
            <a:hlinkClick r:id="" action="ppaction://media"/>
          </p:cNvPr>
          <p:cNvPicPr>
            <a:picLocks noChangeAspect="1"/>
          </p:cNvPicPr>
          <p:nvPr>
            <a:audioFile r:link="rId2" contentType="audio/mp4"/>
            <p:extLst>
              <p:ext uri="{DAA4B4D4-6D71-4841-9C94-3DE7FCFB9230}">
                <p14:media xmlns:p14="http://schemas.microsoft.com/office/powerpoint/2010/main" r:embed="rId3"/>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Tm="27862" p14:dur="2000"/>
    </mc:Choice>
    <mc:Fallback>
      <p:transition spd="slow" advTm="278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3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3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143" name="タイトル 1"/>
          <p:cNvSpPr>
            <a:spLocks noGrp="1"/>
          </p:cNvSpPr>
          <p:nvPr>
            <p:ph type="title"/>
          </p:nvPr>
        </p:nvSpPr>
        <p:spPr>
          <a:xfrm>
            <a:off x="0" y="0"/>
            <a:ext cx="9144000" cy="914400"/>
          </a:xfrm>
          <a:gradFill rotWithShape="1">
            <a:gsLst>
              <a:gs pos="0">
                <a:srgbClr val="008000"/>
              </a:gs>
              <a:gs pos="100000">
                <a:srgbClr val="FFFFFF"/>
              </a:gs>
            </a:gsLst>
            <a:lin ang="10800000" scaled="0"/>
            <a:tileRect/>
          </a:gradFill>
        </p:spPr>
        <p:txBody>
          <a:bodyPr/>
          <a:lstStyle/>
          <a:p>
            <a:pPr eaLnBrk="1" hangingPunct="1"/>
            <a:r>
              <a:rPr lang="ja-JP" altLang="en-US">
                <a:latin typeface="ＤＦＰ中太丸ゴシック体"/>
                <a:ea typeface="ＤＦＰ中太丸ゴシック体"/>
                <a:cs typeface="ＤＦＰ中太丸ゴシック体"/>
              </a:rPr>
              <a:t>背景・目的</a:t>
            </a:r>
          </a:p>
        </p:txBody>
      </p:sp>
      <p:pic>
        <p:nvPicPr>
          <p:cNvPr id="1144" name="Picture 14" descr="\\10.2.5.189\usbdisk1\経営研究課\センターフェア\使えそうな図など\センターロゴ.jpg"/>
          <p:cNvPicPr>
            <a:picLocks noChangeAspect="1" noChangeArrowheads="1"/>
          </p:cNvPicPr>
          <p:nvPr/>
        </p:nvPicPr>
        <p:blipFill>
          <a:blip r:embed="rId1"/>
          <a:stretch>
            <a:fillRect/>
          </a:stretch>
        </p:blipFill>
        <p:spPr>
          <a:xfrm>
            <a:off x="0" y="0"/>
            <a:ext cx="914400" cy="914400"/>
          </a:xfrm>
          <a:prstGeom prst="rect">
            <a:avLst/>
          </a:prstGeom>
          <a:noFill/>
          <a:ln>
            <a:noFill/>
          </a:ln>
        </p:spPr>
      </p:pic>
      <p:sp>
        <p:nvSpPr>
          <p:cNvPr id="1145" name="テキスト ボックス 2"/>
          <p:cNvSpPr txBox="1">
            <a:spLocks noChangeArrowheads="1"/>
          </p:cNvSpPr>
          <p:nvPr/>
        </p:nvSpPr>
        <p:spPr>
          <a:xfrm>
            <a:off x="1331913" y="1412875"/>
            <a:ext cx="6985000" cy="1077913"/>
          </a:xfrm>
          <a:prstGeom prst="rect">
            <a:avLst/>
          </a:prstGeom>
          <a:noFill/>
          <a:ln>
            <a:noFill/>
          </a:ln>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a:t>地域によって気候風土や利用形態が</a:t>
            </a:r>
            <a:endParaRPr lang="en-US" altLang="ja-JP"/>
          </a:p>
          <a:p>
            <a:pPr eaLnBrk="1" hangingPunct="1">
              <a:spcBef>
                <a:spcPct val="0"/>
              </a:spcBef>
              <a:buFontTx/>
              <a:buNone/>
            </a:pPr>
            <a:r>
              <a:rPr lang="ja-JP" altLang="en-US"/>
              <a:t>異なるため適応する作物はさまざま</a:t>
            </a:r>
            <a:endParaRPr lang="en-US" altLang="ja-JP"/>
          </a:p>
        </p:txBody>
      </p:sp>
      <p:sp>
        <p:nvSpPr>
          <p:cNvPr id="1146" name="下矢印 3"/>
          <p:cNvSpPr/>
          <p:nvPr/>
        </p:nvSpPr>
        <p:spPr>
          <a:xfrm>
            <a:off x="4049713" y="2790825"/>
            <a:ext cx="1044575" cy="936625"/>
          </a:xfrm>
          <a:prstGeom prst="downArrow">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dirty="0"/>
          </a:p>
        </p:txBody>
      </p:sp>
      <p:sp>
        <p:nvSpPr>
          <p:cNvPr id="1147" name="テキスト ボックス 4"/>
          <p:cNvSpPr txBox="1">
            <a:spLocks noChangeArrowheads="1"/>
          </p:cNvSpPr>
          <p:nvPr/>
        </p:nvSpPr>
        <p:spPr>
          <a:xfrm>
            <a:off x="1343025" y="4027488"/>
            <a:ext cx="6553200" cy="2462212"/>
          </a:xfrm>
          <a:prstGeom prst="rect">
            <a:avLst/>
          </a:prstGeom>
          <a:noFill/>
          <a:ln>
            <a:noFill/>
          </a:ln>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u="sng">
                <a:solidFill>
                  <a:srgbClr val="E35B0F"/>
                </a:solidFill>
              </a:rPr>
              <a:t>徳島県</a:t>
            </a:r>
            <a:r>
              <a:rPr lang="ja-JP" altLang="en-US"/>
              <a:t>に適した飼料作物</a:t>
            </a:r>
            <a:endParaRPr lang="en-US" altLang="ja-JP"/>
          </a:p>
          <a:p>
            <a:pPr algn="ctr" eaLnBrk="1" hangingPunct="1">
              <a:spcBef>
                <a:spcPct val="0"/>
              </a:spcBef>
              <a:buFontTx/>
              <a:buNone/>
            </a:pPr>
            <a:r>
              <a:rPr lang="ja-JP" altLang="en-US"/>
              <a:t>優良品種の選定</a:t>
            </a:r>
            <a:endParaRPr lang="en-US" altLang="ja-JP"/>
          </a:p>
          <a:p>
            <a:pPr algn="ctr" eaLnBrk="1" hangingPunct="1">
              <a:spcBef>
                <a:spcPct val="0"/>
              </a:spcBef>
              <a:buFontTx/>
              <a:buNone/>
            </a:pPr>
            <a:r>
              <a:rPr lang="ja-JP" altLang="en-US" sz="1800"/>
              <a:t>　</a:t>
            </a:r>
            <a:endParaRPr lang="en-US" altLang="ja-JP" sz="1800"/>
          </a:p>
          <a:p>
            <a:pPr algn="ctr" eaLnBrk="1" hangingPunct="1">
              <a:spcBef>
                <a:spcPct val="0"/>
              </a:spcBef>
              <a:buFontTx/>
              <a:buNone/>
            </a:pPr>
            <a:r>
              <a:rPr lang="en-US" altLang="ja-JP" sz="4400"/>
              <a:t>【</a:t>
            </a:r>
            <a:r>
              <a:rPr lang="ja-JP" altLang="en-US" sz="4400"/>
              <a:t>情報提供</a:t>
            </a:r>
            <a:r>
              <a:rPr lang="en-US" altLang="ja-JP" sz="4400"/>
              <a:t>】【</a:t>
            </a:r>
            <a:r>
              <a:rPr lang="ja-JP" altLang="en-US" sz="4400"/>
              <a:t>普及促進</a:t>
            </a:r>
            <a:r>
              <a:rPr lang="en-US" altLang="ja-JP" sz="4400"/>
              <a:t>】</a:t>
            </a:r>
          </a:p>
          <a:p>
            <a:pPr eaLnBrk="1" hangingPunct="1">
              <a:spcBef>
                <a:spcPct val="0"/>
              </a:spcBef>
              <a:buFontTx/>
              <a:buNone/>
            </a:pPr>
            <a:endParaRPr lang="ja-JP" altLang="en-US" sz="2800"/>
          </a:p>
        </p:txBody>
      </p:sp>
      <p:pic>
        <p:nvPicPr>
          <p:cNvPr id="1148" name="オーディオ 1">
            <a:hlinkClick r:id="" action="ppaction://media"/>
          </p:cNvPr>
          <p:cNvPicPr>
            <a:picLocks noChangeAspect="1"/>
          </p:cNvPicPr>
          <p:nvPr>
            <a:audioFile r:link="rId2" contentType="audio/mp4"/>
            <p:extLst>
              <p:ext uri="{DAA4B4D4-6D71-4841-9C94-3DE7FCFB9230}">
                <p14:media xmlns:p14="http://schemas.microsoft.com/office/powerpoint/2010/main" r:embed="rId3"/>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Tm="21105" p14:dur="2000"/>
    </mc:Choice>
    <mc:Fallback>
      <p:transition spd="slow" advTm="211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4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4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154" name="図 5"/>
          <p:cNvPicPr>
            <a:picLocks noChangeAspect="1" noChangeArrowheads="1"/>
          </p:cNvPicPr>
          <p:nvPr/>
        </p:nvPicPr>
        <p:blipFill>
          <a:blip r:embed="rId1"/>
          <a:stretch>
            <a:fillRect/>
          </a:stretch>
        </p:blipFill>
        <p:spPr>
          <a:xfrm>
            <a:off x="792163" y="1878013"/>
            <a:ext cx="7559675" cy="4719637"/>
          </a:xfrm>
          <a:prstGeom prst="rect">
            <a:avLst/>
          </a:prstGeom>
          <a:noFill/>
          <a:ln>
            <a:noFill/>
          </a:ln>
        </p:spPr>
      </p:pic>
      <p:sp>
        <p:nvSpPr>
          <p:cNvPr id="1155" name="タイトル 1"/>
          <p:cNvSpPr>
            <a:spLocks noGrp="1"/>
          </p:cNvSpPr>
          <p:nvPr>
            <p:ph type="title"/>
          </p:nvPr>
        </p:nvSpPr>
        <p:spPr>
          <a:xfrm>
            <a:off x="0" y="0"/>
            <a:ext cx="9144000" cy="914400"/>
          </a:xfrm>
          <a:gradFill rotWithShape="1">
            <a:gsLst>
              <a:gs pos="0">
                <a:srgbClr val="008000"/>
              </a:gs>
              <a:gs pos="100000">
                <a:srgbClr val="FFFFFF"/>
              </a:gs>
            </a:gsLst>
            <a:lin ang="10800000" scaled="0"/>
            <a:tileRect/>
          </a:gradFill>
        </p:spPr>
        <p:txBody>
          <a:bodyPr/>
          <a:lstStyle/>
          <a:p>
            <a:pPr eaLnBrk="1" hangingPunct="1"/>
            <a:r>
              <a:rPr lang="ja-JP" altLang="en-US">
                <a:latin typeface="ＤＦＰ中太丸ゴシック体"/>
                <a:ea typeface="ＤＦＰ中太丸ゴシック体"/>
                <a:cs typeface="ＤＦＰ中太丸ゴシック体"/>
              </a:rPr>
              <a:t>試験概要</a:t>
            </a:r>
          </a:p>
        </p:txBody>
      </p:sp>
      <p:pic>
        <p:nvPicPr>
          <p:cNvPr id="1156" name="Picture 14" descr="\\10.2.5.189\usbdisk1\経営研究課\センターフェア\使えそうな図など\センターロゴ.jpg"/>
          <p:cNvPicPr>
            <a:picLocks noChangeAspect="1" noChangeArrowheads="1"/>
          </p:cNvPicPr>
          <p:nvPr/>
        </p:nvPicPr>
        <p:blipFill>
          <a:blip r:embed="rId2"/>
          <a:stretch>
            <a:fillRect/>
          </a:stretch>
        </p:blipFill>
        <p:spPr>
          <a:xfrm>
            <a:off x="0" y="0"/>
            <a:ext cx="914400" cy="914400"/>
          </a:xfrm>
          <a:prstGeom prst="rect">
            <a:avLst/>
          </a:prstGeom>
          <a:noFill/>
          <a:ln>
            <a:noFill/>
          </a:ln>
        </p:spPr>
      </p:pic>
      <p:sp>
        <p:nvSpPr>
          <p:cNvPr id="1157" name="テキスト ボックス 3"/>
          <p:cNvSpPr txBox="1">
            <a:spLocks noChangeArrowheads="1"/>
          </p:cNvSpPr>
          <p:nvPr/>
        </p:nvSpPr>
        <p:spPr>
          <a:xfrm>
            <a:off x="792163" y="1169988"/>
            <a:ext cx="4464050" cy="708025"/>
          </a:xfrm>
          <a:prstGeom prst="rect">
            <a:avLst/>
          </a:prstGeom>
          <a:noFill/>
          <a:ln>
            <a:noFill/>
          </a:ln>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4000"/>
              <a:t>イタリアンライグラス</a:t>
            </a:r>
          </a:p>
        </p:txBody>
      </p:sp>
      <p:pic>
        <p:nvPicPr>
          <p:cNvPr id="1158" name="オーディオ 3">
            <a:hlinkClick r:id="" action="ppaction://media"/>
          </p:cNvPr>
          <p:cNvPicPr>
            <a:picLocks noChangeAspect="1"/>
          </p:cNvPicPr>
          <p:nvPr>
            <a:audioFile r:link="rId3" contentType="audio/mp4"/>
            <p:extLst>
              <p:ext uri="{DAA4B4D4-6D71-4841-9C94-3DE7FCFB9230}">
                <p14:media xmlns:p14="http://schemas.microsoft.com/office/powerpoint/2010/main" r:embed="rId4"/>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Tm="41232" p14:dur="2000"/>
    </mc:Choice>
    <mc:Fallback>
      <p:transition spd="slow" advTm="41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5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5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164" name="タイトル 1"/>
          <p:cNvSpPr>
            <a:spLocks noGrp="1"/>
          </p:cNvSpPr>
          <p:nvPr>
            <p:ph type="title"/>
          </p:nvPr>
        </p:nvSpPr>
        <p:spPr>
          <a:xfrm>
            <a:off x="0" y="0"/>
            <a:ext cx="9144000" cy="914400"/>
          </a:xfrm>
          <a:gradFill rotWithShape="1">
            <a:gsLst>
              <a:gs pos="0">
                <a:srgbClr val="008000"/>
              </a:gs>
              <a:gs pos="100000">
                <a:srgbClr val="FFFFFF"/>
              </a:gs>
            </a:gsLst>
            <a:lin ang="10800000" scaled="0"/>
            <a:tileRect/>
          </a:gradFill>
        </p:spPr>
        <p:txBody>
          <a:bodyPr/>
          <a:lstStyle/>
          <a:p>
            <a:pPr eaLnBrk="1" hangingPunct="1"/>
            <a:r>
              <a:rPr lang="ja-JP" altLang="en-US">
                <a:latin typeface="ＤＦＰ中太丸ゴシック体"/>
                <a:ea typeface="ＤＦＰ中太丸ゴシック体"/>
                <a:cs typeface="ＤＦＰ中太丸ゴシック体"/>
              </a:rPr>
              <a:t>栽培期間中の気象概要</a:t>
            </a:r>
          </a:p>
        </p:txBody>
      </p:sp>
      <p:pic>
        <p:nvPicPr>
          <p:cNvPr id="1165" name="Picture 14" descr="\\10.2.5.189\usbdisk1\経営研究課\センターフェア\使えそうな図など\センターロゴ.jpg"/>
          <p:cNvPicPr>
            <a:picLocks noChangeAspect="1" noChangeArrowheads="1"/>
          </p:cNvPicPr>
          <p:nvPr/>
        </p:nvPicPr>
        <p:blipFill>
          <a:blip r:embed="rId1"/>
          <a:stretch>
            <a:fillRect/>
          </a:stretch>
        </p:blipFill>
        <p:spPr>
          <a:xfrm>
            <a:off x="0" y="0"/>
            <a:ext cx="914400" cy="914400"/>
          </a:xfrm>
          <a:prstGeom prst="rect">
            <a:avLst/>
          </a:prstGeom>
          <a:noFill/>
          <a:ln>
            <a:noFill/>
          </a:ln>
        </p:spPr>
      </p:pic>
      <p:pic>
        <p:nvPicPr>
          <p:cNvPr id="1166" name="図 1"/>
          <p:cNvPicPr>
            <a:picLocks noChangeAspect="1"/>
          </p:cNvPicPr>
          <p:nvPr/>
        </p:nvPicPr>
        <p:blipFill>
          <a:blip r:embed="rId2"/>
          <a:stretch>
            <a:fillRect/>
          </a:stretch>
        </p:blipFill>
        <p:spPr>
          <a:xfrm>
            <a:off x="195263" y="1412875"/>
            <a:ext cx="8753475" cy="4851400"/>
          </a:xfrm>
          <a:prstGeom prst="rect">
            <a:avLst/>
          </a:prstGeom>
          <a:noFill/>
          <a:ln>
            <a:noFill/>
          </a:ln>
        </p:spPr>
      </p:pic>
      <p:pic>
        <p:nvPicPr>
          <p:cNvPr id="1167" name="オーディオ 4">
            <a:hlinkClick r:id="" action="ppaction://media"/>
          </p:cNvPr>
          <p:cNvPicPr>
            <a:picLocks noChangeAspect="1"/>
          </p:cNvPicPr>
          <p:nvPr>
            <a:audioFile r:link="rId3" contentType="audio/mp4"/>
            <p:extLst>
              <p:ext uri="{DAA4B4D4-6D71-4841-9C94-3DE7FCFB9230}">
                <p14:media xmlns:p14="http://schemas.microsoft.com/office/powerpoint/2010/main" r:embed="rId4"/>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Tm="29296" p14:dur="2000"/>
    </mc:Choice>
    <mc:Fallback>
      <p:transition spd="slow" advTm="292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6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0" showWhenStopped="0">
                <p:cTn id="7" fill="hold" display="0">
                  <p:stCondLst>
                    <p:cond delay="indefinite"/>
                  </p:stCondLst>
                  <p:endCondLst>
                    <p:cond evt="onStopAudio" delay="0">
                      <p:tgtEl>
                        <p:sldTgt/>
                      </p:tgtEl>
                    </p:cond>
                  </p:endCondLst>
                </p:cTn>
                <p:tgtEl>
                  <p:spTgt spid="116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173" name="タイトル 1"/>
          <p:cNvSpPr>
            <a:spLocks noGrp="1"/>
          </p:cNvSpPr>
          <p:nvPr>
            <p:ph type="title"/>
          </p:nvPr>
        </p:nvSpPr>
        <p:spPr>
          <a:xfrm>
            <a:off x="0" y="0"/>
            <a:ext cx="9144000" cy="914400"/>
          </a:xfrm>
          <a:gradFill rotWithShape="1">
            <a:gsLst>
              <a:gs pos="0">
                <a:srgbClr val="008000"/>
              </a:gs>
              <a:gs pos="100000">
                <a:srgbClr val="FFFFFF"/>
              </a:gs>
            </a:gsLst>
            <a:lin ang="10800000" scaled="0"/>
            <a:tileRect/>
          </a:gradFill>
        </p:spPr>
        <p:txBody>
          <a:bodyPr/>
          <a:lstStyle/>
          <a:p>
            <a:pPr eaLnBrk="1" hangingPunct="1"/>
            <a:r>
              <a:rPr lang="ja-JP" altLang="en-US">
                <a:latin typeface="ＤＦＰ中太丸ゴシック体"/>
                <a:ea typeface="ＤＦＰ中太丸ゴシック体"/>
                <a:cs typeface="ＤＦＰ中太丸ゴシック体"/>
              </a:rPr>
              <a:t>生育調査結果</a:t>
            </a:r>
          </a:p>
        </p:txBody>
      </p:sp>
      <p:pic>
        <p:nvPicPr>
          <p:cNvPr id="1174" name="Picture 14" descr="\\10.2.5.189\usbdisk1\経営研究課\センターフェア\使えそうな図など\センターロゴ.jpg"/>
          <p:cNvPicPr>
            <a:picLocks noChangeAspect="1" noChangeArrowheads="1"/>
          </p:cNvPicPr>
          <p:nvPr/>
        </p:nvPicPr>
        <p:blipFill>
          <a:blip r:embed="rId1"/>
          <a:stretch>
            <a:fillRect/>
          </a:stretch>
        </p:blipFill>
        <p:spPr>
          <a:xfrm>
            <a:off x="0" y="0"/>
            <a:ext cx="914400" cy="914400"/>
          </a:xfrm>
          <a:prstGeom prst="rect">
            <a:avLst/>
          </a:prstGeom>
          <a:noFill/>
          <a:ln>
            <a:noFill/>
          </a:ln>
        </p:spPr>
      </p:pic>
      <p:pic>
        <p:nvPicPr>
          <p:cNvPr id="1175" name="図 1"/>
          <p:cNvPicPr>
            <a:picLocks noChangeAspect="1"/>
          </p:cNvPicPr>
          <p:nvPr/>
        </p:nvPicPr>
        <p:blipFill>
          <a:blip r:embed="rId2"/>
          <a:srcRect r="63185"/>
          <a:stretch>
            <a:fillRect/>
          </a:stretch>
        </p:blipFill>
        <p:spPr>
          <a:xfrm>
            <a:off x="1206500" y="1700213"/>
            <a:ext cx="6823075" cy="4157662"/>
          </a:xfrm>
          <a:prstGeom prst="rect">
            <a:avLst/>
          </a:prstGeom>
          <a:noFill/>
          <a:ln>
            <a:noFill/>
          </a:ln>
        </p:spPr>
      </p:pic>
      <p:sp>
        <p:nvSpPr>
          <p:cNvPr id="1176" name="正方形/長方形 3"/>
          <p:cNvSpPr/>
          <p:nvPr/>
        </p:nvSpPr>
        <p:spPr>
          <a:xfrm>
            <a:off x="1206500" y="1773238"/>
            <a:ext cx="3106738" cy="360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dirty="0"/>
          </a:p>
        </p:txBody>
      </p:sp>
      <p:sp>
        <p:nvSpPr>
          <p:cNvPr id="1177" name="正方形/長方形 6"/>
          <p:cNvSpPr/>
          <p:nvPr/>
        </p:nvSpPr>
        <p:spPr>
          <a:xfrm>
            <a:off x="1206500" y="5484813"/>
            <a:ext cx="6823075" cy="360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dirty="0"/>
          </a:p>
        </p:txBody>
      </p:sp>
      <p:pic>
        <p:nvPicPr>
          <p:cNvPr id="1178" name="オーディオ 1">
            <a:hlinkClick r:id="" action="ppaction://media"/>
          </p:cNvPr>
          <p:cNvPicPr>
            <a:picLocks noChangeAspect="1"/>
          </p:cNvPicPr>
          <p:nvPr>
            <a:audioFile r:link="rId3" contentType="audio/mp4"/>
            <p:extLst>
              <p:ext uri="{DAA4B4D4-6D71-4841-9C94-3DE7FCFB9230}">
                <p14:media xmlns:p14="http://schemas.microsoft.com/office/powerpoint/2010/main" r:embed="rId4"/>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Tm="23907" p14:dur="2000"/>
    </mc:Choice>
    <mc:Fallback>
      <p:transition spd="slow" advTm="239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7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7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184" name="図 6"/>
          <p:cNvPicPr>
            <a:picLocks noChangeAspect="1" noChangeArrowheads="1"/>
          </p:cNvPicPr>
          <p:nvPr/>
        </p:nvPicPr>
        <p:blipFill>
          <a:blip r:embed="rId1"/>
          <a:srcRect l="2" r="52988"/>
          <a:stretch>
            <a:fillRect/>
          </a:stretch>
        </p:blipFill>
        <p:spPr>
          <a:xfrm>
            <a:off x="914400" y="1609725"/>
            <a:ext cx="7258050" cy="4359275"/>
          </a:xfrm>
          <a:prstGeom prst="rect">
            <a:avLst/>
          </a:prstGeom>
          <a:noFill/>
          <a:ln>
            <a:noFill/>
          </a:ln>
        </p:spPr>
      </p:pic>
      <p:sp>
        <p:nvSpPr>
          <p:cNvPr id="1185" name="タイトル 1"/>
          <p:cNvSpPr>
            <a:spLocks noGrp="1"/>
          </p:cNvSpPr>
          <p:nvPr>
            <p:ph type="title"/>
          </p:nvPr>
        </p:nvSpPr>
        <p:spPr>
          <a:xfrm>
            <a:off x="0" y="0"/>
            <a:ext cx="9144000" cy="914400"/>
          </a:xfrm>
          <a:gradFill rotWithShape="1">
            <a:gsLst>
              <a:gs pos="0">
                <a:srgbClr val="008000"/>
              </a:gs>
              <a:gs pos="100000">
                <a:srgbClr val="FFFFFF"/>
              </a:gs>
            </a:gsLst>
            <a:lin ang="10800000" scaled="0"/>
            <a:tileRect/>
          </a:gradFill>
        </p:spPr>
        <p:txBody>
          <a:bodyPr/>
          <a:lstStyle/>
          <a:p>
            <a:pPr eaLnBrk="1" hangingPunct="1"/>
            <a:r>
              <a:rPr lang="ja-JP" altLang="en-US">
                <a:latin typeface="ＤＦＰ中太丸ゴシック体"/>
                <a:ea typeface="ＤＦＰ中太丸ゴシック体"/>
                <a:cs typeface="ＤＦＰ中太丸ゴシック体"/>
              </a:rPr>
              <a:t>生育調査結果</a:t>
            </a:r>
          </a:p>
        </p:txBody>
      </p:sp>
      <p:pic>
        <p:nvPicPr>
          <p:cNvPr id="1186" name="Picture 14" descr="\\10.2.5.189\usbdisk1\経営研究課\センターフェア\使えそうな図など\センターロゴ.jpg"/>
          <p:cNvPicPr>
            <a:picLocks noChangeAspect="1" noChangeArrowheads="1"/>
          </p:cNvPicPr>
          <p:nvPr/>
        </p:nvPicPr>
        <p:blipFill>
          <a:blip r:embed="rId2"/>
          <a:stretch>
            <a:fillRect/>
          </a:stretch>
        </p:blipFill>
        <p:spPr>
          <a:xfrm>
            <a:off x="0" y="0"/>
            <a:ext cx="914400" cy="914400"/>
          </a:xfrm>
          <a:prstGeom prst="rect">
            <a:avLst/>
          </a:prstGeom>
          <a:noFill/>
          <a:ln>
            <a:noFill/>
          </a:ln>
        </p:spPr>
      </p:pic>
      <p:cxnSp>
        <p:nvCxnSpPr>
          <p:cNvPr id="1187" name="直線コネクタ 2"/>
          <p:cNvCxnSpPr/>
          <p:nvPr/>
        </p:nvCxnSpPr>
        <p:spPr>
          <a:xfrm>
            <a:off x="5651500" y="3933825"/>
            <a:ext cx="68738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1188" name="オーディオ 1">
            <a:hlinkClick r:id="" action="ppaction://media"/>
          </p:cNvPr>
          <p:cNvPicPr>
            <a:picLocks noChangeAspect="1"/>
          </p:cNvPicPr>
          <p:nvPr>
            <a:audioFile r:link="rId3" contentType="audio/mp4"/>
            <p:extLst>
              <p:ext uri="{DAA4B4D4-6D71-4841-9C94-3DE7FCFB9230}">
                <p14:media xmlns:p14="http://schemas.microsoft.com/office/powerpoint/2010/main" r:embed="rId4"/>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Tm="21907" p14:dur="2000"/>
    </mc:Choice>
    <mc:Fallback>
      <p:transition spd="slow" advTm="219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8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8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194" name="図 6"/>
          <p:cNvPicPr>
            <a:picLocks noChangeAspect="1" noChangeArrowheads="1"/>
          </p:cNvPicPr>
          <p:nvPr/>
        </p:nvPicPr>
        <p:blipFill>
          <a:blip r:embed="rId1"/>
          <a:srcRect l="2" r="52988"/>
          <a:stretch>
            <a:fillRect/>
          </a:stretch>
        </p:blipFill>
        <p:spPr>
          <a:xfrm>
            <a:off x="914400" y="1609725"/>
            <a:ext cx="7258050" cy="4359275"/>
          </a:xfrm>
          <a:prstGeom prst="rect">
            <a:avLst/>
          </a:prstGeom>
          <a:noFill/>
          <a:ln>
            <a:noFill/>
          </a:ln>
        </p:spPr>
      </p:pic>
      <p:pic>
        <p:nvPicPr>
          <p:cNvPr id="1195" name="図 6"/>
          <p:cNvPicPr>
            <a:picLocks noChangeAspect="1" noChangeArrowheads="1"/>
          </p:cNvPicPr>
          <p:nvPr/>
        </p:nvPicPr>
        <p:blipFill>
          <a:blip r:embed="rId1"/>
          <a:srcRect l="45485" r="22362" b="13330"/>
          <a:stretch>
            <a:fillRect/>
          </a:stretch>
        </p:blipFill>
        <p:spPr>
          <a:xfrm>
            <a:off x="2555875" y="1609725"/>
            <a:ext cx="5329238" cy="3781425"/>
          </a:xfrm>
          <a:prstGeom prst="rect">
            <a:avLst/>
          </a:prstGeom>
          <a:noFill/>
          <a:ln>
            <a:noFill/>
          </a:ln>
        </p:spPr>
      </p:pic>
      <p:sp>
        <p:nvSpPr>
          <p:cNvPr id="1196" name="タイトル 1"/>
          <p:cNvSpPr>
            <a:spLocks noGrp="1"/>
          </p:cNvSpPr>
          <p:nvPr>
            <p:ph type="title"/>
          </p:nvPr>
        </p:nvSpPr>
        <p:spPr>
          <a:xfrm>
            <a:off x="0" y="0"/>
            <a:ext cx="9144000" cy="914400"/>
          </a:xfrm>
          <a:gradFill rotWithShape="1">
            <a:gsLst>
              <a:gs pos="0">
                <a:srgbClr val="008000"/>
              </a:gs>
              <a:gs pos="100000">
                <a:srgbClr val="FFFFFF"/>
              </a:gs>
            </a:gsLst>
            <a:lin ang="10800000" scaled="0"/>
            <a:tileRect/>
          </a:gradFill>
        </p:spPr>
        <p:txBody>
          <a:bodyPr/>
          <a:lstStyle/>
          <a:p>
            <a:pPr eaLnBrk="1" hangingPunct="1"/>
            <a:r>
              <a:rPr lang="ja-JP" altLang="en-US">
                <a:latin typeface="ＤＦＰ中太丸ゴシック体"/>
                <a:ea typeface="ＤＦＰ中太丸ゴシック体"/>
                <a:cs typeface="ＤＦＰ中太丸ゴシック体"/>
              </a:rPr>
              <a:t>生育調査結果</a:t>
            </a:r>
          </a:p>
        </p:txBody>
      </p:sp>
      <p:pic>
        <p:nvPicPr>
          <p:cNvPr id="1197" name="Picture 14" descr="\\10.2.5.189\usbdisk1\経営研究課\センターフェア\使えそうな図など\センターロゴ.jpg"/>
          <p:cNvPicPr>
            <a:picLocks noChangeAspect="1" noChangeArrowheads="1"/>
          </p:cNvPicPr>
          <p:nvPr/>
        </p:nvPicPr>
        <p:blipFill>
          <a:blip r:embed="rId2"/>
          <a:stretch>
            <a:fillRect/>
          </a:stretch>
        </p:blipFill>
        <p:spPr>
          <a:xfrm>
            <a:off x="0" y="0"/>
            <a:ext cx="914400" cy="914400"/>
          </a:xfrm>
          <a:prstGeom prst="rect">
            <a:avLst/>
          </a:prstGeom>
          <a:noFill/>
          <a:ln>
            <a:noFill/>
          </a:ln>
        </p:spPr>
      </p:pic>
      <p:cxnSp>
        <p:nvCxnSpPr>
          <p:cNvPr id="1198" name="直線コネクタ 2"/>
          <p:cNvCxnSpPr/>
          <p:nvPr/>
        </p:nvCxnSpPr>
        <p:spPr>
          <a:xfrm>
            <a:off x="5645150" y="3933825"/>
            <a:ext cx="68738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99" name="直線コネクタ 7"/>
          <p:cNvCxnSpPr/>
          <p:nvPr/>
        </p:nvCxnSpPr>
        <p:spPr>
          <a:xfrm>
            <a:off x="5645150" y="4437063"/>
            <a:ext cx="68738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1200" name="オーディオ 1">
            <a:hlinkClick r:id="" action="ppaction://media"/>
          </p:cNvPr>
          <p:cNvPicPr>
            <a:picLocks noChangeAspect="1"/>
          </p:cNvPicPr>
          <p:nvPr>
            <a:audioFile r:link="rId3" contentType="audio/mp4"/>
            <p:extLst>
              <p:ext uri="{DAA4B4D4-6D71-4841-9C94-3DE7FCFB9230}">
                <p14:media xmlns:p14="http://schemas.microsoft.com/office/powerpoint/2010/main" r:embed="rId4"/>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Tm="14112" p14:dur="2000"/>
    </mc:Choice>
    <mc:Fallback>
      <p:transition spd="slow" advTm="141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0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00"/>
                </p:tgtEl>
              </p:cMediaNode>
            </p:audio>
          </p:childTnLst>
        </p:cTn>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schemeClr>
            </a:gs>
            <a:gs pos="100000">
              <a:schemeClr val="phClr">
                <a:lumMod val="99000"/>
                <a:satMod val="120000"/>
                <a:shade val="78000"/>
              </a:schemeClr>
            </a:gs>
          </a:gsLst>
          <a:lin ang="5400000" scaled="0"/>
          <a:tileRect/>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Elements>
  <a:objectDefaults/>
  <a:extraClrSchemeLst/>
</a:theme>
</file>

<file path=docProps/app.xml><?xml version="1.0" encoding="utf-8"?>
<Properties xmlns:vt="http://schemas.openxmlformats.org/officeDocument/2006/docPropsVTypes" xmlns="http://schemas.openxmlformats.org/officeDocument/2006/extended-properties">
  <TotalTime>4535</TotalTime>
  <Words>1010</Words>
  <Application>JUST Focus</Application>
  <Paragraphs>156</Paragraphs>
  <ScaleCrop>false</ScaleCrop>
  <HeadingPairs>
    <vt:vector size="8" baseType="variant">
      <vt:variant>
        <vt:lpstr>使用されているフォント</vt:lpstr>
      </vt:variant>
      <vt:variant>
        <vt:i4>4</vt:i4>
      </vt:variant>
      <vt:variant>
        <vt:lpstr>テーマ</vt:lpstr>
      </vt:variant>
      <vt:variant>
        <vt:i4>1</vt:i4>
      </vt:variant>
      <vt:variant>
        <vt:lpstr>埋め込まれた OLE サーバー</vt:lpstr>
      </vt:variant>
      <vt:variant>
        <vt:i4>1</vt:i4>
      </vt:variant>
      <vt:variant>
        <vt:lpstr>スライド タイトル</vt:lpstr>
      </vt:variant>
      <vt:variant>
        <vt:i4>20</vt:i4>
      </vt:variant>
    </vt:vector>
  </HeadingPairs>
  <TitlesOfParts>
    <vt:vector size="26" baseType="lpstr">
      <vt:lpstr>ＤＦＰ中太丸ゴシック体</vt:lpstr>
      <vt:lpstr>ＭＳ Ｐゴシック</vt:lpstr>
      <vt:lpstr>Arial</vt:lpstr>
      <vt:lpstr>Calibri</vt:lpstr>
      <vt:lpstr>Office ​​テーマ</vt:lpstr>
      <vt:lpstr>グラフ</vt:lpstr>
      <vt:lpstr>PowerPoint プレゼンテーション</vt:lpstr>
      <vt:lpstr>背景・目的</vt:lpstr>
      <vt:lpstr>背景・目的</vt:lpstr>
      <vt:lpstr>背景・目的</vt:lpstr>
      <vt:lpstr>試験概要</vt:lpstr>
      <vt:lpstr>栽培期間中の気象概要</vt:lpstr>
      <vt:lpstr>生育調査結果</vt:lpstr>
      <vt:lpstr>生育調査結果</vt:lpstr>
      <vt:lpstr>生育調査結果</vt:lpstr>
      <vt:lpstr>収量調査結果</vt:lpstr>
      <vt:lpstr>収量調査結果</vt:lpstr>
      <vt:lpstr>収量調査結果</vt:lpstr>
      <vt:lpstr>収量調査結果</vt:lpstr>
      <vt:lpstr>３年間の調査結果</vt:lpstr>
      <vt:lpstr>３年間の調査結果</vt:lpstr>
      <vt:lpstr>３年間の調査結果</vt:lpstr>
      <vt:lpstr>３年間の調査結果</vt:lpstr>
      <vt:lpstr>３年間の調査結果</vt:lpstr>
      <vt:lpstr>まとめ</vt:lpstr>
      <vt:lpstr>　</vt:lpstr>
    </vt:vector>
  </TitlesOfParts>
  <LinksUpToDate>false</LinksUpToDate>
  <SharedDoc>false</SharedDoc>
  <HyperlinksChanged>false</HyperlinksChanged>
  <AppVersion>3.3.4</AppVersion>
  <PresentationFormat>ユーザー設定</PresentationFormat>
  <Slides>20</Slides>
  <Notes>20</Notes>
  <HiddenSlides>0</HiddenSlides>
  <MMClips>20</MMClips>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cp:lastPrinted>2021-02-22T06:02:18Z</cp:lastPrinted>
  <dcterms:created xsi:type="dcterms:W3CDTF">2015-02-26T23:46:05Z</dcterms:created>
  <dcterms:modified xsi:type="dcterms:W3CDTF">2021-03-31T03:12:02Z</dcterms:modified>
  <cp:revision>123</cp:revision>
</cp:coreProperties>
</file>

<file path=docProps/custom.xml><?xml version="1.0" encoding="utf-8"?>
<Properties xmlns:vt="http://schemas.openxmlformats.org/officeDocument/2006/docPropsVTypes" xmlns="http://schemas.openxmlformats.org/officeDocument/2006/custom-properties"/>
</file>