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66" r:id="rId2"/>
    <p:sldId id="310" r:id="rId3"/>
    <p:sldId id="377" r:id="rId4"/>
    <p:sldId id="343" r:id="rId5"/>
    <p:sldId id="290" r:id="rId6"/>
    <p:sldId id="400" r:id="rId7"/>
    <p:sldId id="399" r:id="rId8"/>
    <p:sldId id="397" r:id="rId9"/>
    <p:sldId id="398" r:id="rId10"/>
    <p:sldId id="307" r:id="rId11"/>
    <p:sldId id="368" r:id="rId12"/>
    <p:sldId id="370" r:id="rId13"/>
    <p:sldId id="387" r:id="rId14"/>
    <p:sldId id="379" r:id="rId15"/>
    <p:sldId id="392" r:id="rId16"/>
    <p:sldId id="380" r:id="rId17"/>
    <p:sldId id="371" r:id="rId18"/>
    <p:sldId id="394" r:id="rId19"/>
    <p:sldId id="393" r:id="rId20"/>
    <p:sldId id="373" r:id="rId21"/>
  </p:sldIdLst>
  <p:sldSz cx="9144000" cy="6858000" type="screen4x3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986" autoAdjust="0"/>
    <p:restoredTop sz="94622" autoAdjust="0"/>
  </p:normalViewPr>
  <p:slideViewPr>
    <p:cSldViewPr>
      <p:cViewPr varScale="1">
        <p:scale>
          <a:sx n="70" d="100"/>
          <a:sy n="70" d="100"/>
        </p:scale>
        <p:origin x="600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0644" tIns="45322" rIns="90644" bIns="45322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4" y="0"/>
            <a:ext cx="2918831" cy="493316"/>
          </a:xfrm>
          <a:prstGeom prst="rect">
            <a:avLst/>
          </a:prstGeom>
        </p:spPr>
        <p:txBody>
          <a:bodyPr vert="horz" lIns="90644" tIns="45322" rIns="90644" bIns="45322" rtlCol="0"/>
          <a:lstStyle>
            <a:lvl1pPr algn="r">
              <a:defRPr sz="1200"/>
            </a:lvl1pPr>
          </a:lstStyle>
          <a:p>
            <a:fld id="{571B9D72-C336-4886-932B-7CDFDC69516C}" type="datetimeFigureOut">
              <a:rPr kumimoji="1" lang="ja-JP" altLang="en-US" smtClean="0"/>
              <a:t>2019/4/5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03288" y="741363"/>
            <a:ext cx="4929187" cy="36972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644" tIns="45322" rIns="90644" bIns="45322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vert="horz" lIns="90644" tIns="45322" rIns="90644" bIns="45322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0644" tIns="45322" rIns="90644" bIns="45322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4" y="9371285"/>
            <a:ext cx="2918831" cy="493316"/>
          </a:xfrm>
          <a:prstGeom prst="rect">
            <a:avLst/>
          </a:prstGeom>
        </p:spPr>
        <p:txBody>
          <a:bodyPr vert="horz" lIns="90644" tIns="45322" rIns="90644" bIns="45322" rtlCol="0" anchor="b"/>
          <a:lstStyle>
            <a:lvl1pPr algn="r">
              <a:defRPr sz="1200"/>
            </a:lvl1pPr>
          </a:lstStyle>
          <a:p>
            <a:fld id="{FB90330D-604E-44BF-BB74-5713C1C5EC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215357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F6031-CE50-4374-B337-99DF0E7C8391}" type="datetimeFigureOut">
              <a:rPr kumimoji="1" lang="ja-JP" altLang="en-US" smtClean="0"/>
              <a:t>2019/4/5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8B5BF-4560-4FD2-8B96-4251407EBDD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51863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F6031-CE50-4374-B337-99DF0E7C8391}" type="datetimeFigureOut">
              <a:rPr kumimoji="1" lang="ja-JP" altLang="en-US" smtClean="0"/>
              <a:t>2019/4/5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8B5BF-4560-4FD2-8B96-4251407EBDD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980109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F6031-CE50-4374-B337-99DF0E7C8391}" type="datetimeFigureOut">
              <a:rPr kumimoji="1" lang="ja-JP" altLang="en-US" smtClean="0"/>
              <a:t>2019/4/5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8B5BF-4560-4FD2-8B96-4251407EBDD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140543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F6031-CE50-4374-B337-99DF0E7C8391}" type="datetimeFigureOut">
              <a:rPr kumimoji="1" lang="ja-JP" altLang="en-US" smtClean="0"/>
              <a:t>2019/4/5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8B5BF-4560-4FD2-8B96-4251407EBDD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636036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F6031-CE50-4374-B337-99DF0E7C8391}" type="datetimeFigureOut">
              <a:rPr kumimoji="1" lang="ja-JP" altLang="en-US" smtClean="0"/>
              <a:t>2019/4/5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8B5BF-4560-4FD2-8B96-4251407EBDD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732939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F6031-CE50-4374-B337-99DF0E7C8391}" type="datetimeFigureOut">
              <a:rPr kumimoji="1" lang="ja-JP" altLang="en-US" smtClean="0"/>
              <a:t>2019/4/5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8B5BF-4560-4FD2-8B96-4251407EBDD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597381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F6031-CE50-4374-B337-99DF0E7C8391}" type="datetimeFigureOut">
              <a:rPr kumimoji="1" lang="ja-JP" altLang="en-US" smtClean="0"/>
              <a:t>2019/4/5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8B5BF-4560-4FD2-8B96-4251407EBDD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99587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F6031-CE50-4374-B337-99DF0E7C8391}" type="datetimeFigureOut">
              <a:rPr kumimoji="1" lang="ja-JP" altLang="en-US" smtClean="0"/>
              <a:t>2019/4/5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8B5BF-4560-4FD2-8B96-4251407EBDD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229505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F6031-CE50-4374-B337-99DF0E7C8391}" type="datetimeFigureOut">
              <a:rPr kumimoji="1" lang="ja-JP" altLang="en-US" smtClean="0"/>
              <a:t>2019/4/5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8B5BF-4560-4FD2-8B96-4251407EBDD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443197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F6031-CE50-4374-B337-99DF0E7C8391}" type="datetimeFigureOut">
              <a:rPr kumimoji="1" lang="ja-JP" altLang="en-US" smtClean="0"/>
              <a:t>2019/4/5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8B5BF-4560-4FD2-8B96-4251407EBDD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29043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F6031-CE50-4374-B337-99DF0E7C8391}" type="datetimeFigureOut">
              <a:rPr kumimoji="1" lang="ja-JP" altLang="en-US" smtClean="0"/>
              <a:t>2019/4/5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8B5BF-4560-4FD2-8B96-4251407EBDD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37374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FF6031-CE50-4374-B337-99DF0E7C8391}" type="datetimeFigureOut">
              <a:rPr kumimoji="1" lang="ja-JP" altLang="en-US" smtClean="0"/>
              <a:t>2019/4/5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C8B5BF-4560-4FD2-8B96-4251407EBDD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979309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hyperlink" Target="https://www.google.co.jp/url?sa=i&amp;rct=j&amp;q=&amp;esrc=s&amp;source=images&amp;cd=&amp;cad=rja&amp;uact=8&amp;ved=2ahUKEwjspbu1kLzZAhWCjpQKHW1VAPIQjRx6BAgAEAY&amp;url=https://www.hkd.mlit.go.jp/ky/kn/kawa_kan/ud49g7000000ftk2.html&amp;psig=AOvVaw36vdEbSlVYy_BLT7ZXZiD8&amp;ust=1519478255856623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ext Box 8"/>
          <p:cNvSpPr txBox="1">
            <a:spLocks noChangeArrowheads="1"/>
          </p:cNvSpPr>
          <p:nvPr/>
        </p:nvSpPr>
        <p:spPr bwMode="auto">
          <a:xfrm>
            <a:off x="1508125" y="5319713"/>
            <a:ext cx="6229350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ja-JP" altLang="en-US" sz="280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ea typeface="ＤＨＰ特太ゴシック体" pitchFamily="2" charset="-128"/>
              </a:rPr>
              <a:t>平成２０年８月２１日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ja-JP" altLang="en-US" sz="280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ea typeface="ＤＨＰ特太ゴシック体" pitchFamily="2" charset="-128"/>
              </a:rPr>
              <a:t>四国地方整備局　徳島河川国道事務所</a:t>
            </a:r>
          </a:p>
        </p:txBody>
      </p:sp>
      <p:sp>
        <p:nvSpPr>
          <p:cNvPr id="63" name="Rectangle 9"/>
          <p:cNvSpPr>
            <a:spLocks noChangeArrowheads="1"/>
          </p:cNvSpPr>
          <p:nvPr/>
        </p:nvSpPr>
        <p:spPr bwMode="auto">
          <a:xfrm>
            <a:off x="-7938" y="1588"/>
            <a:ext cx="9144001" cy="914400"/>
          </a:xfrm>
          <a:prstGeom prst="rect">
            <a:avLst/>
          </a:prstGeom>
          <a:gradFill rotWithShape="0">
            <a:gsLst>
              <a:gs pos="0">
                <a:srgbClr val="99CCFF"/>
              </a:gs>
              <a:gs pos="100000">
                <a:srgbClr val="FFFFFF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8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charset="0"/>
            </a:endParaRPr>
          </a:p>
        </p:txBody>
      </p:sp>
      <p:sp>
        <p:nvSpPr>
          <p:cNvPr id="64" name="Rectangle 10"/>
          <p:cNvSpPr>
            <a:spLocks noChangeArrowheads="1"/>
          </p:cNvSpPr>
          <p:nvPr/>
        </p:nvSpPr>
        <p:spPr bwMode="auto">
          <a:xfrm>
            <a:off x="0" y="5334000"/>
            <a:ext cx="9144000" cy="1524000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100000">
                <a:srgbClr val="99CCFF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8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charset="0"/>
            </a:endParaRPr>
          </a:p>
        </p:txBody>
      </p:sp>
      <p:sp>
        <p:nvSpPr>
          <p:cNvPr id="65" name="Oval 18"/>
          <p:cNvSpPr>
            <a:spLocks noChangeAspect="1" noChangeArrowheads="1"/>
          </p:cNvSpPr>
          <p:nvPr/>
        </p:nvSpPr>
        <p:spPr bwMode="auto">
          <a:xfrm rot="20782608">
            <a:off x="779629" y="350866"/>
            <a:ext cx="1066800" cy="977900"/>
          </a:xfrm>
          <a:prstGeom prst="ellipse">
            <a:avLst/>
          </a:prstGeom>
          <a:gradFill rotWithShape="0">
            <a:gsLst>
              <a:gs pos="0">
                <a:srgbClr val="FFFFFF"/>
              </a:gs>
              <a:gs pos="100000">
                <a:srgbClr val="FFFF66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>
                <a:solidFill>
                  <a:srgbClr val="00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5500" b="0" i="0" u="none" strike="noStrike" kern="0" cap="none" spc="0" normalizeH="0" baseline="0" noProof="0" dirty="0" smtClean="0">
                <a:ln>
                  <a:noFill/>
                </a:ln>
                <a:solidFill>
                  <a:srgbClr val="FF9900"/>
                </a:solidFill>
                <a:effectLst/>
                <a:uLnTx/>
                <a:uFillTx/>
                <a:latin typeface="Times New Roman" pitchFamily="18" charset="0"/>
                <a:ea typeface="HG創英角ﾎﾟｯﾌﾟ体" pitchFamily="49" charset="-128"/>
              </a:rPr>
              <a:t>那</a:t>
            </a:r>
            <a:endParaRPr kumimoji="0" lang="ja-JP" altLang="en-US" sz="5500" b="0" i="0" u="none" strike="noStrike" kern="0" cap="none" spc="0" normalizeH="0" baseline="0" noProof="0" dirty="0">
              <a:ln>
                <a:noFill/>
              </a:ln>
              <a:solidFill>
                <a:srgbClr val="FF9900"/>
              </a:solidFill>
              <a:effectLst/>
              <a:uLnTx/>
              <a:uFillTx/>
              <a:latin typeface="Times New Roman" pitchFamily="18" charset="0"/>
              <a:ea typeface="HG創英角ﾎﾟｯﾌﾟ体" pitchFamily="49" charset="-128"/>
            </a:endParaRPr>
          </a:p>
        </p:txBody>
      </p:sp>
      <p:sp>
        <p:nvSpPr>
          <p:cNvPr id="66" name="Oval 19"/>
          <p:cNvSpPr>
            <a:spLocks noChangeArrowheads="1"/>
          </p:cNvSpPr>
          <p:nvPr/>
        </p:nvSpPr>
        <p:spPr bwMode="auto">
          <a:xfrm>
            <a:off x="1143000" y="990600"/>
            <a:ext cx="6934200" cy="4419600"/>
          </a:xfrm>
          <a:prstGeom prst="ellipse">
            <a:avLst/>
          </a:prstGeom>
          <a:noFill/>
          <a:ln w="69850">
            <a:solidFill>
              <a:srgbClr val="FF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ja-JP" altLang="en-US" b="1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67" name="Oval 22"/>
          <p:cNvSpPr>
            <a:spLocks noChangeAspect="1" noChangeArrowheads="1"/>
          </p:cNvSpPr>
          <p:nvPr/>
        </p:nvSpPr>
        <p:spPr bwMode="auto">
          <a:xfrm rot="1035619">
            <a:off x="3129129" y="336578"/>
            <a:ext cx="1066800" cy="977900"/>
          </a:xfrm>
          <a:prstGeom prst="ellipse">
            <a:avLst/>
          </a:prstGeom>
          <a:gradFill rotWithShape="0">
            <a:gsLst>
              <a:gs pos="0">
                <a:srgbClr val="FFFFFF"/>
              </a:gs>
              <a:gs pos="100000">
                <a:srgbClr val="66FFFF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>
                <a:solidFill>
                  <a:srgbClr val="00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5400" b="0" i="0" u="none" strike="noStrike" kern="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imes New Roman" pitchFamily="18" charset="0"/>
                <a:ea typeface="HG創英角ﾎﾟｯﾌﾟ体" pitchFamily="49" charset="-128"/>
              </a:rPr>
              <a:t>川</a:t>
            </a:r>
          </a:p>
        </p:txBody>
      </p:sp>
      <p:sp>
        <p:nvSpPr>
          <p:cNvPr id="68" name="Oval 23"/>
          <p:cNvSpPr>
            <a:spLocks noChangeArrowheads="1"/>
          </p:cNvSpPr>
          <p:nvPr/>
        </p:nvSpPr>
        <p:spPr bwMode="auto">
          <a:xfrm>
            <a:off x="4264191" y="733453"/>
            <a:ext cx="533400" cy="533400"/>
          </a:xfrm>
          <a:prstGeom prst="ellipse">
            <a:avLst/>
          </a:prstGeom>
          <a:solidFill>
            <a:srgbClr val="00008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99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kumimoji="0" lang="ja-JP" altLang="en-US" dirty="0" smtClean="0">
                <a:solidFill>
                  <a:srgbClr val="FFFFFF"/>
                </a:solidFill>
                <a:latin typeface="Times New Roman" pitchFamily="18" charset="0"/>
                <a:ea typeface="HG創英角ﾎﾟｯﾌﾟ体" pitchFamily="49" charset="-128"/>
              </a:rPr>
              <a:t>の</a:t>
            </a:r>
            <a:endParaRPr kumimoji="0" lang="ja-JP" altLang="en-US" dirty="0">
              <a:solidFill>
                <a:srgbClr val="FFFFFF"/>
              </a:solidFill>
              <a:latin typeface="Times New Roman" pitchFamily="18" charset="0"/>
              <a:ea typeface="HG創英角ﾎﾟｯﾌﾟ体" pitchFamily="49" charset="-128"/>
            </a:endParaRPr>
          </a:p>
        </p:txBody>
      </p:sp>
      <p:sp>
        <p:nvSpPr>
          <p:cNvPr id="69" name="Oval 25"/>
          <p:cNvSpPr>
            <a:spLocks noChangeAspect="1" noChangeArrowheads="1"/>
          </p:cNvSpPr>
          <p:nvPr/>
        </p:nvSpPr>
        <p:spPr bwMode="auto">
          <a:xfrm rot="194103">
            <a:off x="1951204" y="179416"/>
            <a:ext cx="1066800" cy="977900"/>
          </a:xfrm>
          <a:prstGeom prst="ellipse">
            <a:avLst/>
          </a:prstGeom>
          <a:gradFill rotWithShape="0">
            <a:gsLst>
              <a:gs pos="0">
                <a:srgbClr val="FFFFFF"/>
              </a:gs>
              <a:gs pos="100000">
                <a:srgbClr val="FF99CC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>
                <a:solidFill>
                  <a:srgbClr val="00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54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HG創英角ﾎﾟｯﾌﾟ体" pitchFamily="49" charset="-128"/>
              </a:rPr>
              <a:t>賀</a:t>
            </a:r>
            <a:endParaRPr kumimoji="0" lang="ja-JP" altLang="en-US" sz="54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itchFamily="18" charset="0"/>
              <a:ea typeface="HG創英角ﾎﾟｯﾌﾟ体" pitchFamily="49" charset="-128"/>
            </a:endParaRPr>
          </a:p>
        </p:txBody>
      </p:sp>
      <p:sp>
        <p:nvSpPr>
          <p:cNvPr id="70" name="Oval 32"/>
          <p:cNvSpPr>
            <a:spLocks noChangeArrowheads="1"/>
          </p:cNvSpPr>
          <p:nvPr/>
        </p:nvSpPr>
        <p:spPr bwMode="auto">
          <a:xfrm>
            <a:off x="6096000" y="4876800"/>
            <a:ext cx="1219200" cy="381000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8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charset="0"/>
            </a:endParaRPr>
          </a:p>
        </p:txBody>
      </p:sp>
      <p:grpSp>
        <p:nvGrpSpPr>
          <p:cNvPr id="71" name="Group 41"/>
          <p:cNvGrpSpPr>
            <a:grpSpLocks/>
          </p:cNvGrpSpPr>
          <p:nvPr/>
        </p:nvGrpSpPr>
        <p:grpSpPr bwMode="auto">
          <a:xfrm>
            <a:off x="-609600" y="-384175"/>
            <a:ext cx="9601200" cy="7242175"/>
            <a:chOff x="-384" y="-242"/>
            <a:chExt cx="6048" cy="4562"/>
          </a:xfrm>
        </p:grpSpPr>
        <p:sp>
          <p:nvSpPr>
            <p:cNvPr id="72" name="Oval 11"/>
            <p:cNvSpPr>
              <a:spLocks noChangeAspect="1" noChangeArrowheads="1"/>
            </p:cNvSpPr>
            <p:nvPr/>
          </p:nvSpPr>
          <p:spPr bwMode="auto">
            <a:xfrm>
              <a:off x="4992" y="1008"/>
              <a:ext cx="672" cy="616"/>
            </a:xfrm>
            <a:prstGeom prst="ellipse">
              <a:avLst/>
            </a:prstGeom>
            <a:gradFill rotWithShape="0">
              <a:gsLst>
                <a:gs pos="0">
                  <a:srgbClr val="FFFFFF"/>
                </a:gs>
                <a:gs pos="100000">
                  <a:srgbClr val="99CC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>
                  <a:solidFill>
                    <a:srgbClr val="00FFFF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</a:endParaRPr>
            </a:p>
          </p:txBody>
        </p:sp>
        <p:sp>
          <p:nvSpPr>
            <p:cNvPr id="73" name="Oval 12"/>
            <p:cNvSpPr>
              <a:spLocks noChangeAspect="1" noChangeArrowheads="1"/>
            </p:cNvSpPr>
            <p:nvPr/>
          </p:nvSpPr>
          <p:spPr bwMode="auto">
            <a:xfrm>
              <a:off x="4608" y="936"/>
              <a:ext cx="144" cy="132"/>
            </a:xfrm>
            <a:prstGeom prst="ellipse">
              <a:avLst/>
            </a:prstGeom>
            <a:gradFill rotWithShape="0">
              <a:gsLst>
                <a:gs pos="0">
                  <a:srgbClr val="FFFFFF"/>
                </a:gs>
                <a:gs pos="100000">
                  <a:srgbClr val="CC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>
                  <a:solidFill>
                    <a:srgbClr val="00FFFF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</a:endParaRPr>
            </a:p>
          </p:txBody>
        </p:sp>
        <p:sp>
          <p:nvSpPr>
            <p:cNvPr id="74" name="Oval 13"/>
            <p:cNvSpPr>
              <a:spLocks noChangeAspect="1" noChangeArrowheads="1"/>
            </p:cNvSpPr>
            <p:nvPr/>
          </p:nvSpPr>
          <p:spPr bwMode="auto">
            <a:xfrm>
              <a:off x="192" y="144"/>
              <a:ext cx="336" cy="308"/>
            </a:xfrm>
            <a:prstGeom prst="ellipse">
              <a:avLst/>
            </a:prstGeom>
            <a:gradFill rotWithShape="0">
              <a:gsLst>
                <a:gs pos="0">
                  <a:srgbClr val="FFFFFF"/>
                </a:gs>
                <a:gs pos="100000">
                  <a:srgbClr val="CC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>
                  <a:solidFill>
                    <a:srgbClr val="00FFFF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</a:endParaRPr>
            </a:p>
          </p:txBody>
        </p:sp>
        <p:sp>
          <p:nvSpPr>
            <p:cNvPr id="75" name="Oval 14"/>
            <p:cNvSpPr>
              <a:spLocks noChangeAspect="1" noChangeArrowheads="1"/>
            </p:cNvSpPr>
            <p:nvPr/>
          </p:nvSpPr>
          <p:spPr bwMode="auto">
            <a:xfrm>
              <a:off x="480" y="1008"/>
              <a:ext cx="432" cy="396"/>
            </a:xfrm>
            <a:prstGeom prst="ellipse">
              <a:avLst/>
            </a:prstGeom>
            <a:gradFill rotWithShape="0">
              <a:gsLst>
                <a:gs pos="0">
                  <a:srgbClr val="FFFFFF"/>
                </a:gs>
                <a:gs pos="100000">
                  <a:srgbClr val="CCEC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>
                  <a:solidFill>
                    <a:srgbClr val="00FFFF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</a:endParaRPr>
            </a:p>
          </p:txBody>
        </p:sp>
        <p:sp>
          <p:nvSpPr>
            <p:cNvPr id="76" name="Oval 15"/>
            <p:cNvSpPr>
              <a:spLocks noChangeAspect="1" noChangeArrowheads="1"/>
            </p:cNvSpPr>
            <p:nvPr/>
          </p:nvSpPr>
          <p:spPr bwMode="auto">
            <a:xfrm>
              <a:off x="2400" y="3924"/>
              <a:ext cx="432" cy="396"/>
            </a:xfrm>
            <a:prstGeom prst="ellipse">
              <a:avLst/>
            </a:prstGeom>
            <a:gradFill rotWithShape="0">
              <a:gsLst>
                <a:gs pos="0">
                  <a:srgbClr val="FFFFFF"/>
                </a:gs>
                <a:gs pos="100000">
                  <a:srgbClr val="CCEC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>
                  <a:solidFill>
                    <a:srgbClr val="00FFFF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</a:endParaRPr>
            </a:p>
          </p:txBody>
        </p:sp>
        <p:sp>
          <p:nvSpPr>
            <p:cNvPr id="77" name="Oval 16"/>
            <p:cNvSpPr>
              <a:spLocks noChangeAspect="1" noChangeArrowheads="1"/>
            </p:cNvSpPr>
            <p:nvPr/>
          </p:nvSpPr>
          <p:spPr bwMode="auto">
            <a:xfrm>
              <a:off x="4896" y="3648"/>
              <a:ext cx="576" cy="528"/>
            </a:xfrm>
            <a:prstGeom prst="ellipse">
              <a:avLst/>
            </a:prstGeom>
            <a:gradFill rotWithShape="0">
              <a:gsLst>
                <a:gs pos="0">
                  <a:srgbClr val="FFFFFF"/>
                </a:gs>
                <a:gs pos="100000">
                  <a:srgbClr val="CC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>
                  <a:solidFill>
                    <a:srgbClr val="00FFFF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</a:endParaRPr>
            </a:p>
          </p:txBody>
        </p:sp>
        <p:sp>
          <p:nvSpPr>
            <p:cNvPr id="78" name="Oval 17"/>
            <p:cNvSpPr>
              <a:spLocks noChangeAspect="1" noChangeArrowheads="1"/>
            </p:cNvSpPr>
            <p:nvPr/>
          </p:nvSpPr>
          <p:spPr bwMode="auto">
            <a:xfrm>
              <a:off x="5232" y="384"/>
              <a:ext cx="192" cy="176"/>
            </a:xfrm>
            <a:prstGeom prst="ellipse">
              <a:avLst/>
            </a:prstGeom>
            <a:gradFill rotWithShape="0">
              <a:gsLst>
                <a:gs pos="0">
                  <a:srgbClr val="FFFFFF"/>
                </a:gs>
                <a:gs pos="100000">
                  <a:srgbClr val="CC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>
                  <a:solidFill>
                    <a:srgbClr val="00FFFF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</a:endParaRPr>
            </a:p>
          </p:txBody>
        </p:sp>
        <p:sp>
          <p:nvSpPr>
            <p:cNvPr id="79" name="Oval 20"/>
            <p:cNvSpPr>
              <a:spLocks noChangeAspect="1" noChangeArrowheads="1"/>
            </p:cNvSpPr>
            <p:nvPr/>
          </p:nvSpPr>
          <p:spPr bwMode="auto">
            <a:xfrm>
              <a:off x="528" y="2448"/>
              <a:ext cx="624" cy="572"/>
            </a:xfrm>
            <a:prstGeom prst="ellipse">
              <a:avLst/>
            </a:prstGeom>
            <a:gradFill rotWithShape="0">
              <a:gsLst>
                <a:gs pos="0">
                  <a:srgbClr val="FFFFFF"/>
                </a:gs>
                <a:gs pos="100000">
                  <a:srgbClr val="CC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>
                  <a:solidFill>
                    <a:srgbClr val="00FFFF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</a:endParaRPr>
            </a:p>
          </p:txBody>
        </p:sp>
        <p:sp>
          <p:nvSpPr>
            <p:cNvPr id="80" name="Oval 21"/>
            <p:cNvSpPr>
              <a:spLocks noChangeAspect="1" noChangeArrowheads="1"/>
            </p:cNvSpPr>
            <p:nvPr/>
          </p:nvSpPr>
          <p:spPr bwMode="auto">
            <a:xfrm>
              <a:off x="3120" y="2640"/>
              <a:ext cx="1008" cy="924"/>
            </a:xfrm>
            <a:prstGeom prst="ellipse">
              <a:avLst/>
            </a:prstGeom>
            <a:gradFill rotWithShape="0">
              <a:gsLst>
                <a:gs pos="0">
                  <a:srgbClr val="FFFFFF"/>
                </a:gs>
                <a:gs pos="100000">
                  <a:srgbClr val="CC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>
                  <a:solidFill>
                    <a:srgbClr val="00FFFF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</a:endParaRPr>
            </a:p>
          </p:txBody>
        </p:sp>
        <p:sp>
          <p:nvSpPr>
            <p:cNvPr id="81" name="Oval 28"/>
            <p:cNvSpPr>
              <a:spLocks noChangeAspect="1" noChangeArrowheads="1"/>
            </p:cNvSpPr>
            <p:nvPr/>
          </p:nvSpPr>
          <p:spPr bwMode="auto">
            <a:xfrm>
              <a:off x="0" y="1728"/>
              <a:ext cx="240" cy="220"/>
            </a:xfrm>
            <a:prstGeom prst="ellipse">
              <a:avLst/>
            </a:prstGeom>
            <a:gradFill rotWithShape="0">
              <a:gsLst>
                <a:gs pos="0">
                  <a:srgbClr val="FFFFFF"/>
                </a:gs>
                <a:gs pos="100000">
                  <a:srgbClr val="CC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>
                  <a:solidFill>
                    <a:srgbClr val="00FFFF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</a:endParaRPr>
            </a:p>
          </p:txBody>
        </p:sp>
        <p:sp>
          <p:nvSpPr>
            <p:cNvPr id="82" name="Oval 30"/>
            <p:cNvSpPr>
              <a:spLocks noChangeAspect="1" noChangeArrowheads="1"/>
            </p:cNvSpPr>
            <p:nvPr/>
          </p:nvSpPr>
          <p:spPr bwMode="auto">
            <a:xfrm>
              <a:off x="-384" y="3120"/>
              <a:ext cx="768" cy="704"/>
            </a:xfrm>
            <a:prstGeom prst="ellipse">
              <a:avLst/>
            </a:prstGeom>
            <a:gradFill rotWithShape="0">
              <a:gsLst>
                <a:gs pos="0">
                  <a:srgbClr val="FFFFFF"/>
                </a:gs>
                <a:gs pos="100000">
                  <a:srgbClr val="99CC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>
                  <a:solidFill>
                    <a:srgbClr val="00FFFF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</a:endParaRPr>
            </a:p>
          </p:txBody>
        </p:sp>
        <p:sp>
          <p:nvSpPr>
            <p:cNvPr id="83" name="Oval 31"/>
            <p:cNvSpPr>
              <a:spLocks noChangeAspect="1" noChangeArrowheads="1"/>
            </p:cNvSpPr>
            <p:nvPr/>
          </p:nvSpPr>
          <p:spPr bwMode="auto">
            <a:xfrm>
              <a:off x="480" y="4008"/>
              <a:ext cx="240" cy="220"/>
            </a:xfrm>
            <a:prstGeom prst="ellipse">
              <a:avLst/>
            </a:prstGeom>
            <a:gradFill rotWithShape="0">
              <a:gsLst>
                <a:gs pos="0">
                  <a:srgbClr val="FFFFFF"/>
                </a:gs>
                <a:gs pos="100000">
                  <a:srgbClr val="CC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>
                  <a:solidFill>
                    <a:srgbClr val="00FFFF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</a:endParaRPr>
            </a:p>
          </p:txBody>
        </p:sp>
        <p:sp>
          <p:nvSpPr>
            <p:cNvPr id="84" name="Oval 33"/>
            <p:cNvSpPr>
              <a:spLocks noChangeAspect="1" noChangeArrowheads="1"/>
            </p:cNvSpPr>
            <p:nvPr/>
          </p:nvSpPr>
          <p:spPr bwMode="auto">
            <a:xfrm>
              <a:off x="4080" y="-242"/>
              <a:ext cx="528" cy="484"/>
            </a:xfrm>
            <a:prstGeom prst="ellipse">
              <a:avLst/>
            </a:prstGeom>
            <a:gradFill rotWithShape="0">
              <a:gsLst>
                <a:gs pos="0">
                  <a:srgbClr val="FFFFFF"/>
                </a:gs>
                <a:gs pos="100000">
                  <a:srgbClr val="CCEC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>
                  <a:solidFill>
                    <a:srgbClr val="00FFFF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</a:endParaRPr>
            </a:p>
          </p:txBody>
        </p:sp>
      </p:grpSp>
      <p:sp>
        <p:nvSpPr>
          <p:cNvPr id="86" name="Rectangle 37"/>
          <p:cNvSpPr>
            <a:spLocks noChangeArrowheads="1"/>
          </p:cNvSpPr>
          <p:nvPr/>
        </p:nvSpPr>
        <p:spPr bwMode="auto">
          <a:xfrm>
            <a:off x="3882279" y="1323499"/>
            <a:ext cx="4804521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80">
                    <a:alpha val="5000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kumimoji="1" sz="4400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1pPr>
            <a:lvl2pPr>
              <a:defRPr kumimoji="1" sz="4400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2pPr>
            <a:lvl3pPr>
              <a:defRPr kumimoji="1" sz="4400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3pPr>
            <a:lvl4pPr>
              <a:defRPr kumimoji="1" sz="4400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4pPr>
            <a:lvl5pPr>
              <a:defRPr kumimoji="1" sz="4400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ja-JP" altLang="en-US" sz="5400" dirty="0" smtClean="0">
                <a:solidFill>
                  <a:srgbClr val="3399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HGP創英角ﾎﾟｯﾌﾟ体" pitchFamily="50" charset="-128"/>
              </a:rPr>
              <a:t>水害を知ろう！</a:t>
            </a:r>
          </a:p>
        </p:txBody>
      </p:sp>
      <p:sp>
        <p:nvSpPr>
          <p:cNvPr id="88" name="Text Box 29"/>
          <p:cNvSpPr txBox="1">
            <a:spLocks noChangeArrowheads="1"/>
          </p:cNvSpPr>
          <p:nvPr/>
        </p:nvSpPr>
        <p:spPr bwMode="auto">
          <a:xfrm>
            <a:off x="20198" y="2228850"/>
            <a:ext cx="91440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ja-JP" altLang="en-US" sz="2400" b="1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～「もしも」の洪水にそなえるためにできることを考えよう～</a:t>
            </a:r>
            <a:endParaRPr kumimoji="0" lang="ja-JP" altLang="en-US" sz="2400" b="1" dirty="0">
              <a:solidFill>
                <a:srgbClr val="00006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2339752" y="2076998"/>
            <a:ext cx="10081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 smtClean="0">
                <a:solidFill>
                  <a:srgbClr val="00206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こうずい</a:t>
            </a:r>
            <a:endParaRPr kumimoji="1" lang="ja-JP" altLang="en-US" sz="1400" dirty="0">
              <a:solidFill>
                <a:srgbClr val="002060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pic>
        <p:nvPicPr>
          <p:cNvPr id="3" name="図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19200" y="3123652"/>
            <a:ext cx="6783463" cy="3353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5163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角丸四角形吹き出し 5"/>
          <p:cNvSpPr/>
          <p:nvPr/>
        </p:nvSpPr>
        <p:spPr>
          <a:xfrm>
            <a:off x="291108" y="908720"/>
            <a:ext cx="5505028" cy="2520280"/>
          </a:xfrm>
          <a:prstGeom prst="wedgeRoundRectCallout">
            <a:avLst>
              <a:gd name="adj1" fmla="val 66598"/>
              <a:gd name="adj2" fmla="val 43925"/>
              <a:gd name="adj3" fmla="val 16667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ja-JP" altLang="en-US" sz="3600" dirty="0">
                <a:solidFill>
                  <a:schemeClr val="tx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洪水に</a:t>
            </a:r>
            <a:r>
              <a:rPr lang="ja-JP" altLang="en-US" sz="3600" dirty="0" smtClean="0">
                <a:solidFill>
                  <a:schemeClr val="tx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より自分の家や</a:t>
            </a:r>
            <a:endParaRPr lang="en-US" altLang="ja-JP" sz="3600" dirty="0" smtClean="0">
              <a:solidFill>
                <a:schemeClr val="tx1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  <a:p>
            <a:pPr algn="ctr">
              <a:lnSpc>
                <a:spcPct val="150000"/>
              </a:lnSpc>
            </a:pPr>
            <a:r>
              <a:rPr lang="ja-JP" altLang="en-US" sz="3600" dirty="0" smtClean="0">
                <a:solidFill>
                  <a:schemeClr val="tx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学校が浸水した</a:t>
            </a:r>
            <a:endParaRPr lang="en-US" altLang="ja-JP" sz="3600" dirty="0" smtClean="0">
              <a:solidFill>
                <a:schemeClr val="tx1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  <a:p>
            <a:pPr algn="ctr">
              <a:lnSpc>
                <a:spcPct val="150000"/>
              </a:lnSpc>
            </a:pPr>
            <a:r>
              <a:rPr lang="ja-JP" altLang="en-US" sz="3600" dirty="0" smtClean="0">
                <a:solidFill>
                  <a:schemeClr val="tx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経験</a:t>
            </a:r>
            <a:r>
              <a:rPr lang="ja-JP" altLang="en-US" sz="3600" dirty="0">
                <a:solidFill>
                  <a:schemeClr val="tx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はありますか</a:t>
            </a:r>
            <a:r>
              <a:rPr lang="ja-JP" altLang="en-US" sz="3600" dirty="0" smtClean="0">
                <a:solidFill>
                  <a:schemeClr val="tx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？</a:t>
            </a:r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5" name="テキスト ボックス 4"/>
          <p:cNvSpPr txBox="1">
            <a:spLocks noChangeArrowheads="1"/>
          </p:cNvSpPr>
          <p:nvPr/>
        </p:nvSpPr>
        <p:spPr bwMode="auto">
          <a:xfrm>
            <a:off x="0" y="0"/>
            <a:ext cx="9144000" cy="769441"/>
          </a:xfrm>
          <a:prstGeom prst="rect">
            <a:avLst/>
          </a:prstGeom>
          <a:solidFill>
            <a:srgbClr val="00B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4400" dirty="0" smtClean="0">
                <a:solidFill>
                  <a:schemeClr val="bg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しつもんです</a:t>
            </a:r>
            <a:endParaRPr lang="ja-JP" altLang="en-US" sz="4400" dirty="0">
              <a:solidFill>
                <a:schemeClr val="bg1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7" name="角丸四角形吹き出し 6"/>
          <p:cNvSpPr/>
          <p:nvPr/>
        </p:nvSpPr>
        <p:spPr>
          <a:xfrm>
            <a:off x="304800" y="3789040"/>
            <a:ext cx="5491336" cy="2520280"/>
          </a:xfrm>
          <a:prstGeom prst="wedgeRoundRectCallout">
            <a:avLst>
              <a:gd name="adj1" fmla="val 65061"/>
              <a:gd name="adj2" fmla="val -43768"/>
              <a:gd name="adj3" fmla="val 16667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ja-JP" altLang="en-US" sz="3600" dirty="0" smtClean="0">
                <a:solidFill>
                  <a:schemeClr val="tx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家族の人から</a:t>
            </a:r>
            <a:endParaRPr lang="en-US" altLang="ja-JP" sz="3600" dirty="0" smtClean="0">
              <a:solidFill>
                <a:schemeClr val="tx1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  <a:p>
            <a:pPr algn="ctr">
              <a:lnSpc>
                <a:spcPct val="150000"/>
              </a:lnSpc>
            </a:pPr>
            <a:r>
              <a:rPr lang="ja-JP" altLang="en-US" sz="3600" dirty="0">
                <a:solidFill>
                  <a:schemeClr val="tx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浸水</a:t>
            </a:r>
            <a:r>
              <a:rPr lang="ja-JP" altLang="en-US" sz="3600" dirty="0" smtClean="0">
                <a:solidFill>
                  <a:schemeClr val="tx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した経験を</a:t>
            </a:r>
            <a:endParaRPr lang="en-US" altLang="ja-JP" sz="3600" dirty="0" smtClean="0">
              <a:solidFill>
                <a:schemeClr val="tx1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  <a:p>
            <a:pPr algn="ctr">
              <a:lnSpc>
                <a:spcPct val="150000"/>
              </a:lnSpc>
            </a:pPr>
            <a:r>
              <a:rPr lang="ja-JP" altLang="en-US" sz="3600" dirty="0" smtClean="0">
                <a:solidFill>
                  <a:schemeClr val="tx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聞いた</a:t>
            </a:r>
            <a:r>
              <a:rPr lang="ja-JP" altLang="en-US" sz="3600" dirty="0">
                <a:solidFill>
                  <a:schemeClr val="tx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事</a:t>
            </a:r>
            <a:r>
              <a:rPr lang="ja-JP" altLang="en-US" sz="3600" dirty="0" smtClean="0">
                <a:solidFill>
                  <a:schemeClr val="tx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が</a:t>
            </a:r>
            <a:r>
              <a:rPr lang="ja-JP" altLang="en-US" sz="3600" dirty="0">
                <a:solidFill>
                  <a:schemeClr val="tx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ありますか</a:t>
            </a:r>
            <a:r>
              <a:rPr lang="ja-JP" altLang="en-US" sz="3600" dirty="0" smtClean="0">
                <a:solidFill>
                  <a:schemeClr val="tx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？</a:t>
            </a:r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2805708" y="1653416"/>
            <a:ext cx="17281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しんすい</a:t>
            </a:r>
            <a:endParaRPr kumimoji="1" lang="ja-JP" altLang="en-US" sz="16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1140211" y="2492896"/>
            <a:ext cx="17281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けいけん</a:t>
            </a:r>
            <a:endParaRPr kumimoji="1" lang="ja-JP" altLang="en-US" sz="16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0" name="スライド番号プレースホルダー 1"/>
          <p:cNvSpPr>
            <a:spLocks noGrp="1"/>
          </p:cNvSpPr>
          <p:nvPr>
            <p:ph type="sldNum" sz="quarter" idx="12"/>
          </p:nvPr>
        </p:nvSpPr>
        <p:spPr>
          <a:xfrm>
            <a:off x="8604250" y="6510338"/>
            <a:ext cx="539750" cy="365125"/>
          </a:xfrm>
        </p:spPr>
        <p:txBody>
          <a:bodyPr/>
          <a:lstStyle/>
          <a:p>
            <a:pPr>
              <a:defRPr/>
            </a:pPr>
            <a:fld id="{D46F41DD-C9B1-4554-9FBB-F2D6A3E0E2CD}" type="slidenum">
              <a:rPr lang="ja-JP" altLang="en-US" sz="2400" smtClean="0">
                <a:solidFill>
                  <a:schemeClr val="tx1"/>
                </a:solidFill>
              </a:rPr>
              <a:pPr>
                <a:defRPr/>
              </a:pPr>
              <a:t>2</a:t>
            </a:fld>
            <a:endParaRPr lang="ja-JP" altLang="en-US" sz="2400" dirty="0">
              <a:solidFill>
                <a:schemeClr val="tx1"/>
              </a:solidFill>
            </a:endParaRPr>
          </a:p>
        </p:txBody>
      </p:sp>
      <p:pic>
        <p:nvPicPr>
          <p:cNvPr id="12" name="Picture 2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45239" y="2831450"/>
            <a:ext cx="2410134" cy="2383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33493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2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6"/>
          <p:cNvSpPr txBox="1">
            <a:spLocks noChangeArrowheads="1"/>
          </p:cNvSpPr>
          <p:nvPr/>
        </p:nvSpPr>
        <p:spPr bwMode="auto">
          <a:xfrm>
            <a:off x="0" y="0"/>
            <a:ext cx="9144000" cy="768350"/>
          </a:xfrm>
          <a:prstGeom prst="rect">
            <a:avLst/>
          </a:prstGeom>
          <a:solidFill>
            <a:srgbClr val="00B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4400" dirty="0" smtClean="0">
                <a:solidFill>
                  <a:schemeClr val="bg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那賀川</a:t>
            </a:r>
            <a:r>
              <a:rPr lang="ja-JP" altLang="en-US" sz="4400" dirty="0">
                <a:solidFill>
                  <a:schemeClr val="bg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での浸水被害</a:t>
            </a:r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6511" y="768351"/>
            <a:ext cx="9217024" cy="6117034"/>
          </a:xfrm>
          <a:prstGeom prst="rect">
            <a:avLst/>
          </a:prstGeom>
        </p:spPr>
      </p:pic>
      <p:sp>
        <p:nvSpPr>
          <p:cNvPr id="7" name="テキスト ボックス 6"/>
          <p:cNvSpPr txBox="1"/>
          <p:nvPr/>
        </p:nvSpPr>
        <p:spPr>
          <a:xfrm>
            <a:off x="0" y="768350"/>
            <a:ext cx="37112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200" dirty="0" smtClean="0">
                <a:effectLst>
                  <a:glow rad="101600">
                    <a:schemeClr val="bg1"/>
                  </a:glow>
                </a:effectLst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平成</a:t>
            </a:r>
            <a:r>
              <a:rPr kumimoji="1" lang="en-US" altLang="ja-JP" sz="3200" dirty="0" smtClean="0">
                <a:effectLst>
                  <a:glow rad="101600">
                    <a:schemeClr val="bg1"/>
                  </a:glow>
                </a:effectLst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26</a:t>
            </a:r>
            <a:r>
              <a:rPr kumimoji="1" lang="ja-JP" altLang="en-US" sz="3200" dirty="0" smtClean="0">
                <a:effectLst>
                  <a:glow rad="101600">
                    <a:schemeClr val="bg1"/>
                  </a:glow>
                </a:effectLst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年台風</a:t>
            </a:r>
            <a:r>
              <a:rPr kumimoji="1" lang="en-US" altLang="ja-JP" sz="3200" dirty="0" smtClean="0">
                <a:effectLst>
                  <a:glow rad="101600">
                    <a:schemeClr val="bg1"/>
                  </a:glow>
                </a:effectLst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11</a:t>
            </a:r>
            <a:r>
              <a:rPr kumimoji="1" lang="ja-JP" altLang="en-US" sz="3200" dirty="0" smtClean="0">
                <a:effectLst>
                  <a:glow rad="101600">
                    <a:schemeClr val="bg1"/>
                  </a:glow>
                </a:effectLst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号</a:t>
            </a:r>
            <a:endParaRPr kumimoji="1" lang="en-US" altLang="ja-JP" sz="3200" dirty="0" smtClean="0">
              <a:effectLst>
                <a:glow rad="101600">
                  <a:schemeClr val="bg1"/>
                </a:glow>
              </a:effectLst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6" name="スライド番号プレースホルダー 1"/>
          <p:cNvSpPr>
            <a:spLocks noGrp="1"/>
          </p:cNvSpPr>
          <p:nvPr>
            <p:ph type="sldNum" sz="quarter" idx="12"/>
          </p:nvPr>
        </p:nvSpPr>
        <p:spPr>
          <a:xfrm>
            <a:off x="8604250" y="6510338"/>
            <a:ext cx="539750" cy="365125"/>
          </a:xfrm>
        </p:spPr>
        <p:txBody>
          <a:bodyPr/>
          <a:lstStyle/>
          <a:p>
            <a:pPr>
              <a:defRPr/>
            </a:pPr>
            <a:fld id="{D46F41DD-C9B1-4554-9FBB-F2D6A3E0E2CD}" type="slidenum">
              <a:rPr lang="ja-JP" altLang="en-US" sz="2400" smtClean="0">
                <a:solidFill>
                  <a:schemeClr val="tx1"/>
                </a:solidFill>
                <a:effectLst>
                  <a:glow rad="101600">
                    <a:schemeClr val="bg1"/>
                  </a:glow>
                </a:effectLst>
              </a:rPr>
              <a:pPr>
                <a:defRPr/>
              </a:pPr>
              <a:t>3</a:t>
            </a:fld>
            <a:endParaRPr lang="ja-JP" altLang="en-US" sz="2400" dirty="0">
              <a:solidFill>
                <a:schemeClr val="tx1"/>
              </a:solidFill>
              <a:effectLst>
                <a:glow rad="101600">
                  <a:schemeClr val="bg1"/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52633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/>
          <p:cNvSpPr/>
          <p:nvPr/>
        </p:nvSpPr>
        <p:spPr>
          <a:xfrm>
            <a:off x="251520" y="4221088"/>
            <a:ext cx="8640960" cy="2232248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/>
          <p:cNvSpPr txBox="1">
            <a:spLocks noChangeArrowheads="1"/>
          </p:cNvSpPr>
          <p:nvPr/>
        </p:nvSpPr>
        <p:spPr bwMode="auto">
          <a:xfrm>
            <a:off x="0" y="0"/>
            <a:ext cx="9144000" cy="769441"/>
          </a:xfrm>
          <a:prstGeom prst="rect">
            <a:avLst/>
          </a:prstGeom>
          <a:solidFill>
            <a:srgbClr val="00B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4400" dirty="0" smtClean="0">
                <a:solidFill>
                  <a:schemeClr val="bg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他の県ではどうなの？</a:t>
            </a:r>
            <a:endParaRPr lang="ja-JP" altLang="en-US" sz="4400" dirty="0">
              <a:solidFill>
                <a:schemeClr val="bg1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251520" y="4221088"/>
            <a:ext cx="8640960" cy="2135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kumimoji="1" lang="ja-JP" altLang="en-US" sz="48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全国ではどういった被害が</a:t>
            </a:r>
            <a:endParaRPr kumimoji="1" lang="en-US" altLang="ja-JP" sz="4800" dirty="0" smtClean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  <a:p>
            <a:pPr algn="ctr">
              <a:lnSpc>
                <a:spcPct val="150000"/>
              </a:lnSpc>
            </a:pPr>
            <a:r>
              <a:rPr kumimoji="1" lang="ja-JP" altLang="en-US" sz="48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あったか知っていますか？</a:t>
            </a:r>
            <a:endParaRPr kumimoji="1" lang="ja-JP" altLang="en-US" sz="48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2" name="角丸四角形吹き出し 1"/>
          <p:cNvSpPr/>
          <p:nvPr/>
        </p:nvSpPr>
        <p:spPr>
          <a:xfrm>
            <a:off x="107504" y="1052736"/>
            <a:ext cx="6845074" cy="2808312"/>
          </a:xfrm>
          <a:prstGeom prst="wedgeRoundRectCallout">
            <a:avLst>
              <a:gd name="adj1" fmla="val 56015"/>
              <a:gd name="adj2" fmla="val -8117"/>
              <a:gd name="adj3" fmla="val 16667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>
            <a:noAutofit/>
          </a:bodyPr>
          <a:lstStyle/>
          <a:p>
            <a:pPr algn="ctr">
              <a:lnSpc>
                <a:spcPct val="130000"/>
              </a:lnSpc>
            </a:pPr>
            <a:r>
              <a:rPr lang="ja-JP" altLang="en-US" sz="3600" dirty="0">
                <a:solidFill>
                  <a:schemeClr val="tx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徳島県では近年</a:t>
            </a:r>
            <a:r>
              <a:rPr lang="ja-JP" altLang="en-US" sz="3600" dirty="0" smtClean="0">
                <a:solidFill>
                  <a:schemeClr val="tx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、</a:t>
            </a:r>
            <a:endParaRPr lang="en-US" altLang="ja-JP" sz="3600" dirty="0" smtClean="0">
              <a:solidFill>
                <a:schemeClr val="tx1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  <a:p>
            <a:pPr algn="ctr">
              <a:lnSpc>
                <a:spcPct val="130000"/>
              </a:lnSpc>
            </a:pPr>
            <a:r>
              <a:rPr lang="ja-JP" altLang="en-US" sz="3600" dirty="0" smtClean="0">
                <a:solidFill>
                  <a:schemeClr val="tx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家や建物が洪水で浸かる</a:t>
            </a:r>
            <a:endParaRPr lang="en-US" altLang="ja-JP" sz="3600" dirty="0" smtClean="0">
              <a:solidFill>
                <a:schemeClr val="tx1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  <a:p>
            <a:pPr algn="ctr">
              <a:lnSpc>
                <a:spcPct val="130000"/>
              </a:lnSpc>
            </a:pPr>
            <a:r>
              <a:rPr lang="ja-JP" altLang="en-US" sz="3600" dirty="0" err="1" smtClean="0">
                <a:solidFill>
                  <a:schemeClr val="tx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ような</a:t>
            </a:r>
            <a:r>
              <a:rPr lang="ja-JP" altLang="en-US" sz="3600" dirty="0" smtClean="0">
                <a:solidFill>
                  <a:schemeClr val="tx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災害が発生</a:t>
            </a:r>
            <a:r>
              <a:rPr lang="ja-JP" altLang="en-US" sz="3600" dirty="0">
                <a:solidFill>
                  <a:schemeClr val="tx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して</a:t>
            </a:r>
            <a:r>
              <a:rPr lang="ja-JP" altLang="en-US" sz="3600" dirty="0" smtClean="0">
                <a:solidFill>
                  <a:schemeClr val="tx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います。</a:t>
            </a:r>
            <a:endParaRPr kumimoji="1" lang="ja-JP" altLang="en-US" sz="3600" dirty="0">
              <a:solidFill>
                <a:schemeClr val="tx1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1859383" y="2721590"/>
            <a:ext cx="15841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さいがい</a:t>
            </a:r>
            <a:endParaRPr kumimoji="1" lang="ja-JP" altLang="en-US" sz="16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1" name="スライド番号プレースホルダー 1"/>
          <p:cNvSpPr>
            <a:spLocks noGrp="1"/>
          </p:cNvSpPr>
          <p:nvPr>
            <p:ph type="sldNum" sz="quarter" idx="12"/>
          </p:nvPr>
        </p:nvSpPr>
        <p:spPr>
          <a:xfrm>
            <a:off x="8604250" y="6510338"/>
            <a:ext cx="539750" cy="365125"/>
          </a:xfrm>
        </p:spPr>
        <p:txBody>
          <a:bodyPr/>
          <a:lstStyle/>
          <a:p>
            <a:pPr>
              <a:defRPr/>
            </a:pPr>
            <a:fld id="{D46F41DD-C9B1-4554-9FBB-F2D6A3E0E2CD}" type="slidenum">
              <a:rPr lang="ja-JP" altLang="en-US" sz="2400" smtClean="0">
                <a:solidFill>
                  <a:schemeClr val="tx1"/>
                </a:solidFill>
              </a:rPr>
              <a:pPr>
                <a:defRPr/>
              </a:pPr>
              <a:t>4</a:t>
            </a:fld>
            <a:endParaRPr lang="ja-JP" altLang="en-US" sz="2400" dirty="0">
              <a:solidFill>
                <a:schemeClr val="tx1"/>
              </a:solidFill>
            </a:endParaRPr>
          </a:p>
        </p:txBody>
      </p:sp>
      <p:pic>
        <p:nvPicPr>
          <p:cNvPr id="10" name="Picture 2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10486" y="1637468"/>
            <a:ext cx="2039334" cy="2294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テキスト ボックス 11"/>
          <p:cNvSpPr txBox="1"/>
          <p:nvPr/>
        </p:nvSpPr>
        <p:spPr>
          <a:xfrm>
            <a:off x="3347864" y="2003022"/>
            <a:ext cx="15841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こうずい</a:t>
            </a:r>
            <a:endParaRPr kumimoji="1" lang="ja-JP" altLang="en-US" sz="16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4650677" y="2003022"/>
            <a:ext cx="15841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つか</a:t>
            </a:r>
            <a:endParaRPr kumimoji="1" lang="ja-JP" altLang="en-US" sz="16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3419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www.ktr.mlit.go.jp/honkyoku/kikaku/data/photo/kinki/02/DSC0184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9592" y="880088"/>
            <a:ext cx="7108272" cy="5331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テキスト ボックス 4"/>
          <p:cNvSpPr txBox="1">
            <a:spLocks noChangeArrowheads="1"/>
          </p:cNvSpPr>
          <p:nvPr/>
        </p:nvSpPr>
        <p:spPr bwMode="auto">
          <a:xfrm>
            <a:off x="0" y="0"/>
            <a:ext cx="9144000" cy="707886"/>
          </a:xfrm>
          <a:prstGeom prst="rect">
            <a:avLst/>
          </a:prstGeom>
          <a:solidFill>
            <a:srgbClr val="00B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4000" dirty="0" smtClean="0">
                <a:solidFill>
                  <a:schemeClr val="bg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平成</a:t>
            </a:r>
            <a:r>
              <a:rPr lang="en-US" altLang="ja-JP" sz="4000" dirty="0" smtClean="0">
                <a:solidFill>
                  <a:schemeClr val="bg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27</a:t>
            </a:r>
            <a:r>
              <a:rPr lang="ja-JP" altLang="en-US" sz="4000" dirty="0" smtClean="0">
                <a:solidFill>
                  <a:schemeClr val="bg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年</a:t>
            </a:r>
            <a:r>
              <a:rPr lang="en-US" altLang="ja-JP" sz="4000" dirty="0" smtClean="0">
                <a:solidFill>
                  <a:schemeClr val="bg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9</a:t>
            </a:r>
            <a:r>
              <a:rPr lang="ja-JP" altLang="en-US" sz="4000" dirty="0" smtClean="0">
                <a:solidFill>
                  <a:schemeClr val="bg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月　関東・東北豪雨の被害</a:t>
            </a:r>
            <a:endParaRPr lang="ja-JP" altLang="en-US" sz="4000" dirty="0">
              <a:solidFill>
                <a:schemeClr val="bg1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6" name="正方形/長方形 5"/>
          <p:cNvSpPr/>
          <p:nvPr/>
        </p:nvSpPr>
        <p:spPr>
          <a:xfrm>
            <a:off x="2771800" y="6211668"/>
            <a:ext cx="62646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3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茨城県常総市</a:t>
            </a:r>
            <a:r>
              <a:rPr lang="ja-JP" altLang="en-US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（いばらきけんじょうそうし）</a:t>
            </a:r>
            <a:endParaRPr lang="ja-JP" altLang="en-US" sz="24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cxnSp>
        <p:nvCxnSpPr>
          <p:cNvPr id="8" name="直線矢印コネクタ 7"/>
          <p:cNvCxnSpPr/>
          <p:nvPr/>
        </p:nvCxnSpPr>
        <p:spPr>
          <a:xfrm flipH="1" flipV="1">
            <a:off x="4404852" y="5013176"/>
            <a:ext cx="334296" cy="360040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テキスト ボックス 9"/>
          <p:cNvSpPr txBox="1"/>
          <p:nvPr/>
        </p:nvSpPr>
        <p:spPr>
          <a:xfrm>
            <a:off x="899592" y="880087"/>
            <a:ext cx="48014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600" dirty="0" smtClean="0">
                <a:effectLst>
                  <a:glow rad="101600">
                    <a:schemeClr val="bg1"/>
                  </a:glow>
                </a:effectLst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堤防が決壊</a:t>
            </a:r>
            <a:endParaRPr kumimoji="1" lang="ja-JP" altLang="en-US" sz="3600" dirty="0">
              <a:effectLst>
                <a:glow rad="101600">
                  <a:schemeClr val="bg1"/>
                </a:glow>
              </a:effectLst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971600" y="710811"/>
            <a:ext cx="1152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effectLst>
                  <a:glow rad="101600">
                    <a:schemeClr val="bg1"/>
                  </a:glo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ていぼう</a:t>
            </a:r>
            <a:endParaRPr kumimoji="1" lang="ja-JP" altLang="en-US" sz="1600" dirty="0">
              <a:effectLst>
                <a:glow rad="101600">
                  <a:schemeClr val="bg1"/>
                </a:glow>
              </a:effectLst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2267744" y="729070"/>
            <a:ext cx="1152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effectLst>
                  <a:glow rad="101600">
                    <a:schemeClr val="bg1"/>
                  </a:glo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けっかい</a:t>
            </a:r>
            <a:endParaRPr kumimoji="1" lang="ja-JP" altLang="en-US" sz="1600" dirty="0">
              <a:effectLst>
                <a:glow rad="101600">
                  <a:schemeClr val="bg1"/>
                </a:glow>
              </a:effectLst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2" name="スライド番号プレースホルダー 1"/>
          <p:cNvSpPr>
            <a:spLocks noGrp="1"/>
          </p:cNvSpPr>
          <p:nvPr>
            <p:ph type="sldNum" sz="quarter" idx="12"/>
          </p:nvPr>
        </p:nvSpPr>
        <p:spPr>
          <a:xfrm>
            <a:off x="8604250" y="6510338"/>
            <a:ext cx="539750" cy="365125"/>
          </a:xfrm>
        </p:spPr>
        <p:txBody>
          <a:bodyPr/>
          <a:lstStyle/>
          <a:p>
            <a:pPr>
              <a:defRPr/>
            </a:pPr>
            <a:fld id="{D46F41DD-C9B1-4554-9FBB-F2D6A3E0E2CD}" type="slidenum">
              <a:rPr lang="ja-JP" altLang="en-US" sz="2400" smtClean="0">
                <a:solidFill>
                  <a:schemeClr val="tx1"/>
                </a:solidFill>
              </a:rPr>
              <a:pPr>
                <a:defRPr/>
              </a:pPr>
              <a:t>5</a:t>
            </a:fld>
            <a:endParaRPr lang="ja-JP" alt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8933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4"/>
          <p:cNvSpPr txBox="1">
            <a:spLocks noChangeArrowheads="1"/>
          </p:cNvSpPr>
          <p:nvPr/>
        </p:nvSpPr>
        <p:spPr bwMode="auto">
          <a:xfrm>
            <a:off x="0" y="0"/>
            <a:ext cx="9144000" cy="707886"/>
          </a:xfrm>
          <a:prstGeom prst="rect">
            <a:avLst/>
          </a:prstGeom>
          <a:solidFill>
            <a:srgbClr val="00B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4000" dirty="0" smtClean="0">
                <a:solidFill>
                  <a:schemeClr val="bg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平成</a:t>
            </a:r>
            <a:r>
              <a:rPr lang="en-US" altLang="ja-JP" sz="4000" dirty="0" smtClean="0">
                <a:solidFill>
                  <a:schemeClr val="bg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30</a:t>
            </a:r>
            <a:r>
              <a:rPr lang="ja-JP" altLang="en-US" sz="4000" dirty="0" smtClean="0">
                <a:solidFill>
                  <a:schemeClr val="bg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年７月豪雨の被害</a:t>
            </a:r>
            <a:endParaRPr lang="ja-JP" altLang="en-US" sz="4000" dirty="0">
              <a:solidFill>
                <a:schemeClr val="bg1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971600" y="710811"/>
            <a:ext cx="1152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ていぼう</a:t>
            </a:r>
            <a:endParaRPr kumimoji="1" lang="ja-JP" altLang="en-US" sz="16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2267744" y="729070"/>
            <a:ext cx="1152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けっかい</a:t>
            </a:r>
            <a:endParaRPr kumimoji="1" lang="ja-JP" altLang="en-US" sz="16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2" name="スライド番号プレースホルダー 1"/>
          <p:cNvSpPr>
            <a:spLocks noGrp="1"/>
          </p:cNvSpPr>
          <p:nvPr>
            <p:ph type="sldNum" sz="quarter" idx="12"/>
          </p:nvPr>
        </p:nvSpPr>
        <p:spPr>
          <a:xfrm>
            <a:off x="8604250" y="6510338"/>
            <a:ext cx="539750" cy="365125"/>
          </a:xfrm>
        </p:spPr>
        <p:txBody>
          <a:bodyPr/>
          <a:lstStyle/>
          <a:p>
            <a:pPr>
              <a:defRPr/>
            </a:pPr>
            <a:fld id="{D46F41DD-C9B1-4554-9FBB-F2D6A3E0E2CD}" type="slidenum">
              <a:rPr lang="ja-JP" altLang="en-US" sz="2400" smtClean="0">
                <a:solidFill>
                  <a:schemeClr val="tx1"/>
                </a:solidFill>
              </a:rPr>
              <a:pPr>
                <a:defRPr/>
              </a:pPr>
              <a:t>6</a:t>
            </a:fld>
            <a:endParaRPr lang="ja-JP" altLang="en-US" sz="2400" dirty="0">
              <a:solidFill>
                <a:schemeClr val="tx1"/>
              </a:solidFill>
            </a:endParaRPr>
          </a:p>
        </p:txBody>
      </p:sp>
      <p:pic>
        <p:nvPicPr>
          <p:cNvPr id="13" name="図 1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2178" y="1158435"/>
            <a:ext cx="7141491" cy="5351903"/>
          </a:xfrm>
          <a:prstGeom prst="rect">
            <a:avLst/>
          </a:prstGeom>
          <a:ln w="9525">
            <a:noFill/>
          </a:ln>
        </p:spPr>
      </p:pic>
      <p:sp>
        <p:nvSpPr>
          <p:cNvPr id="6" name="正方形/長方形 5"/>
          <p:cNvSpPr/>
          <p:nvPr/>
        </p:nvSpPr>
        <p:spPr>
          <a:xfrm>
            <a:off x="2771800" y="6211668"/>
            <a:ext cx="62646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3600" dirty="0" smtClean="0">
                <a:effectLst>
                  <a:glow rad="101600">
                    <a:schemeClr val="bg1"/>
                  </a:glow>
                </a:effectLst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岡山県倉敷市</a:t>
            </a:r>
            <a:r>
              <a:rPr lang="ja-JP" altLang="en-US" dirty="0" smtClean="0">
                <a:effectLst>
                  <a:glow rad="101600">
                    <a:schemeClr val="bg1"/>
                  </a:glow>
                </a:effectLst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（おかやまけんくらしきし）</a:t>
            </a:r>
            <a:endParaRPr lang="ja-JP" altLang="en-US" sz="2400" dirty="0">
              <a:effectLst>
                <a:glow rad="101600">
                  <a:schemeClr val="bg1"/>
                </a:glow>
              </a:effectLst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899592" y="880087"/>
            <a:ext cx="48014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600" dirty="0" smtClean="0">
                <a:effectLst>
                  <a:glow rad="101600">
                    <a:schemeClr val="bg1"/>
                  </a:glow>
                </a:effectLst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堤防が決壊</a:t>
            </a:r>
            <a:endParaRPr kumimoji="1" lang="ja-JP" altLang="en-US" sz="3600" dirty="0">
              <a:effectLst>
                <a:glow rad="101600">
                  <a:schemeClr val="bg1"/>
                </a:glow>
              </a:effectLst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34243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図 1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9511" y="1535050"/>
            <a:ext cx="8792955" cy="4676618"/>
          </a:xfrm>
          <a:prstGeom prst="rect">
            <a:avLst/>
          </a:prstGeom>
        </p:spPr>
      </p:pic>
      <p:sp>
        <p:nvSpPr>
          <p:cNvPr id="5" name="テキスト ボックス 4"/>
          <p:cNvSpPr txBox="1">
            <a:spLocks noChangeArrowheads="1"/>
          </p:cNvSpPr>
          <p:nvPr/>
        </p:nvSpPr>
        <p:spPr bwMode="auto">
          <a:xfrm>
            <a:off x="0" y="0"/>
            <a:ext cx="9144000" cy="707886"/>
          </a:xfrm>
          <a:prstGeom prst="rect">
            <a:avLst/>
          </a:prstGeom>
          <a:solidFill>
            <a:srgbClr val="00B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4000" dirty="0" smtClean="0">
                <a:solidFill>
                  <a:schemeClr val="bg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平成</a:t>
            </a:r>
            <a:r>
              <a:rPr lang="en-US" altLang="ja-JP" sz="4000" dirty="0" smtClean="0">
                <a:solidFill>
                  <a:schemeClr val="bg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30</a:t>
            </a:r>
            <a:r>
              <a:rPr lang="ja-JP" altLang="en-US" sz="4000" dirty="0" smtClean="0">
                <a:solidFill>
                  <a:schemeClr val="bg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年７月豪雨の被害</a:t>
            </a:r>
            <a:endParaRPr lang="ja-JP" altLang="en-US" sz="4000" dirty="0">
              <a:solidFill>
                <a:schemeClr val="bg1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971600" y="710811"/>
            <a:ext cx="1152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ていぼう</a:t>
            </a:r>
            <a:endParaRPr kumimoji="1" lang="ja-JP" altLang="en-US" sz="16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2699229" y="729070"/>
            <a:ext cx="1152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えっすい</a:t>
            </a:r>
            <a:endParaRPr kumimoji="1" lang="ja-JP" altLang="en-US" sz="16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2" name="スライド番号プレースホルダー 1"/>
          <p:cNvSpPr>
            <a:spLocks noGrp="1"/>
          </p:cNvSpPr>
          <p:nvPr>
            <p:ph type="sldNum" sz="quarter" idx="12"/>
          </p:nvPr>
        </p:nvSpPr>
        <p:spPr>
          <a:xfrm>
            <a:off x="8604250" y="6510338"/>
            <a:ext cx="539750" cy="365125"/>
          </a:xfrm>
        </p:spPr>
        <p:txBody>
          <a:bodyPr/>
          <a:lstStyle/>
          <a:p>
            <a:pPr>
              <a:defRPr/>
            </a:pPr>
            <a:fld id="{D46F41DD-C9B1-4554-9FBB-F2D6A3E0E2CD}" type="slidenum">
              <a:rPr lang="ja-JP" altLang="en-US" sz="2400" smtClean="0">
                <a:solidFill>
                  <a:schemeClr val="tx1"/>
                </a:solidFill>
              </a:rPr>
              <a:pPr>
                <a:defRPr/>
              </a:pPr>
              <a:t>7</a:t>
            </a:fld>
            <a:endParaRPr lang="ja-JP" altLang="en-US" sz="2400" dirty="0">
              <a:solidFill>
                <a:schemeClr val="tx1"/>
              </a:solidFill>
            </a:endParaRPr>
          </a:p>
        </p:txBody>
      </p:sp>
      <p:sp>
        <p:nvSpPr>
          <p:cNvPr id="6" name="正方形/長方形 5"/>
          <p:cNvSpPr/>
          <p:nvPr/>
        </p:nvSpPr>
        <p:spPr>
          <a:xfrm>
            <a:off x="2771800" y="6211668"/>
            <a:ext cx="62646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3600" dirty="0" smtClean="0">
                <a:effectLst>
                  <a:glow rad="101600">
                    <a:schemeClr val="bg1"/>
                  </a:glow>
                </a:effectLst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愛媛県大洲市</a:t>
            </a:r>
            <a:r>
              <a:rPr lang="ja-JP" altLang="en-US" dirty="0" smtClean="0">
                <a:effectLst>
                  <a:glow rad="101600">
                    <a:schemeClr val="bg1"/>
                  </a:glow>
                </a:effectLst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（えひめけんおおずし）</a:t>
            </a:r>
            <a:endParaRPr lang="ja-JP" altLang="en-US" sz="2400" dirty="0">
              <a:effectLst>
                <a:glow rad="101600">
                  <a:schemeClr val="bg1"/>
                </a:glow>
              </a:effectLst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899592" y="880087"/>
            <a:ext cx="48014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600" dirty="0" smtClean="0">
                <a:effectLst>
                  <a:glow rad="101600">
                    <a:schemeClr val="bg1"/>
                  </a:glow>
                </a:effectLst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堤防から越水</a:t>
            </a:r>
            <a:endParaRPr kumimoji="1" lang="ja-JP" altLang="en-US" sz="3600" dirty="0">
              <a:effectLst>
                <a:glow rad="101600">
                  <a:schemeClr val="bg1"/>
                </a:glow>
              </a:effectLst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5573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>
            <a:spLocks noChangeArrowheads="1"/>
          </p:cNvSpPr>
          <p:nvPr/>
        </p:nvSpPr>
        <p:spPr bwMode="auto">
          <a:xfrm>
            <a:off x="0" y="0"/>
            <a:ext cx="9144000" cy="949299"/>
          </a:xfrm>
          <a:prstGeom prst="rect">
            <a:avLst/>
          </a:prstGeom>
          <a:solidFill>
            <a:srgbClr val="00B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ja-JP" altLang="en-US" sz="4400" dirty="0" smtClean="0">
                <a:solidFill>
                  <a:schemeClr val="bg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避難情報ってなに？</a:t>
            </a:r>
            <a:endParaRPr lang="ja-JP" altLang="en-US" sz="4400" dirty="0">
              <a:solidFill>
                <a:schemeClr val="bg1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712"/>
          <a:stretch/>
        </p:blipFill>
        <p:spPr bwMode="auto">
          <a:xfrm>
            <a:off x="89756" y="980728"/>
            <a:ext cx="8964488" cy="287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角丸四角形吹き出し 4"/>
          <p:cNvSpPr/>
          <p:nvPr/>
        </p:nvSpPr>
        <p:spPr>
          <a:xfrm>
            <a:off x="132916" y="3933056"/>
            <a:ext cx="6095268" cy="2880320"/>
          </a:xfrm>
          <a:prstGeom prst="wedgeRoundRectCallout">
            <a:avLst>
              <a:gd name="adj1" fmla="val 63763"/>
              <a:gd name="adj2" fmla="val 4321"/>
              <a:gd name="adj3" fmla="val 16667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ja-JP" altLang="en-US" sz="3600" dirty="0" smtClean="0">
                <a:solidFill>
                  <a:schemeClr val="tx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町役場が</a:t>
            </a:r>
            <a:r>
              <a:rPr lang="ja-JP" altLang="en-US" sz="3600" dirty="0">
                <a:solidFill>
                  <a:schemeClr val="tx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発令する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ja-JP" altLang="en-US" sz="3600" dirty="0">
                <a:solidFill>
                  <a:schemeClr val="tx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「避難してください」で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ja-JP" altLang="en-US" sz="3600" dirty="0">
                <a:solidFill>
                  <a:schemeClr val="tx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避難した割合は</a:t>
            </a:r>
            <a:r>
              <a:rPr lang="ja-JP" altLang="en-US" sz="3600" dirty="0" smtClean="0">
                <a:solidFill>
                  <a:schemeClr val="tx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何％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ja-JP" altLang="en-US" sz="3600" dirty="0" smtClean="0">
                <a:solidFill>
                  <a:schemeClr val="tx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でしょうか？</a:t>
            </a:r>
            <a:endParaRPr lang="ja-JP" altLang="en-US" sz="3600" dirty="0">
              <a:solidFill>
                <a:schemeClr val="tx1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2411760" y="4755"/>
            <a:ext cx="25922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ひなん　じょうほう</a:t>
            </a:r>
            <a:endParaRPr kumimoji="1" lang="ja-JP" altLang="en-US" sz="1600" dirty="0">
              <a:solidFill>
                <a:schemeClr val="bg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6" name="スライド番号プレースホルダー 1"/>
          <p:cNvSpPr>
            <a:spLocks noGrp="1"/>
          </p:cNvSpPr>
          <p:nvPr>
            <p:ph type="sldNum" sz="quarter" idx="12"/>
          </p:nvPr>
        </p:nvSpPr>
        <p:spPr>
          <a:xfrm>
            <a:off x="8604250" y="6510338"/>
            <a:ext cx="539750" cy="365125"/>
          </a:xfrm>
        </p:spPr>
        <p:txBody>
          <a:bodyPr/>
          <a:lstStyle/>
          <a:p>
            <a:pPr>
              <a:defRPr/>
            </a:pPr>
            <a:fld id="{D46F41DD-C9B1-4554-9FBB-F2D6A3E0E2CD}" type="slidenum">
              <a:rPr lang="ja-JP" altLang="en-US" sz="2400" smtClean="0">
                <a:solidFill>
                  <a:schemeClr val="tx1"/>
                </a:solidFill>
              </a:rPr>
              <a:pPr>
                <a:defRPr/>
              </a:pPr>
              <a:t>8</a:t>
            </a:fld>
            <a:endParaRPr lang="ja-JP" altLang="en-US" sz="2400" dirty="0">
              <a:solidFill>
                <a:schemeClr val="tx1"/>
              </a:solidFill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2915816" y="5250686"/>
            <a:ext cx="15121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わりあい</a:t>
            </a:r>
            <a:endParaRPr kumimoji="1" lang="ja-JP" altLang="en-US" sz="16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7" name="正方形/長方形 6"/>
          <p:cNvSpPr/>
          <p:nvPr/>
        </p:nvSpPr>
        <p:spPr>
          <a:xfrm>
            <a:off x="3151153" y="2204197"/>
            <a:ext cx="3168352" cy="3636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700" dirty="0" smtClean="0">
                <a:solidFill>
                  <a:schemeClr val="tx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・　 避難場所に避難しましょう！</a:t>
            </a:r>
            <a:endParaRPr kumimoji="1" lang="ja-JP" altLang="en-US" sz="1700" dirty="0">
              <a:solidFill>
                <a:schemeClr val="tx1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17" name="正方形/長方形 16"/>
          <p:cNvSpPr/>
          <p:nvPr/>
        </p:nvSpPr>
        <p:spPr>
          <a:xfrm>
            <a:off x="6483165" y="2569278"/>
            <a:ext cx="2841363" cy="3636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700" dirty="0" smtClean="0">
                <a:solidFill>
                  <a:schemeClr val="tx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避難場所に避難しましょう！</a:t>
            </a:r>
            <a:endParaRPr kumimoji="1" lang="ja-JP" altLang="en-US" sz="1700" dirty="0">
              <a:solidFill>
                <a:schemeClr val="tx1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pic>
        <p:nvPicPr>
          <p:cNvPr id="18" name="Picture 2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15904" y="3888857"/>
            <a:ext cx="2033937" cy="22881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74262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4"/>
          <p:cNvSpPr txBox="1">
            <a:spLocks noChangeArrowheads="1"/>
          </p:cNvSpPr>
          <p:nvPr/>
        </p:nvSpPr>
        <p:spPr bwMode="auto">
          <a:xfrm>
            <a:off x="0" y="0"/>
            <a:ext cx="9144000" cy="707886"/>
          </a:xfrm>
          <a:prstGeom prst="rect">
            <a:avLst/>
          </a:prstGeom>
          <a:solidFill>
            <a:srgbClr val="00B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4000" dirty="0">
                <a:solidFill>
                  <a:schemeClr val="bg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「避難してください」</a:t>
            </a:r>
            <a:r>
              <a:rPr lang="ja-JP" altLang="en-US" sz="4000" dirty="0" smtClean="0">
                <a:solidFill>
                  <a:schemeClr val="bg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で避難</a:t>
            </a:r>
            <a:r>
              <a:rPr lang="ja-JP" altLang="en-US" sz="4000" dirty="0">
                <a:solidFill>
                  <a:schemeClr val="bg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した割合</a:t>
            </a:r>
            <a:r>
              <a:rPr lang="ja-JP" altLang="en-US" sz="4000" dirty="0" smtClean="0">
                <a:solidFill>
                  <a:schemeClr val="bg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は？</a:t>
            </a:r>
            <a:endParaRPr lang="ja-JP" altLang="en-US" sz="4000" dirty="0">
              <a:solidFill>
                <a:schemeClr val="bg1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pic>
        <p:nvPicPr>
          <p:cNvPr id="2050" name="Picture 2" descr="http://www.mlit.go.jp/river/bousai/earthquake/nankai/img/original/06hinanjo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23292" y="804416"/>
            <a:ext cx="9054675" cy="5881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テキスト ボックス 5"/>
          <p:cNvSpPr txBox="1"/>
          <p:nvPr/>
        </p:nvSpPr>
        <p:spPr>
          <a:xfrm>
            <a:off x="-8437" y="1556792"/>
            <a:ext cx="9144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8000" dirty="0" smtClean="0">
                <a:solidFill>
                  <a:srgbClr val="FF0000"/>
                </a:solidFill>
                <a:effectLst>
                  <a:glow rad="101600">
                    <a:schemeClr val="bg1"/>
                  </a:glow>
                </a:effectLst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1,786</a:t>
            </a:r>
            <a:r>
              <a:rPr kumimoji="1" lang="ja-JP" altLang="en-US" sz="8000" dirty="0" smtClean="0">
                <a:solidFill>
                  <a:srgbClr val="FF0000"/>
                </a:solidFill>
                <a:effectLst>
                  <a:glow rad="101600">
                    <a:schemeClr val="bg1"/>
                  </a:glow>
                </a:effectLst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／</a:t>
            </a:r>
            <a:r>
              <a:rPr kumimoji="1" lang="en-US" altLang="ja-JP" sz="8000" dirty="0" smtClean="0">
                <a:solidFill>
                  <a:srgbClr val="FF0000"/>
                </a:solidFill>
                <a:effectLst>
                  <a:glow rad="101600">
                    <a:schemeClr val="bg1"/>
                  </a:glow>
                </a:effectLst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34,173</a:t>
            </a:r>
            <a:r>
              <a:rPr kumimoji="1" lang="ja-JP" altLang="en-US" sz="8000" dirty="0" smtClean="0">
                <a:solidFill>
                  <a:srgbClr val="FF0000"/>
                </a:solidFill>
                <a:effectLst>
                  <a:glow rad="101600">
                    <a:schemeClr val="bg1"/>
                  </a:glow>
                </a:effectLst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人</a:t>
            </a:r>
            <a:endParaRPr kumimoji="1" lang="ja-JP" altLang="en-US" sz="8000" dirty="0">
              <a:solidFill>
                <a:srgbClr val="FF0000"/>
              </a:solidFill>
              <a:effectLst>
                <a:glow rad="101600">
                  <a:schemeClr val="bg1"/>
                </a:glow>
              </a:effectLst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-25825" y="4581128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8800" dirty="0" smtClean="0">
                <a:solidFill>
                  <a:srgbClr val="FF0000"/>
                </a:solidFill>
                <a:effectLst>
                  <a:glow rad="101600">
                    <a:schemeClr val="bg1"/>
                  </a:glow>
                </a:effectLst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避難率　</a:t>
            </a:r>
            <a:r>
              <a:rPr lang="en-US" altLang="ja-JP" sz="8800" dirty="0" smtClean="0">
                <a:solidFill>
                  <a:srgbClr val="FF0000"/>
                </a:solidFill>
                <a:effectLst>
                  <a:glow rad="101600">
                    <a:schemeClr val="bg1"/>
                  </a:glow>
                </a:effectLst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5</a:t>
            </a:r>
            <a:r>
              <a:rPr kumimoji="1" lang="ja-JP" altLang="en-US" sz="8800" dirty="0" smtClean="0">
                <a:solidFill>
                  <a:srgbClr val="FF0000"/>
                </a:solidFill>
                <a:effectLst>
                  <a:glow rad="101600">
                    <a:schemeClr val="bg1"/>
                  </a:glow>
                </a:effectLst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％</a:t>
            </a:r>
            <a:endParaRPr kumimoji="1" lang="ja-JP" altLang="en-US" sz="8800" dirty="0">
              <a:solidFill>
                <a:srgbClr val="FF0000"/>
              </a:solidFill>
              <a:effectLst>
                <a:glow rad="101600">
                  <a:schemeClr val="bg1"/>
                </a:glow>
              </a:effectLst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7" name="スライド番号プレースホルダー 1"/>
          <p:cNvSpPr>
            <a:spLocks noGrp="1"/>
          </p:cNvSpPr>
          <p:nvPr>
            <p:ph type="sldNum" sz="quarter" idx="12"/>
          </p:nvPr>
        </p:nvSpPr>
        <p:spPr>
          <a:xfrm>
            <a:off x="8604250" y="6510338"/>
            <a:ext cx="539750" cy="365125"/>
          </a:xfrm>
        </p:spPr>
        <p:txBody>
          <a:bodyPr/>
          <a:lstStyle/>
          <a:p>
            <a:pPr>
              <a:defRPr/>
            </a:pPr>
            <a:fld id="{D46F41DD-C9B1-4554-9FBB-F2D6A3E0E2CD}" type="slidenum">
              <a:rPr lang="ja-JP" altLang="en-US" sz="2400" smtClean="0">
                <a:solidFill>
                  <a:schemeClr val="tx1"/>
                </a:solidFill>
              </a:rPr>
              <a:pPr>
                <a:defRPr/>
              </a:pPr>
              <a:t>9</a:t>
            </a:fld>
            <a:endParaRPr lang="ja-JP" alt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6735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6"/>
          <p:cNvSpPr txBox="1">
            <a:spLocks noChangeArrowheads="1"/>
          </p:cNvSpPr>
          <p:nvPr/>
        </p:nvSpPr>
        <p:spPr bwMode="auto">
          <a:xfrm>
            <a:off x="0" y="0"/>
            <a:ext cx="9144000" cy="769441"/>
          </a:xfrm>
          <a:prstGeom prst="rect">
            <a:avLst/>
          </a:prstGeom>
          <a:solidFill>
            <a:srgbClr val="00B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4400" dirty="0" smtClean="0">
                <a:solidFill>
                  <a:schemeClr val="bg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なぜ避難</a:t>
            </a:r>
            <a:r>
              <a:rPr lang="ja-JP" altLang="en-US" sz="4400" dirty="0">
                <a:solidFill>
                  <a:schemeClr val="bg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しなかったのでしょうか？</a:t>
            </a:r>
          </a:p>
        </p:txBody>
      </p:sp>
      <p:sp>
        <p:nvSpPr>
          <p:cNvPr id="6" name="コンテンツ プレースホルダー 3"/>
          <p:cNvSpPr txBox="1">
            <a:spLocks/>
          </p:cNvSpPr>
          <p:nvPr/>
        </p:nvSpPr>
        <p:spPr>
          <a:xfrm>
            <a:off x="-108520" y="1124744"/>
            <a:ext cx="9782704" cy="5472608"/>
          </a:xfrm>
          <a:prstGeom prst="rect">
            <a:avLst/>
          </a:prstGeom>
          <a:ln>
            <a:prstDash val="dash"/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ja-JP" altLang="en-US" sz="44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　　　　　　　　　？クイズ？</a:t>
            </a:r>
            <a:endParaRPr lang="en-US" altLang="ja-JP" sz="4400" dirty="0" smtClean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  <a:p>
            <a:pPr marL="0" indent="0">
              <a:buNone/>
              <a:defRPr/>
            </a:pPr>
            <a:r>
              <a:rPr lang="ja-JP" altLang="en-US" sz="44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①堤防が決壊するとは思わなかった。</a:t>
            </a:r>
            <a:endParaRPr lang="en-US" altLang="ja-JP" sz="4400" dirty="0" smtClean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  <a:p>
            <a:pPr marL="0" indent="0">
              <a:buNone/>
              <a:defRPr/>
            </a:pPr>
            <a:endParaRPr lang="en-US" altLang="ja-JP" sz="4400" dirty="0" smtClean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  <a:p>
            <a:pPr marL="0" indent="0">
              <a:buNone/>
              <a:defRPr/>
            </a:pPr>
            <a:r>
              <a:rPr lang="ja-JP" altLang="en-US" sz="44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②いつでも避難できると思った。</a:t>
            </a:r>
            <a:endParaRPr lang="en-US" altLang="ja-JP" sz="4400" dirty="0" smtClean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  <a:p>
            <a:pPr marL="0" indent="0">
              <a:buNone/>
              <a:defRPr/>
            </a:pPr>
            <a:endParaRPr lang="en-US" altLang="ja-JP" sz="4400" dirty="0" smtClean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  <a:p>
            <a:pPr marL="0" indent="0">
              <a:buNone/>
              <a:defRPr/>
            </a:pPr>
            <a:r>
              <a:rPr lang="ja-JP" altLang="en-US" sz="44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③いざとなったら助けてくれると思った。</a:t>
            </a:r>
            <a:endParaRPr lang="en-US" altLang="ja-JP" sz="44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4" name="スライド番号プレースホルダー 1"/>
          <p:cNvSpPr>
            <a:spLocks noGrp="1"/>
          </p:cNvSpPr>
          <p:nvPr>
            <p:ph type="sldNum" sz="quarter" idx="12"/>
          </p:nvPr>
        </p:nvSpPr>
        <p:spPr>
          <a:xfrm>
            <a:off x="8604250" y="6510338"/>
            <a:ext cx="539750" cy="365125"/>
          </a:xfrm>
        </p:spPr>
        <p:txBody>
          <a:bodyPr/>
          <a:lstStyle/>
          <a:p>
            <a:pPr>
              <a:defRPr/>
            </a:pPr>
            <a:fld id="{D46F41DD-C9B1-4554-9FBB-F2D6A3E0E2CD}" type="slidenum">
              <a:rPr lang="ja-JP" altLang="en-US" sz="2400" smtClean="0">
                <a:solidFill>
                  <a:schemeClr val="tx1"/>
                </a:solidFill>
              </a:rPr>
              <a:pPr>
                <a:defRPr/>
              </a:pPr>
              <a:t>10</a:t>
            </a:fld>
            <a:endParaRPr lang="ja-JP" altLang="en-US" sz="2400" dirty="0">
              <a:solidFill>
                <a:schemeClr val="tx1"/>
              </a:solidFill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611560" y="1772816"/>
            <a:ext cx="1152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ていぼう</a:t>
            </a:r>
            <a:endParaRPr kumimoji="1" lang="ja-JP" altLang="en-US" sz="16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2267744" y="1755939"/>
            <a:ext cx="1152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けっかい</a:t>
            </a:r>
            <a:endParaRPr kumimoji="1" lang="ja-JP" altLang="en-US" sz="16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90314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コンテンツ プレースホルダー 3"/>
          <p:cNvSpPr txBox="1">
            <a:spLocks/>
          </p:cNvSpPr>
          <p:nvPr/>
        </p:nvSpPr>
        <p:spPr>
          <a:xfrm>
            <a:off x="-26127" y="1124744"/>
            <a:ext cx="9196254" cy="4032448"/>
          </a:xfrm>
          <a:prstGeom prst="rect">
            <a:avLst/>
          </a:prstGeom>
          <a:ln>
            <a:prstDash val="dash"/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ja-JP" altLang="en-US" sz="44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正解は</a:t>
            </a:r>
            <a:endParaRPr lang="en-US" altLang="ja-JP" sz="4400" dirty="0" smtClean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  <a:p>
            <a:pPr marL="0" indent="0">
              <a:buNone/>
              <a:defRPr/>
            </a:pPr>
            <a:endParaRPr lang="en-US" altLang="ja-JP" sz="44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  <a:p>
            <a:pPr marL="0" indent="0" algn="ctr">
              <a:buNone/>
              <a:defRPr/>
            </a:pPr>
            <a:r>
              <a:rPr lang="ja-JP" altLang="en-US" sz="6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全てです。</a:t>
            </a:r>
            <a:endParaRPr lang="en-US" altLang="ja-JP" sz="6600" dirty="0" smtClean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6" name="テキスト ボックス 6"/>
          <p:cNvSpPr txBox="1">
            <a:spLocks noChangeArrowheads="1"/>
          </p:cNvSpPr>
          <p:nvPr/>
        </p:nvSpPr>
        <p:spPr bwMode="auto">
          <a:xfrm>
            <a:off x="0" y="0"/>
            <a:ext cx="9144000" cy="769441"/>
          </a:xfrm>
          <a:prstGeom prst="rect">
            <a:avLst/>
          </a:prstGeom>
          <a:solidFill>
            <a:srgbClr val="00B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ja-JP" altLang="en-US" sz="4400" dirty="0">
                <a:solidFill>
                  <a:schemeClr val="bg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なぜ避難しなかったのでしょうか</a:t>
            </a:r>
            <a:r>
              <a:rPr lang="ja-JP" altLang="en-US" sz="4400" dirty="0" smtClean="0">
                <a:solidFill>
                  <a:schemeClr val="bg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？</a:t>
            </a:r>
            <a:endParaRPr lang="ja-JP" altLang="en-US" sz="4400" dirty="0">
              <a:solidFill>
                <a:schemeClr val="bg1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5" name="スライド番号プレースホルダー 1"/>
          <p:cNvSpPr>
            <a:spLocks noGrp="1"/>
          </p:cNvSpPr>
          <p:nvPr>
            <p:ph type="sldNum" sz="quarter" idx="12"/>
          </p:nvPr>
        </p:nvSpPr>
        <p:spPr>
          <a:xfrm>
            <a:off x="8604250" y="6510338"/>
            <a:ext cx="539750" cy="365125"/>
          </a:xfrm>
        </p:spPr>
        <p:txBody>
          <a:bodyPr/>
          <a:lstStyle/>
          <a:p>
            <a:pPr>
              <a:defRPr/>
            </a:pPr>
            <a:fld id="{D46F41DD-C9B1-4554-9FBB-F2D6A3E0E2CD}" type="slidenum">
              <a:rPr lang="ja-JP" altLang="en-US" sz="2400" smtClean="0">
                <a:solidFill>
                  <a:schemeClr val="tx1"/>
                </a:solidFill>
              </a:rPr>
              <a:pPr>
                <a:defRPr/>
              </a:pPr>
              <a:t>11</a:t>
            </a:fld>
            <a:endParaRPr lang="ja-JP" alt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707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6"/>
          <p:cNvSpPr txBox="1">
            <a:spLocks noChangeArrowheads="1"/>
          </p:cNvSpPr>
          <p:nvPr/>
        </p:nvSpPr>
        <p:spPr bwMode="auto">
          <a:xfrm>
            <a:off x="0" y="0"/>
            <a:ext cx="9144000" cy="769441"/>
          </a:xfrm>
          <a:prstGeom prst="rect">
            <a:avLst/>
          </a:prstGeom>
          <a:solidFill>
            <a:srgbClr val="00B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4400" dirty="0" smtClean="0">
                <a:solidFill>
                  <a:schemeClr val="bg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洪水にそなえて、どうすればよいか？</a:t>
            </a:r>
            <a:endParaRPr lang="ja-JP" altLang="en-US" sz="4400" dirty="0">
              <a:solidFill>
                <a:schemeClr val="bg1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5" name="コンテンツ プレースホルダー 3"/>
          <p:cNvSpPr txBox="1">
            <a:spLocks/>
          </p:cNvSpPr>
          <p:nvPr/>
        </p:nvSpPr>
        <p:spPr>
          <a:xfrm>
            <a:off x="-26129" y="1098104"/>
            <a:ext cx="9422663" cy="5112568"/>
          </a:xfrm>
          <a:prstGeom prst="rect">
            <a:avLst/>
          </a:prstGeom>
          <a:ln>
            <a:prstDash val="dash"/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ja-JP" altLang="en-US" sz="44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　　　　　　　　　？クイズ？</a:t>
            </a:r>
            <a:endParaRPr lang="en-US" altLang="ja-JP" sz="44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  <a:p>
            <a:pPr marL="0" indent="0">
              <a:buNone/>
              <a:defRPr/>
            </a:pPr>
            <a:r>
              <a:rPr lang="ja-JP" altLang="en-US" sz="40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①どこ</a:t>
            </a:r>
            <a:r>
              <a:rPr lang="ja-JP" altLang="en-US" sz="40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が浸水するか</a:t>
            </a:r>
            <a:r>
              <a:rPr lang="ja-JP" altLang="en-US" sz="40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をかくにんして</a:t>
            </a:r>
            <a:r>
              <a:rPr lang="ja-JP" altLang="en-US" sz="40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おく。</a:t>
            </a:r>
            <a:endParaRPr lang="en-US" altLang="ja-JP" sz="40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  <a:p>
            <a:pPr marL="0" indent="0">
              <a:buNone/>
              <a:defRPr/>
            </a:pPr>
            <a:endParaRPr lang="en-US" altLang="ja-JP" sz="4400" dirty="0" smtClean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  <a:p>
            <a:pPr marL="0" indent="0">
              <a:buNone/>
              <a:defRPr/>
            </a:pPr>
            <a:r>
              <a:rPr lang="ja-JP" altLang="en-US" sz="40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②避難場所を事前</a:t>
            </a:r>
            <a:r>
              <a:rPr lang="ja-JP" altLang="en-US" sz="40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にかくにんして</a:t>
            </a:r>
            <a:r>
              <a:rPr lang="ja-JP" altLang="en-US" sz="40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おく。</a:t>
            </a:r>
          </a:p>
          <a:p>
            <a:pPr marL="0" indent="0">
              <a:buNone/>
              <a:defRPr/>
            </a:pPr>
            <a:endParaRPr lang="en-US" altLang="ja-JP" sz="40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  <a:p>
            <a:pPr marL="0" indent="0">
              <a:buNone/>
              <a:defRPr/>
            </a:pPr>
            <a:r>
              <a:rPr lang="ja-JP" altLang="en-US" sz="40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③事前に何をすべきかをまとめておく。</a:t>
            </a:r>
            <a:endParaRPr lang="en-US" altLang="ja-JP" sz="4000" dirty="0" smtClean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  <a:p>
            <a:pPr marL="0" indent="0">
              <a:buNone/>
              <a:defRPr/>
            </a:pPr>
            <a:endParaRPr lang="en-US" altLang="ja-JP" sz="44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6" name="スライド番号プレースホルダー 1"/>
          <p:cNvSpPr>
            <a:spLocks noGrp="1"/>
          </p:cNvSpPr>
          <p:nvPr>
            <p:ph type="sldNum" sz="quarter" idx="12"/>
          </p:nvPr>
        </p:nvSpPr>
        <p:spPr>
          <a:xfrm>
            <a:off x="8604250" y="6510338"/>
            <a:ext cx="539750" cy="365125"/>
          </a:xfrm>
        </p:spPr>
        <p:txBody>
          <a:bodyPr/>
          <a:lstStyle/>
          <a:p>
            <a:pPr>
              <a:defRPr/>
            </a:pPr>
            <a:fld id="{D46F41DD-C9B1-4554-9FBB-F2D6A3E0E2CD}" type="slidenum">
              <a:rPr lang="ja-JP" altLang="en-US" sz="2400" smtClean="0">
                <a:solidFill>
                  <a:schemeClr val="tx1"/>
                </a:solidFill>
              </a:rPr>
              <a:pPr>
                <a:defRPr/>
              </a:pPr>
              <a:t>12</a:t>
            </a:fld>
            <a:endParaRPr lang="ja-JP" alt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8584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コンテンツ プレースホルダー 3"/>
          <p:cNvSpPr txBox="1">
            <a:spLocks/>
          </p:cNvSpPr>
          <p:nvPr/>
        </p:nvSpPr>
        <p:spPr>
          <a:xfrm>
            <a:off x="-26127" y="1124744"/>
            <a:ext cx="9196254" cy="4032448"/>
          </a:xfrm>
          <a:prstGeom prst="rect">
            <a:avLst/>
          </a:prstGeom>
          <a:ln>
            <a:prstDash val="dash"/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ja-JP" altLang="en-US" sz="44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正解は</a:t>
            </a:r>
            <a:endParaRPr lang="en-US" altLang="ja-JP" sz="4400" dirty="0" smtClean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  <a:p>
            <a:pPr marL="0" indent="0">
              <a:buNone/>
              <a:defRPr/>
            </a:pPr>
            <a:endParaRPr lang="en-US" altLang="ja-JP" sz="44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  <a:p>
            <a:pPr marL="0" indent="0" algn="ctr">
              <a:buNone/>
              <a:defRPr/>
            </a:pPr>
            <a:r>
              <a:rPr lang="ja-JP" altLang="en-US" sz="6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全てです。</a:t>
            </a:r>
            <a:endParaRPr lang="en-US" altLang="ja-JP" sz="6600" dirty="0" smtClean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6" name="テキスト ボックス 6"/>
          <p:cNvSpPr txBox="1">
            <a:spLocks noChangeArrowheads="1"/>
          </p:cNvSpPr>
          <p:nvPr/>
        </p:nvSpPr>
        <p:spPr bwMode="auto">
          <a:xfrm>
            <a:off x="0" y="0"/>
            <a:ext cx="9144000" cy="769441"/>
          </a:xfrm>
          <a:prstGeom prst="rect">
            <a:avLst/>
          </a:prstGeom>
          <a:solidFill>
            <a:srgbClr val="00B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4400" dirty="0">
                <a:solidFill>
                  <a:schemeClr val="bg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洪水にそなえて、どうすればよいか？</a:t>
            </a:r>
          </a:p>
        </p:txBody>
      </p:sp>
      <p:sp>
        <p:nvSpPr>
          <p:cNvPr id="5" name="スライド番号プレースホルダー 1"/>
          <p:cNvSpPr>
            <a:spLocks noGrp="1"/>
          </p:cNvSpPr>
          <p:nvPr>
            <p:ph type="sldNum" sz="quarter" idx="12"/>
          </p:nvPr>
        </p:nvSpPr>
        <p:spPr>
          <a:xfrm>
            <a:off x="8604250" y="6510338"/>
            <a:ext cx="539750" cy="365125"/>
          </a:xfrm>
        </p:spPr>
        <p:txBody>
          <a:bodyPr/>
          <a:lstStyle/>
          <a:p>
            <a:pPr>
              <a:defRPr/>
            </a:pPr>
            <a:fld id="{D46F41DD-C9B1-4554-9FBB-F2D6A3E0E2CD}" type="slidenum">
              <a:rPr lang="ja-JP" altLang="en-US" sz="2400" smtClean="0">
                <a:solidFill>
                  <a:schemeClr val="tx1"/>
                </a:solidFill>
              </a:rPr>
              <a:pPr>
                <a:defRPr/>
              </a:pPr>
              <a:t>13</a:t>
            </a:fld>
            <a:endParaRPr lang="ja-JP" alt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6081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正方形/長方形 9"/>
          <p:cNvSpPr/>
          <p:nvPr/>
        </p:nvSpPr>
        <p:spPr>
          <a:xfrm>
            <a:off x="323528" y="4134178"/>
            <a:ext cx="8640960" cy="2585323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6"/>
          <p:cNvSpPr txBox="1">
            <a:spLocks noChangeArrowheads="1"/>
          </p:cNvSpPr>
          <p:nvPr/>
        </p:nvSpPr>
        <p:spPr bwMode="auto">
          <a:xfrm>
            <a:off x="0" y="0"/>
            <a:ext cx="9144000" cy="769441"/>
          </a:xfrm>
          <a:prstGeom prst="rect">
            <a:avLst/>
          </a:prstGeom>
          <a:solidFill>
            <a:srgbClr val="00B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4400" dirty="0">
                <a:solidFill>
                  <a:schemeClr val="bg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洪水にそなえて、どうすればよいか？</a:t>
            </a:r>
          </a:p>
        </p:txBody>
      </p:sp>
      <p:sp>
        <p:nvSpPr>
          <p:cNvPr id="5" name="正方形/長方形 4"/>
          <p:cNvSpPr/>
          <p:nvPr/>
        </p:nvSpPr>
        <p:spPr>
          <a:xfrm>
            <a:off x="118913" y="708025"/>
            <a:ext cx="913233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sz="40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①</a:t>
            </a:r>
            <a:r>
              <a:rPr lang="ja-JP" altLang="en-US" sz="40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どこが浸水するか</a:t>
            </a:r>
            <a:r>
              <a:rPr lang="ja-JP" altLang="en-US" sz="40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をかくにんして</a:t>
            </a:r>
            <a:r>
              <a:rPr lang="ja-JP" altLang="en-US" sz="40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おく</a:t>
            </a:r>
            <a:r>
              <a:rPr lang="ja-JP" altLang="en-US" sz="40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。</a:t>
            </a:r>
            <a:endParaRPr lang="en-US" altLang="ja-JP" sz="4000" dirty="0" smtClean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sz="40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②</a:t>
            </a:r>
            <a:r>
              <a:rPr lang="ja-JP" altLang="en-US" sz="40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避難場所を事前</a:t>
            </a:r>
            <a:r>
              <a:rPr lang="ja-JP" altLang="en-US" sz="40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にかくにんして</a:t>
            </a:r>
            <a:r>
              <a:rPr lang="ja-JP" altLang="en-US" sz="40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おく</a:t>
            </a:r>
            <a:r>
              <a:rPr lang="ja-JP" altLang="en-US" sz="40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。</a:t>
            </a:r>
            <a:endParaRPr lang="ja-JP" altLang="en-US" sz="40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6" name="下矢印 5"/>
          <p:cNvSpPr/>
          <p:nvPr/>
        </p:nvSpPr>
        <p:spPr>
          <a:xfrm>
            <a:off x="3073397" y="2587424"/>
            <a:ext cx="2997206" cy="576064"/>
          </a:xfrm>
          <a:prstGeom prst="downArrow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7" name="正方形/長方形 6"/>
          <p:cNvSpPr/>
          <p:nvPr/>
        </p:nvSpPr>
        <p:spPr>
          <a:xfrm>
            <a:off x="0" y="3181379"/>
            <a:ext cx="925125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4400" dirty="0" smtClean="0">
                <a:solidFill>
                  <a:srgbClr val="FF000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□洪水ハザードマップをかくにんしよう</a:t>
            </a:r>
            <a:endParaRPr lang="ja-JP" altLang="en-US" sz="4400" dirty="0">
              <a:solidFill>
                <a:srgbClr val="FF0000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9" name="テキスト ボックス 5"/>
          <p:cNvSpPr txBox="1">
            <a:spLocks noChangeArrowheads="1"/>
          </p:cNvSpPr>
          <p:nvPr/>
        </p:nvSpPr>
        <p:spPr bwMode="auto">
          <a:xfrm>
            <a:off x="89756" y="4134178"/>
            <a:ext cx="8874732" cy="2585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marL="571500" indent="-571500"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marL="0" indent="0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ja-JP" altLang="en-US" sz="3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　</a:t>
            </a:r>
            <a:r>
              <a:rPr lang="ja-JP" altLang="en-US" sz="3600" dirty="0" smtClean="0">
                <a:solidFill>
                  <a:srgbClr val="FF000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・どの</a:t>
            </a:r>
            <a:r>
              <a:rPr lang="ja-JP" altLang="en-US" sz="3600" dirty="0">
                <a:solidFill>
                  <a:srgbClr val="FF000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場所がどのくらい</a:t>
            </a:r>
            <a:r>
              <a:rPr lang="ja-JP" altLang="en-US" sz="3600" dirty="0" smtClean="0">
                <a:solidFill>
                  <a:srgbClr val="FF000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危ないのか</a:t>
            </a:r>
            <a:endParaRPr lang="en-US" altLang="ja-JP" sz="3600" dirty="0">
              <a:solidFill>
                <a:srgbClr val="FF0000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  <a:p>
            <a:pPr marL="0" indent="0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ja-JP" altLang="en-US" sz="3600" dirty="0" smtClean="0">
                <a:solidFill>
                  <a:srgbClr val="FF000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　・どこ</a:t>
            </a:r>
            <a:r>
              <a:rPr lang="ja-JP" altLang="en-US" sz="3600" dirty="0">
                <a:solidFill>
                  <a:srgbClr val="FF000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に避難すれば</a:t>
            </a:r>
            <a:r>
              <a:rPr lang="ja-JP" altLang="en-US" sz="3600" dirty="0" smtClean="0">
                <a:solidFill>
                  <a:srgbClr val="FF000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いいか　</a:t>
            </a:r>
            <a:endParaRPr lang="en-US" altLang="ja-JP" sz="3600" dirty="0" smtClean="0">
              <a:solidFill>
                <a:srgbClr val="FF0000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  <a:p>
            <a:pPr marL="0" indent="0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ja-JP" altLang="en-US" sz="3600" dirty="0">
                <a:solidFill>
                  <a:srgbClr val="FF000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　</a:t>
            </a:r>
            <a:r>
              <a:rPr lang="ja-JP" altLang="en-US" sz="3600" dirty="0" smtClean="0">
                <a:solidFill>
                  <a:srgbClr val="FF000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　　　</a:t>
            </a:r>
            <a:r>
              <a:rPr lang="ja-JP" altLang="en-US" sz="3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をわかりやすく</a:t>
            </a:r>
            <a:r>
              <a:rPr lang="ja-JP" altLang="en-US" sz="36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表した</a:t>
            </a:r>
            <a:r>
              <a:rPr lang="ja-JP" altLang="en-US" sz="3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地図</a:t>
            </a:r>
            <a:r>
              <a:rPr lang="ja-JP" altLang="en-US" sz="36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のこと</a:t>
            </a:r>
            <a:r>
              <a:rPr lang="ja-JP" altLang="en-US" sz="36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です。</a:t>
            </a:r>
            <a:endParaRPr lang="en-US" altLang="ja-JP" sz="3600" dirty="0" smtClean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8" name="スライド番号プレースホルダー 1"/>
          <p:cNvSpPr>
            <a:spLocks noGrp="1"/>
          </p:cNvSpPr>
          <p:nvPr>
            <p:ph type="sldNum" sz="quarter" idx="12"/>
          </p:nvPr>
        </p:nvSpPr>
        <p:spPr>
          <a:xfrm>
            <a:off x="8604250" y="6510338"/>
            <a:ext cx="539750" cy="365125"/>
          </a:xfrm>
        </p:spPr>
        <p:txBody>
          <a:bodyPr/>
          <a:lstStyle/>
          <a:p>
            <a:pPr>
              <a:defRPr/>
            </a:pPr>
            <a:fld id="{D46F41DD-C9B1-4554-9FBB-F2D6A3E0E2CD}" type="slidenum">
              <a:rPr lang="ja-JP" altLang="en-US" sz="2400" smtClean="0">
                <a:solidFill>
                  <a:schemeClr val="tx1"/>
                </a:solidFill>
              </a:rPr>
              <a:pPr>
                <a:defRPr/>
              </a:pPr>
              <a:t>14</a:t>
            </a:fld>
            <a:endParaRPr lang="ja-JP" alt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0688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7" grpId="0"/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6"/>
          <p:cNvSpPr txBox="1">
            <a:spLocks noChangeArrowheads="1"/>
          </p:cNvSpPr>
          <p:nvPr/>
        </p:nvSpPr>
        <p:spPr bwMode="auto">
          <a:xfrm>
            <a:off x="0" y="0"/>
            <a:ext cx="9144000" cy="769441"/>
          </a:xfrm>
          <a:prstGeom prst="rect">
            <a:avLst/>
          </a:prstGeom>
          <a:solidFill>
            <a:srgbClr val="00B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4400" dirty="0">
                <a:solidFill>
                  <a:schemeClr val="bg1"/>
                </a:solidFill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那賀</a:t>
            </a:r>
            <a:r>
              <a:rPr lang="ja-JP" altLang="en-US" sz="4400" dirty="0" smtClean="0">
                <a:solidFill>
                  <a:schemeClr val="bg1"/>
                </a:solidFill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町の洪水ハザードマップって？</a:t>
            </a:r>
            <a:endParaRPr lang="en-US" altLang="ja-JP" sz="4400" dirty="0" smtClean="0">
              <a:solidFill>
                <a:schemeClr val="bg1"/>
              </a:solidFill>
            </a:endParaRPr>
          </a:p>
        </p:txBody>
      </p:sp>
      <p:sp>
        <p:nvSpPr>
          <p:cNvPr id="13" name="スライド番号プレースホルダー 1"/>
          <p:cNvSpPr>
            <a:spLocks noGrp="1"/>
          </p:cNvSpPr>
          <p:nvPr>
            <p:ph type="sldNum" sz="quarter" idx="12"/>
          </p:nvPr>
        </p:nvSpPr>
        <p:spPr>
          <a:xfrm>
            <a:off x="8604250" y="6510338"/>
            <a:ext cx="539750" cy="365125"/>
          </a:xfrm>
        </p:spPr>
        <p:txBody>
          <a:bodyPr/>
          <a:lstStyle/>
          <a:p>
            <a:pPr>
              <a:defRPr/>
            </a:pPr>
            <a:fld id="{D46F41DD-C9B1-4554-9FBB-F2D6A3E0E2CD}" type="slidenum">
              <a:rPr lang="ja-JP" altLang="en-US" sz="2400" smtClean="0">
                <a:solidFill>
                  <a:schemeClr val="tx1"/>
                </a:solidFill>
              </a:rPr>
              <a:pPr>
                <a:defRPr/>
              </a:pPr>
              <a:t>15</a:t>
            </a:fld>
            <a:endParaRPr lang="ja-JP" altLang="en-US" sz="2400" dirty="0">
              <a:solidFill>
                <a:schemeClr val="tx1"/>
              </a:solidFill>
            </a:endParaRPr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4631" y="1183927"/>
            <a:ext cx="7834738" cy="5508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4778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「ハザードマップ」の画像検索結果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496" y="3501008"/>
            <a:ext cx="6216651" cy="3356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テキスト ボックス 6"/>
          <p:cNvSpPr txBox="1">
            <a:spLocks noChangeArrowheads="1"/>
          </p:cNvSpPr>
          <p:nvPr/>
        </p:nvSpPr>
        <p:spPr bwMode="auto">
          <a:xfrm>
            <a:off x="0" y="0"/>
            <a:ext cx="9144000" cy="769441"/>
          </a:xfrm>
          <a:prstGeom prst="rect">
            <a:avLst/>
          </a:prstGeom>
          <a:solidFill>
            <a:srgbClr val="00B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4400" dirty="0" smtClean="0">
                <a:solidFill>
                  <a:schemeClr val="bg1"/>
                </a:solidFill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どういったことがわかるの？</a:t>
            </a:r>
            <a:endParaRPr lang="en-US" altLang="ja-JP" sz="4400" dirty="0">
              <a:solidFill>
                <a:schemeClr val="bg1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47020" y="827359"/>
            <a:ext cx="8827784" cy="26736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角丸四角形吹き出し 5"/>
          <p:cNvSpPr/>
          <p:nvPr/>
        </p:nvSpPr>
        <p:spPr>
          <a:xfrm>
            <a:off x="6610471" y="3573016"/>
            <a:ext cx="2426025" cy="1234932"/>
          </a:xfrm>
          <a:prstGeom prst="wedgeRoundRectCallout">
            <a:avLst>
              <a:gd name="adj1" fmla="val 260"/>
              <a:gd name="adj2" fmla="val 68120"/>
              <a:gd name="adj3" fmla="val 16667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ja-JP" altLang="en-US" sz="2000" dirty="0" smtClean="0">
                <a:solidFill>
                  <a:schemeClr val="tx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大切なじょうほうが</a:t>
            </a:r>
            <a:endParaRPr lang="en-US" altLang="ja-JP" sz="2000" dirty="0" smtClean="0">
              <a:solidFill>
                <a:schemeClr val="tx1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ja-JP" altLang="en-US" sz="2000" dirty="0" smtClean="0">
                <a:solidFill>
                  <a:schemeClr val="tx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のって</a:t>
            </a:r>
            <a:r>
              <a:rPr lang="ja-JP" altLang="en-US" sz="2000" dirty="0">
                <a:solidFill>
                  <a:schemeClr val="tx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いるんだ</a:t>
            </a:r>
            <a:r>
              <a:rPr lang="ja-JP" altLang="en-US" sz="2000" dirty="0" smtClean="0">
                <a:solidFill>
                  <a:schemeClr val="tx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ね！</a:t>
            </a:r>
            <a:endParaRPr lang="ja-JP" altLang="en-US" sz="2000" dirty="0">
              <a:solidFill>
                <a:schemeClr val="tx1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17" name="スライド番号プレースホルダー 1"/>
          <p:cNvSpPr>
            <a:spLocks noGrp="1"/>
          </p:cNvSpPr>
          <p:nvPr>
            <p:ph type="sldNum" sz="quarter" idx="12"/>
          </p:nvPr>
        </p:nvSpPr>
        <p:spPr>
          <a:xfrm>
            <a:off x="8604250" y="6510338"/>
            <a:ext cx="539750" cy="365125"/>
          </a:xfrm>
        </p:spPr>
        <p:txBody>
          <a:bodyPr/>
          <a:lstStyle/>
          <a:p>
            <a:pPr>
              <a:defRPr/>
            </a:pPr>
            <a:fld id="{D46F41DD-C9B1-4554-9FBB-F2D6A3E0E2CD}" type="slidenum">
              <a:rPr lang="ja-JP" altLang="en-US" sz="2400" smtClean="0">
                <a:solidFill>
                  <a:schemeClr val="tx1"/>
                </a:solidFill>
              </a:rPr>
              <a:pPr>
                <a:defRPr/>
              </a:pPr>
              <a:t>16</a:t>
            </a:fld>
            <a:endParaRPr lang="ja-JP" altLang="en-US" sz="2400" dirty="0">
              <a:solidFill>
                <a:schemeClr val="tx1"/>
              </a:solidFill>
            </a:endParaRPr>
          </a:p>
        </p:txBody>
      </p:sp>
      <p:pic>
        <p:nvPicPr>
          <p:cNvPr id="14" name="Picture 23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01982" y="4804872"/>
            <a:ext cx="1783773" cy="2006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8273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6"/>
          <p:cNvSpPr txBox="1">
            <a:spLocks noChangeArrowheads="1"/>
          </p:cNvSpPr>
          <p:nvPr/>
        </p:nvSpPr>
        <p:spPr bwMode="auto">
          <a:xfrm>
            <a:off x="0" y="0"/>
            <a:ext cx="9144000" cy="769441"/>
          </a:xfrm>
          <a:prstGeom prst="rect">
            <a:avLst/>
          </a:prstGeom>
          <a:solidFill>
            <a:srgbClr val="00B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4400" dirty="0">
                <a:solidFill>
                  <a:schemeClr val="bg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洪水にそなえて、どうすればよいか？</a:t>
            </a:r>
          </a:p>
        </p:txBody>
      </p:sp>
      <p:sp>
        <p:nvSpPr>
          <p:cNvPr id="8" name="正方形/長方形 7"/>
          <p:cNvSpPr/>
          <p:nvPr/>
        </p:nvSpPr>
        <p:spPr>
          <a:xfrm>
            <a:off x="118914" y="708025"/>
            <a:ext cx="884557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sz="40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①</a:t>
            </a:r>
            <a:r>
              <a:rPr lang="ja-JP" altLang="en-US" sz="40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どこが浸水するか</a:t>
            </a:r>
            <a:r>
              <a:rPr lang="ja-JP" altLang="en-US" sz="40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をかくにんして</a:t>
            </a:r>
            <a:r>
              <a:rPr lang="ja-JP" altLang="en-US" sz="40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おく</a:t>
            </a:r>
            <a:r>
              <a:rPr lang="ja-JP" altLang="en-US" sz="40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。</a:t>
            </a:r>
            <a:endParaRPr lang="en-US" altLang="ja-JP" sz="4000" dirty="0" smtClean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sz="40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②</a:t>
            </a:r>
            <a:r>
              <a:rPr lang="ja-JP" altLang="en-US" sz="40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避難場所を事前</a:t>
            </a:r>
            <a:r>
              <a:rPr lang="ja-JP" altLang="en-US" sz="40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にかくにんして</a:t>
            </a:r>
            <a:r>
              <a:rPr lang="ja-JP" altLang="en-US" sz="40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おく</a:t>
            </a:r>
            <a:r>
              <a:rPr lang="ja-JP" altLang="en-US" sz="40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。</a:t>
            </a:r>
            <a:endParaRPr lang="en-US" altLang="ja-JP" sz="4000" dirty="0" smtClean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sz="40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③事前に何をすべきかをまとめておく</a:t>
            </a:r>
            <a:r>
              <a:rPr lang="ja-JP" altLang="en-US" sz="4000" dirty="0" smtClean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。</a:t>
            </a:r>
            <a:endParaRPr lang="ja-JP" altLang="en-US" sz="40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9" name="角丸四角形吹き出し 8"/>
          <p:cNvSpPr/>
          <p:nvPr/>
        </p:nvSpPr>
        <p:spPr>
          <a:xfrm>
            <a:off x="97954" y="3630018"/>
            <a:ext cx="6306911" cy="2880320"/>
          </a:xfrm>
          <a:prstGeom prst="wedgeRoundRectCallout">
            <a:avLst>
              <a:gd name="adj1" fmla="val 56575"/>
              <a:gd name="adj2" fmla="val -7584"/>
              <a:gd name="adj3" fmla="val 16667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ja-JP" altLang="en-US" sz="4000" dirty="0" smtClean="0">
                <a:solidFill>
                  <a:schemeClr val="tx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みんなで協力して</a:t>
            </a:r>
            <a:endParaRPr lang="en-US" altLang="ja-JP" sz="4000" dirty="0" smtClean="0">
              <a:solidFill>
                <a:schemeClr val="tx1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ja-JP" altLang="en-US" sz="4000" dirty="0" smtClean="0">
                <a:solidFill>
                  <a:srgbClr val="FF000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「ファミリー・タイムライン」</a:t>
            </a:r>
            <a:r>
              <a:rPr lang="ja-JP" altLang="en-US" sz="4000" dirty="0" smtClean="0">
                <a:solidFill>
                  <a:schemeClr val="tx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を</a:t>
            </a:r>
            <a:endParaRPr lang="en-US" altLang="ja-JP" sz="4000" dirty="0" smtClean="0">
              <a:solidFill>
                <a:schemeClr val="tx1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ja-JP" altLang="en-US" sz="4000" dirty="0" smtClean="0">
                <a:solidFill>
                  <a:schemeClr val="tx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作って</a:t>
            </a:r>
            <a:r>
              <a:rPr lang="ja-JP" altLang="en-US" sz="4000" dirty="0">
                <a:solidFill>
                  <a:schemeClr val="tx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みよう！！</a:t>
            </a:r>
          </a:p>
        </p:txBody>
      </p:sp>
      <p:sp>
        <p:nvSpPr>
          <p:cNvPr id="2" name="正方形/長方形 1"/>
          <p:cNvSpPr/>
          <p:nvPr/>
        </p:nvSpPr>
        <p:spPr>
          <a:xfrm>
            <a:off x="1259632" y="1392214"/>
            <a:ext cx="6583854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ja-JP" altLang="en-US" sz="4000" dirty="0">
                <a:solidFill>
                  <a:srgbClr val="FF000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洪水ハザードマップ</a:t>
            </a:r>
            <a:r>
              <a:rPr lang="ja-JP" altLang="en-US" sz="4000" dirty="0" smtClean="0">
                <a:solidFill>
                  <a:srgbClr val="FF000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をかくにん</a:t>
            </a:r>
            <a:endParaRPr lang="ja-JP" altLang="en-US" sz="4000" dirty="0"/>
          </a:p>
        </p:txBody>
      </p:sp>
      <p:sp>
        <p:nvSpPr>
          <p:cNvPr id="15" name="スライド番号プレースホルダー 1"/>
          <p:cNvSpPr>
            <a:spLocks noGrp="1"/>
          </p:cNvSpPr>
          <p:nvPr>
            <p:ph type="sldNum" sz="quarter" idx="12"/>
          </p:nvPr>
        </p:nvSpPr>
        <p:spPr>
          <a:xfrm>
            <a:off x="8604250" y="6510338"/>
            <a:ext cx="539750" cy="365125"/>
          </a:xfrm>
        </p:spPr>
        <p:txBody>
          <a:bodyPr/>
          <a:lstStyle/>
          <a:p>
            <a:pPr>
              <a:defRPr/>
            </a:pPr>
            <a:fld id="{D46F41DD-C9B1-4554-9FBB-F2D6A3E0E2CD}" type="slidenum">
              <a:rPr lang="ja-JP" altLang="en-US" sz="2400" smtClean="0">
                <a:solidFill>
                  <a:schemeClr val="tx1"/>
                </a:solidFill>
              </a:rPr>
              <a:pPr>
                <a:defRPr/>
              </a:pPr>
              <a:t>17</a:t>
            </a:fld>
            <a:endParaRPr lang="ja-JP" altLang="en-US" sz="2400" dirty="0">
              <a:solidFill>
                <a:schemeClr val="tx1"/>
              </a:solidFill>
            </a:endParaRPr>
          </a:p>
        </p:txBody>
      </p:sp>
      <p:pic>
        <p:nvPicPr>
          <p:cNvPr id="11" name="Picture 2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33866" y="4110377"/>
            <a:ext cx="2410134" cy="2383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72259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" dur="indefinite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0" dur="indefinite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12126" y="-16521"/>
            <a:ext cx="9144000" cy="6823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547664" y="7317432"/>
            <a:ext cx="1915024" cy="1392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350119">
            <a:off x="3989766" y="6868267"/>
            <a:ext cx="1915024" cy="1392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54236">
            <a:off x="9503983" y="4792920"/>
            <a:ext cx="1915024" cy="1392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スライド番号プレースホルダー 1"/>
          <p:cNvSpPr>
            <a:spLocks noGrp="1"/>
          </p:cNvSpPr>
          <p:nvPr>
            <p:ph type="sldNum" sz="quarter" idx="12"/>
          </p:nvPr>
        </p:nvSpPr>
        <p:spPr>
          <a:xfrm>
            <a:off x="8604250" y="6510338"/>
            <a:ext cx="539750" cy="365125"/>
          </a:xfrm>
        </p:spPr>
        <p:txBody>
          <a:bodyPr/>
          <a:lstStyle/>
          <a:p>
            <a:pPr>
              <a:defRPr/>
            </a:pPr>
            <a:fld id="{D46F41DD-C9B1-4554-9FBB-F2D6A3E0E2CD}" type="slidenum">
              <a:rPr lang="ja-JP" altLang="en-US" sz="2400" smtClean="0">
                <a:solidFill>
                  <a:schemeClr val="tx1"/>
                </a:solidFill>
              </a:rPr>
              <a:pPr>
                <a:defRPr/>
              </a:pPr>
              <a:t>18</a:t>
            </a:fld>
            <a:endParaRPr lang="ja-JP" altLang="en-US" sz="2400" dirty="0">
              <a:solidFill>
                <a:schemeClr val="tx1"/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2106583" y="5305650"/>
            <a:ext cx="1915024" cy="1392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テキスト ボックス 1"/>
          <p:cNvSpPr txBox="1"/>
          <p:nvPr/>
        </p:nvSpPr>
        <p:spPr>
          <a:xfrm>
            <a:off x="3685044" y="3946396"/>
            <a:ext cx="360040" cy="215444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r"/>
            <a:r>
              <a:rPr kumimoji="1" lang="ja-JP" altLang="en-US" sz="14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６</a:t>
            </a:r>
            <a:endParaRPr kumimoji="1" lang="ja-JP" altLang="en-US" sz="1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5351904" y="3960841"/>
            <a:ext cx="576064" cy="215444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r"/>
            <a:r>
              <a:rPr kumimoji="1" lang="ja-JP" altLang="en-US" sz="14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１～２</a:t>
            </a:r>
            <a:endParaRPr kumimoji="1" lang="ja-JP" altLang="en-US" sz="1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99275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747 0.06198 L 0.0401 -0.2587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78" y="-1605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955 0.01665 L 0.02309 0.01665 C 0.03767 0.01665 0.0559 -0.05227 0.0559 -0.10824 L 0.0559 -0.23243 " pathEditMode="relative" rAng="0" ptsTypes="FfFF"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64" y="-1246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5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4.44444E-6 L -0.16233 0.03981 C -0.23524 0.05787 -0.32969 0.04722 -0.33298 0.02037 L -0.34149 -0.04075 " pathEditMode="relative" rAng="10172598" ptsTypes="FfFF">
                                      <p:cBhvr>
                                        <p:cTn id="11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083" y="-2037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1.79463E-6 L 0.28906 -0.16651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444" y="-832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12126" y="-16521"/>
            <a:ext cx="9144000" cy="6823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" name="テキスト ボックス 40"/>
          <p:cNvSpPr txBox="1"/>
          <p:nvPr/>
        </p:nvSpPr>
        <p:spPr>
          <a:xfrm>
            <a:off x="539552" y="4869160"/>
            <a:ext cx="789350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200" u="sng" dirty="0" smtClean="0">
                <a:solidFill>
                  <a:srgbClr val="FF000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みんなで考えよう！</a:t>
            </a:r>
            <a:endParaRPr kumimoji="1" lang="ja-JP" altLang="en-US" sz="7200" u="sng" dirty="0">
              <a:solidFill>
                <a:srgbClr val="FF0000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4" name="スライド番号プレースホルダー 1"/>
          <p:cNvSpPr>
            <a:spLocks noGrp="1"/>
          </p:cNvSpPr>
          <p:nvPr>
            <p:ph type="sldNum" sz="quarter" idx="12"/>
          </p:nvPr>
        </p:nvSpPr>
        <p:spPr>
          <a:xfrm>
            <a:off x="8604250" y="6510338"/>
            <a:ext cx="539750" cy="365125"/>
          </a:xfrm>
        </p:spPr>
        <p:txBody>
          <a:bodyPr/>
          <a:lstStyle/>
          <a:p>
            <a:pPr>
              <a:defRPr/>
            </a:pPr>
            <a:fld id="{D46F41DD-C9B1-4554-9FBB-F2D6A3E0E2CD}" type="slidenum">
              <a:rPr lang="ja-JP" altLang="en-US" sz="2400" smtClean="0">
                <a:solidFill>
                  <a:schemeClr val="tx1"/>
                </a:solidFill>
              </a:rPr>
              <a:pPr>
                <a:defRPr/>
              </a:pPr>
              <a:t>19</a:t>
            </a:fld>
            <a:endParaRPr lang="ja-JP" altLang="en-US" sz="2400" dirty="0">
              <a:solidFill>
                <a:schemeClr val="tx1"/>
              </a:solidFill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3685044" y="3946396"/>
            <a:ext cx="360040" cy="215444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r"/>
            <a:r>
              <a:rPr kumimoji="1" lang="ja-JP" altLang="en-US" sz="14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６</a:t>
            </a:r>
            <a:endParaRPr kumimoji="1" lang="ja-JP" altLang="en-US" sz="1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5351904" y="3960841"/>
            <a:ext cx="576064" cy="215444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r"/>
            <a:r>
              <a:rPr kumimoji="1" lang="ja-JP" altLang="en-US" sz="14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１～２</a:t>
            </a:r>
            <a:endParaRPr kumimoji="1" lang="ja-JP" altLang="en-US" sz="1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41220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6"/>
          <p:cNvSpPr txBox="1">
            <a:spLocks noChangeArrowheads="1"/>
          </p:cNvSpPr>
          <p:nvPr/>
        </p:nvSpPr>
        <p:spPr bwMode="auto">
          <a:xfrm>
            <a:off x="0" y="0"/>
            <a:ext cx="9144000" cy="769441"/>
          </a:xfrm>
          <a:prstGeom prst="rect">
            <a:avLst/>
          </a:prstGeom>
          <a:solidFill>
            <a:srgbClr val="00B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4400" dirty="0" smtClean="0">
                <a:solidFill>
                  <a:schemeClr val="bg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みなさんに覚えてほしいこと！</a:t>
            </a:r>
            <a:endParaRPr lang="ja-JP" altLang="en-US" sz="4400" dirty="0">
              <a:solidFill>
                <a:schemeClr val="bg1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6" name="角丸四角形吹き出し 5"/>
          <p:cNvSpPr/>
          <p:nvPr/>
        </p:nvSpPr>
        <p:spPr>
          <a:xfrm>
            <a:off x="277888" y="900172"/>
            <a:ext cx="8614592" cy="2880320"/>
          </a:xfrm>
          <a:prstGeom prst="wedgeRoundRectCallout">
            <a:avLst>
              <a:gd name="adj1" fmla="val 30672"/>
              <a:gd name="adj2" fmla="val 67814"/>
              <a:gd name="adj3" fmla="val 16667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ja-JP" altLang="en-US" sz="4000" dirty="0">
                <a:solidFill>
                  <a:schemeClr val="tx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自分に</a:t>
            </a:r>
            <a:r>
              <a:rPr lang="ja-JP" altLang="en-US" sz="4000" dirty="0" smtClean="0">
                <a:solidFill>
                  <a:schemeClr val="tx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合った にげ方</a:t>
            </a:r>
            <a:r>
              <a:rPr lang="ja-JP" altLang="en-US" sz="4000" dirty="0">
                <a:solidFill>
                  <a:schemeClr val="tx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を見つけ、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ja-JP" altLang="en-US" sz="4000" dirty="0" smtClean="0">
                <a:solidFill>
                  <a:schemeClr val="tx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みんな</a:t>
            </a:r>
            <a:r>
              <a:rPr lang="ja-JP" altLang="en-US" sz="4000" dirty="0">
                <a:solidFill>
                  <a:schemeClr val="tx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で</a:t>
            </a:r>
            <a:r>
              <a:rPr lang="ja-JP" altLang="en-US" sz="4000" dirty="0" smtClean="0">
                <a:solidFill>
                  <a:schemeClr val="tx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話し合って、</a:t>
            </a:r>
            <a:endParaRPr lang="ja-JP" altLang="en-US" sz="4000" dirty="0">
              <a:solidFill>
                <a:schemeClr val="tx1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ja-JP" altLang="en-US" sz="4000" dirty="0">
                <a:solidFill>
                  <a:srgbClr val="FF000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洪水から身を守りましょう！</a:t>
            </a:r>
          </a:p>
        </p:txBody>
      </p:sp>
      <p:sp>
        <p:nvSpPr>
          <p:cNvPr id="7" name="角丸四角形吹き出し 6"/>
          <p:cNvSpPr/>
          <p:nvPr/>
        </p:nvSpPr>
        <p:spPr>
          <a:xfrm>
            <a:off x="289248" y="4077072"/>
            <a:ext cx="5591212" cy="2364293"/>
          </a:xfrm>
          <a:prstGeom prst="wedgeRoundRectCallout">
            <a:avLst>
              <a:gd name="adj1" fmla="val 63763"/>
              <a:gd name="adj2" fmla="val 4321"/>
              <a:gd name="adj3" fmla="val 16667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ja-JP" altLang="en-US" sz="4000" dirty="0" smtClean="0">
                <a:solidFill>
                  <a:schemeClr val="tx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今日</a:t>
            </a:r>
            <a:r>
              <a:rPr lang="ja-JP" altLang="en-US" sz="4000" dirty="0">
                <a:solidFill>
                  <a:schemeClr val="tx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、知ったこと</a:t>
            </a:r>
            <a:r>
              <a:rPr lang="ja-JP" altLang="en-US" sz="4000" dirty="0" smtClean="0">
                <a:solidFill>
                  <a:schemeClr val="tx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は</a:t>
            </a:r>
            <a:endParaRPr lang="en-US" altLang="ja-JP" sz="4000" dirty="0" smtClean="0">
              <a:solidFill>
                <a:schemeClr val="tx1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ja-JP" altLang="en-US" sz="4000" dirty="0" smtClean="0">
                <a:solidFill>
                  <a:schemeClr val="tx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ぜひ</a:t>
            </a:r>
            <a:r>
              <a:rPr lang="ja-JP" altLang="en-US" sz="4000" dirty="0">
                <a:solidFill>
                  <a:schemeClr val="tx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家族の人に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ja-JP" altLang="en-US" sz="4000" dirty="0">
                <a:solidFill>
                  <a:srgbClr val="FF000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教えてあげましょう！</a:t>
            </a:r>
          </a:p>
        </p:txBody>
      </p:sp>
      <p:sp>
        <p:nvSpPr>
          <p:cNvPr id="10" name="スライド番号プレースホルダー 1"/>
          <p:cNvSpPr>
            <a:spLocks noGrp="1"/>
          </p:cNvSpPr>
          <p:nvPr>
            <p:ph type="sldNum" sz="quarter" idx="12"/>
          </p:nvPr>
        </p:nvSpPr>
        <p:spPr>
          <a:xfrm>
            <a:off x="8604250" y="6510338"/>
            <a:ext cx="539750" cy="365125"/>
          </a:xfrm>
        </p:spPr>
        <p:txBody>
          <a:bodyPr/>
          <a:lstStyle/>
          <a:p>
            <a:pPr>
              <a:defRPr/>
            </a:pPr>
            <a:fld id="{D46F41DD-C9B1-4554-9FBB-F2D6A3E0E2CD}" type="slidenum">
              <a:rPr lang="ja-JP" altLang="en-US" sz="2400" smtClean="0">
                <a:solidFill>
                  <a:schemeClr val="tx1"/>
                </a:solidFill>
              </a:rPr>
              <a:pPr>
                <a:defRPr/>
              </a:pPr>
              <a:t>20</a:t>
            </a:fld>
            <a:endParaRPr lang="ja-JP" altLang="en-US" sz="2400" dirty="0">
              <a:solidFill>
                <a:schemeClr val="tx1"/>
              </a:solidFill>
            </a:endParaRPr>
          </a:p>
        </p:txBody>
      </p:sp>
      <p:pic>
        <p:nvPicPr>
          <p:cNvPr id="11" name="Picture 2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88224" y="4293096"/>
            <a:ext cx="2500398" cy="247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2350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1631</TotalTime>
  <Words>462</Words>
  <Application>Microsoft Office PowerPoint</Application>
  <PresentationFormat>画面に合わせる (4:3)</PresentationFormat>
  <Paragraphs>130</Paragraphs>
  <Slides>20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10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20</vt:i4>
      </vt:variant>
    </vt:vector>
  </HeadingPairs>
  <TitlesOfParts>
    <vt:vector size="31" baseType="lpstr">
      <vt:lpstr>ＤＨＰ特太ゴシック体</vt:lpstr>
      <vt:lpstr>HGP創英角ﾎﾟｯﾌﾟ体</vt:lpstr>
      <vt:lpstr>HG丸ｺﾞｼｯｸM-PRO</vt:lpstr>
      <vt:lpstr>HG創英角ﾎﾟｯﾌﾟ体</vt:lpstr>
      <vt:lpstr>Meiryo UI</vt:lpstr>
      <vt:lpstr>ＭＳ Ｐゴシック</vt:lpstr>
      <vt:lpstr>Arial</vt:lpstr>
      <vt:lpstr>Calibri</vt:lpstr>
      <vt:lpstr>Tahoma</vt:lpstr>
      <vt:lpstr>Times New Roman</vt:lpstr>
      <vt:lpstr>Office ​​テーマ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>国土交通省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Hida Tsuyoshi</dc:creator>
  <cp:lastModifiedBy>Tsuyoshi HIDA</cp:lastModifiedBy>
  <cp:revision>140</cp:revision>
  <cp:lastPrinted>2019-02-27T10:20:53Z</cp:lastPrinted>
  <dcterms:created xsi:type="dcterms:W3CDTF">2017-11-13T01:56:43Z</dcterms:created>
  <dcterms:modified xsi:type="dcterms:W3CDTF">2019-04-05T11:43:15Z</dcterms:modified>
</cp:coreProperties>
</file>