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
<Relationships xmlns="http://schemas.openxmlformats.org/package/2006/relationships">
  <Relationship Id="rId1" Type="http://schemas.openxmlformats.org/officeDocument/2006/relationships/officeDocument" Target="ppt/presentation.xml" />
  <Relationship Id="rId2" Type="http://schemas.openxmlformats.org/package/2006/relationships/metadata/thumbnail" Target="docProps/thumbnail.jpeg" />
  <Relationship Id="rId3" Type="http://schemas.openxmlformats.org/package/2006/relationships/metadata/core-properties" Target="docProps/core.xml" />
  <Relationship Id="rId4" Type="http://schemas.openxmlformats.org/officeDocument/2006/relationships/extended-properties" Target="docProps/app.xml" />
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aveSubsetFonts="1">
  <p:sldMasterIdLst>
    <p:sldMasterId id="2147483730" r:id="rId1"/>
  </p:sldMasterIdLst>
  <p:sldIdLst>
    <p:sldId id="256" r:id="rId2"/>
    <p:sldId id="257" r:id="rId3"/>
    <p:sldId id="258" r:id="rId4"/>
    <p:sldId id="259" r:id="rId5"/>
    <p:sldId id="260" r:id="rId6"/>
  </p:sldIdLst>
  <p:sldSz cx="6858000" cy="9906000" type="A4"/>
  <p:notesSz cx="6858000" cy="9144000"/>
  <p:defaultTextStyle>
    <a:defPPr>
      <a:defRPr lang="ja-JP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prnPr scaleToFitPaper="1"/>
  <p:showPr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def="{5C22544A-7EE6-4342-B048-85BDC9FD1C3A}">
  <a:tblStyle styleId="{F86EB55A-D8E4-4A66-8E5A-C34D8BC1693A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TxStyle/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TxStyle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TxStyle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>
        <a:fontRef idx="minor">
          <a:scrgbClr r="0" g="0" b="0"/>
        </a:fontRef>
        <a:schemeClr val="accent6"/>
      </a:tcTxStyle>
      <a:tcStyle>
        <a:tcBdr>
          <a:top>
            <a:ln w="6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accent6">
          <a:shade val="40000"/>
        </a:schemeClr>
      </a:tcTxStyle>
      <a:tcStyle>
        <a:tcBdr/>
        <a:fill>
          <a:solidFill>
            <a:schemeClr val="accent6">
              <a:alpha val="40000"/>
            </a:schemeClr>
          </a:solidFill>
        </a:fill>
      </a:tcStyle>
    </a:firstRow>
  </a:tblStyle>
  <a:tblStyle styleId="{35B5AC75-323D-4BF5-8D33-902B30104892}" styleName="Normal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40000" cmpd="sng">
              <a:solidFill>
                <a:schemeClr val="accent3"/>
              </a:solidFill>
            </a:ln>
          </a:left>
          <a:right>
            <a:ln w="40000" cmpd="sng">
              <a:solidFill>
                <a:schemeClr val="accent3"/>
              </a:solidFill>
            </a:ln>
          </a:right>
          <a:top>
            <a:ln w="40000" cmpd="sng">
              <a:solidFill>
                <a:schemeClr val="accent3"/>
              </a:solidFill>
            </a:ln>
          </a:top>
          <a:bottom>
            <a:ln w="400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3">
              <a:tint val="50000"/>
            </a:schemeClr>
          </a:solidFill>
        </a:fill>
      </a:tcStyle>
    </a:band1H>
    <a:band1V>
      <a:tcTxStyle/>
      <a:tcStyle>
        <a:tcBdr/>
        <a:fill>
          <a:solidFill>
            <a:schemeClr val="accent3">
              <a:tint val="5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accent3">
          <a:shade val="80000"/>
        </a:schemeClr>
      </a:tcTxStyle>
      <a:tcStyle>
        <a:tcBdr>
          <a:bottom>
            <a:ln w="35400" cmpd="sng">
              <a:solidFill>
                <a:schemeClr val="accent3">
                  <a:shade val="80000"/>
                </a:schemeClr>
              </a:solidFill>
            </a:ln>
          </a:bottom>
        </a:tcBdr>
        <a:fill>
          <a:solidFill>
            <a:schemeClr val="accent3">
              <a:tint val="20000"/>
            </a:schemeClr>
          </a:solidFill>
        </a:fill>
      </a:tcStyle>
    </a:firstRow>
  </a:tblStyle>
  <a:tblStyle styleId="{C241DA88-1426-460D-A704-38602BF70CBC}" styleName="Dark Style 2 - Body/Background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TxStyle/>
      <a:tcStyle>
        <a:tcBdr/>
        <a:fill>
          <a:solidFill>
            <a:schemeClr val="dk1">
              <a:tint val="75000"/>
            </a:schemeClr>
          </a:solidFill>
        </a:fill>
      </a:tcStyle>
    </a:band1H>
    <a:band1V>
      <a:tcTxStyle/>
      <a:tcStyle>
        <a:tcBdr/>
        <a:fill>
          <a:solidFill>
            <a:schemeClr val="dk1">
              <a:tint val="8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  <a:prstDash val="sysDash"/>
            </a:ln>
          </a:top>
        </a:tcBdr>
        <a:fill>
          <a:solidFill>
            <a:schemeClr val="dk1">
              <a:tint val="40000"/>
            </a:schemeClr>
          </a:solidFill>
        </a:fill>
      </a:tcStyle>
    </a:lastRow>
    <a:seCell>
      <a:tcTxStyle/>
      <a:tcStyle>
        <a:tcBdr>
          <a:left>
            <a:ln>
              <a:noFill/>
            </a:ln>
          </a:left>
        </a:tcBdr>
      </a:tcStyle>
    </a:seCell>
    <a:swCell>
      <a:tcTxStyle/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TxStyle/>
      <a:tcStyle>
        <a:tcBdr>
          <a:left>
            <a:ln>
              <a:noFill/>
            </a:ln>
          </a:left>
        </a:tcBdr>
      </a:tcStyle>
    </a:neCell>
    <a:nwCell>
      <a:tcTxStyle/>
      <a:tcStyle>
        <a:tcBdr>
          <a:right>
            <a:ln>
              <a:noFill/>
            </a:ln>
          </a:right>
        </a:tcBdr>
      </a:tcStyle>
    </a:nwCell>
  </a:tblStyle>
  <a:tblStyle styleId="{01A66EDD-3DAB-4C5B-A090-DC80EC1FD486}" styleName="Normal Style 1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lum val="9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lum val="8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lum val="8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37EC6F5-98BC-4B86-A699-1D3A80D2762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32700" cmpd="sng">
              <a:solidFill>
                <a:schemeClr val="accent2"/>
              </a:solidFill>
              <a:prstDash val="dash"/>
            </a:ln>
          </a:left>
          <a:right>
            <a:ln w="32700" cmpd="sng">
              <a:solidFill>
                <a:schemeClr val="accent2"/>
              </a:solidFill>
              <a:prstDash val="dash"/>
            </a:ln>
          </a:right>
          <a:top>
            <a:ln w="32700" cmpd="sng">
              <a:solidFill>
                <a:schemeClr val="accent2"/>
              </a:solidFill>
              <a:prstDash val="dash"/>
            </a:ln>
          </a:top>
          <a:bottom>
            <a:ln w="32700" cmpd="sng">
              <a:solidFill>
                <a:schemeClr val="accent2"/>
              </a:solidFill>
              <a:prstDash val="dash"/>
            </a:ln>
          </a:bottom>
          <a:insideH>
            <a:ln w="22700" cmpd="sng">
              <a:solidFill>
                <a:schemeClr val="accent2"/>
              </a:solidFill>
              <a:prstDash val="sysDot"/>
            </a:ln>
          </a:insideH>
          <a:insideV>
            <a:ln w="22700" cmpd="sng">
              <a:solidFill>
                <a:schemeClr val="accent2"/>
              </a:solidFill>
              <a:prstDash val="sysDot"/>
            </a:ln>
          </a:insideV>
        </a:tcBdr>
        <a:fill>
          <a:noFill/>
        </a:fill>
      </a:tcStyle>
    </a:wholeTbl>
    <a:band1H>
      <a:tcTxStyle/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TxStyle/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>
    <p:restoredLeft sz="11257"/>
    <p:restoredTop sz="95434"/>
  </p:normalViewPr>
  <p:slideViewPr>
    <p:cSldViewPr snapToObjects="1">
      <p:cViewPr>
        <p:scale>
          <a:sx n="90" d="100"/>
          <a:sy n="90" d="100"/>
        </p:scale>
        <p:origin x="0" y="0"/>
      </p:cViewPr>
      <p:guideLst>
        <p:guide orient="horz" pos="3117"/>
        <p:guide pos="215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7216" cy="73737216"/>
</p:viewPr>
</file>

<file path=ppt/_rels/presentation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slideMasters/slideMaster1.xml" />
  <Relationship Id="rId10" Type="http://schemas.openxmlformats.org/officeDocument/2006/relationships/tableStyles" Target="tableStyles.xml" />
  <Relationship Id="rId2" Type="http://schemas.openxmlformats.org/officeDocument/2006/relationships/slide" Target="slides/slide1.xml" />
  <Relationship Id="rId3" Type="http://schemas.openxmlformats.org/officeDocument/2006/relationships/slide" Target="slides/slide2.xml" />
  <Relationship Id="rId4" Type="http://schemas.openxmlformats.org/officeDocument/2006/relationships/slide" Target="slides/slide3.xml" />
  <Relationship Id="rId5" Type="http://schemas.openxmlformats.org/officeDocument/2006/relationships/slide" Target="slides/slide4.xml" />
  <Relationship Id="rId6" Type="http://schemas.openxmlformats.org/officeDocument/2006/relationships/slide" Target="slides/slide5.xml" />
  <Relationship Id="rId7" Type="http://schemas.openxmlformats.org/officeDocument/2006/relationships/presProps" Target="presProps.xml" />
  <Relationship Id="rId8" Type="http://schemas.openxmlformats.org/officeDocument/2006/relationships/viewProps" Target="viewProps.xml" />
  <Relationship Id="rId9" Type="http://schemas.openxmlformats.org/officeDocument/2006/relationships/theme" Target="theme/theme1.xml" />
</Relationships>
</file>

<file path=ppt/slideLayouts/_rels/slideLayout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0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1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1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2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3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4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5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6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7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8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_rels/slideLayout9.xml.rels>&#65279;<?xml version="1.0" encoding="utf-8" standalone="yes"?>
<Relationships xmlns="http://schemas.openxmlformats.org/package/2006/relationships">
  <Relationship Id="rId1" Type="http://schemas.openxmlformats.org/officeDocument/2006/relationships/slideMaster" Target="../slideMasters/slideMaster1.xml" />
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 スライド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514349" y="3077280"/>
            <a:ext cx="5829299" cy="2123369"/>
          </a:xfrm>
        </p:spPr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699" y="5613400"/>
            <a:ext cx="4800599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ja-JP" altLang="en-US"/>
              <a:t>クリックしてマスター サブタイトルのスタイルを編集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40A130E-E3B8-4EBE-931F-81B26B8448AA}" type="datetime1">
              <a:rPr lang="ja-JP" altLang="en-US"/>
              <a:pPr lvl="0">
                <a:defRPr/>
              </a:pPr>
              <a:t>2018/2/8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800C6A38-4290-41DD-B95C-4155372FD4A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挿入" type="objOnly" preserve="1">
  <p:cSld name="挿入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 idx="0"/>
          </p:nvPr>
        </p:nvSpPr>
        <p:spPr>
          <a:xfrm>
            <a:off x="0" y="3077280"/>
            <a:ext cx="6858000" cy="2123369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CA348888-F454-4AD2-BA62-3AF29D9807C0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目次" type="clipArtAndTx" preserve="1">
  <p:cSld name="目次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</p:spPr>
        <p:txBody>
          <a:bodyPr/>
          <a:lstStyle>
            <a:lvl1pPr>
              <a:defRPr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4" hasCustomPrompt="1"/>
          </p:nvPr>
        </p:nvSpPr>
        <p:spPr>
          <a:xfrm>
            <a:off x="1607330" y="3198813"/>
            <a:ext cx="3643324" cy="4643436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400"/>
            </a:lvl1pPr>
          </a:lstStyle>
          <a:p>
            <a:pPr lvl="0">
              <a:defRPr/>
            </a:pPr>
            <a:r>
              <a:rPr lang="ja-JP" altLang="en-US"/>
              <a:t>序文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1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2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本文 3</a:t>
            </a:r>
            <a:endParaRPr lang="ja-JP" altLang="en-US"/>
          </a:p>
          <a:p>
            <a:pPr lvl="0">
              <a:defRPr/>
            </a:pPr>
            <a:r>
              <a:rPr lang="ja-JP" altLang="en-US"/>
              <a:t>結論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6FEC12-A4C9-4837-AF94-AD867782C04C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縦書きタイトルと縦書きテキスト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 idx="0"/>
          </p:nvPr>
        </p:nvSpPr>
        <p:spPr>
          <a:xfrm>
            <a:off x="4972049" y="396699"/>
            <a:ext cx="1543049" cy="8452203"/>
          </a:xfrm>
        </p:spPr>
        <p:txBody>
          <a:bodyPr vert="eaVert"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899" y="396699"/>
            <a:ext cx="4514849" cy="8452203"/>
          </a:xfrm>
        </p:spPr>
        <p:txBody>
          <a:bodyPr vert="eaVert"/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957F84A3-4F29-4053-ACFD-1BAF2D3F140C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とコンテンツ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4953836A-82A3-4C8B-9D31-CD724F3673ED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ブランク" type="blank" preserve="1">
  <p:cSld name="ブラン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D2EBAF6-36D0-4DD8-B695-D4C1B37E35D6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セクション見出し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541734" y="6365522"/>
            <a:ext cx="5829299" cy="196744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4" y="4198585"/>
            <a:ext cx="5829299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60728D28-603B-4EFC-80F8-17E5E9107035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2 つのコンテンツ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899" y="2311400"/>
            <a:ext cx="3028949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49" y="2311400"/>
            <a:ext cx="3028949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28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A27A1F4E-0809-4239-8034-C38E431DAF92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のみ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E0DA496-7307-4E8B-88DE-CB97B48BAB6F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表" type="tbl" preserve="1">
  <p:cSld name="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表プレースホルダー 2"/>
          <p:cNvSpPr>
            <a:spLocks noGrp="1"/>
          </p:cNvSpPr>
          <p:nvPr>
            <p:ph type="tbl" sz="quarter" idx="13"/>
          </p:nvPr>
        </p:nvSpPr>
        <p:spPr>
          <a:xfrm>
            <a:off x="342020" y="2373313"/>
            <a:ext cx="6172199" cy="6536400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>
              <a:defRPr/>
            </a:pPr>
            <a:r>
              <a:rPr lang="ja-JP" altLang="en-US"/>
              <a:t>表を追加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8721E90-850C-410B-8B89-8394F580CFDA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4 つのコンテンツ" type="fourObj" preserve="1">
  <p:cSld name="4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quarter" idx="1"/>
          </p:nvPr>
        </p:nvSpPr>
        <p:spPr>
          <a:xfrm>
            <a:off x="342899" y="2311400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quarter" idx="2"/>
          </p:nvPr>
        </p:nvSpPr>
        <p:spPr>
          <a:xfrm>
            <a:off x="3486149" y="2311400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5" name="コンテンツ プレースホルダー 4"/>
          <p:cNvSpPr>
            <a:spLocks noGrp="1"/>
          </p:cNvSpPr>
          <p:nvPr>
            <p:ph sz="quarter" idx="3"/>
          </p:nvPr>
        </p:nvSpPr>
        <p:spPr>
          <a:xfrm>
            <a:off x="342020" y="5754984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5270" y="5754984"/>
            <a:ext cx="3028949" cy="3172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タイトル付きの図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idx="0"/>
          </p:nvPr>
        </p:nvSpPr>
        <p:spPr>
          <a:xfrm>
            <a:off x="1344215" y="6934200"/>
            <a:ext cx="4114799" cy="818621"/>
          </a:xfr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5" y="885119"/>
            <a:ext cx="4114799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/>
            </a:pPr>
            <a:r>
              <a:rPr lang="ja-JP" altLang="en-US"/>
              <a:t>図を追加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5" y="7752821"/>
            <a:ext cx="4114799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/>
            </a:pPr>
            <a:fld id="{5ACE7E28-9336-4363-8674-B91477D8F243}" type="datetime1">
              <a:rPr lang="ja-JP" altLang="en-US"/>
              <a:pPr lvl="0">
                <a:defRPr/>
              </a:pPr>
              <a:t>2018/2/12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10" Type="http://schemas.openxmlformats.org/officeDocument/2006/relationships/slideLayout" Target="../slideLayouts/slideLayout10.xml" />
  <Relationship Id="rId11" Type="http://schemas.openxmlformats.org/officeDocument/2006/relationships/slideLayout" Target="../slideLayouts/slideLayout11.xml" />
  <Relationship Id="rId12" Type="http://schemas.openxmlformats.org/officeDocument/2006/relationships/slideLayout" Target="../slideLayouts/slideLayout12.xml" />
  <Relationship Id="rId13" Type="http://schemas.openxmlformats.org/officeDocument/2006/relationships/theme" Target="../theme/theme1.xml" />
  <Relationship Id="rId2" Type="http://schemas.openxmlformats.org/officeDocument/2006/relationships/slideLayout" Target="../slideLayouts/slideLayout2.xml" />
  <Relationship Id="rId3" Type="http://schemas.openxmlformats.org/officeDocument/2006/relationships/slideLayout" Target="../slideLayouts/slideLayout3.xml" />
  <Relationship Id="rId4" Type="http://schemas.openxmlformats.org/officeDocument/2006/relationships/slideLayout" Target="../slideLayouts/slideLayout4.xml" />
  <Relationship Id="rId5" Type="http://schemas.openxmlformats.org/officeDocument/2006/relationships/slideLayout" Target="../slideLayouts/slideLayout5.xml" />
  <Relationship Id="rId6" Type="http://schemas.openxmlformats.org/officeDocument/2006/relationships/slideLayout" Target="../slideLayouts/slideLayout6.xml" />
  <Relationship Id="rId7" Type="http://schemas.openxmlformats.org/officeDocument/2006/relationships/slideLayout" Target="../slideLayouts/slideLayout7.xml" />
  <Relationship Id="rId8" Type="http://schemas.openxmlformats.org/officeDocument/2006/relationships/slideLayout" Target="../slideLayouts/slideLayout8.xml" />
  <Relationship Id="rId9" Type="http://schemas.openxmlformats.org/officeDocument/2006/relationships/slideLayout" Target="../slideLayouts/slideLayout9.xml" />
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 name="Thinkfree Offic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 idx="0"/>
          </p:nvPr>
        </p:nvSpPr>
        <p:spPr>
          <a:xfrm>
            <a:off x="342899" y="396699"/>
            <a:ext cx="6172199" cy="1651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/>
            </a:pPr>
            <a:r>
              <a:rPr lang="ja-JP" altLang="en-US"/>
              <a:t>クリックしてマスター タイトルのスタイルを編集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899" y="2311400"/>
            <a:ext cx="6172199" cy="6537502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/>
            </a:pPr>
            <a:r>
              <a:rPr lang="ja-JP" altLang="en-US"/>
              <a:t>クリックしてマスター テキストのスタイルを編集</a:t>
            </a:r>
            <a:endParaRPr lang="ja-JP" altLang="en-US"/>
          </a:p>
          <a:p>
            <a:pPr lvl="1">
              <a:defRPr/>
            </a:pPr>
            <a:r>
              <a:rPr lang="ja-JP" altLang="en-US"/>
              <a:t>第 2 レベル</a:t>
            </a:r>
            <a:endParaRPr lang="ja-JP" altLang="en-US"/>
          </a:p>
          <a:p>
            <a:pPr lvl="2">
              <a:defRPr/>
            </a:pPr>
            <a:r>
              <a:rPr lang="ja-JP" altLang="en-US"/>
              <a:t>第 3 レベル</a:t>
            </a:r>
            <a:endParaRPr lang="ja-JP" altLang="en-US"/>
          </a:p>
          <a:p>
            <a:pPr lvl="3">
              <a:defRPr/>
            </a:pPr>
            <a:r>
              <a:rPr lang="ja-JP" altLang="en-US"/>
              <a:t>第 4 レベル</a:t>
            </a:r>
            <a:endParaRPr lang="ja-JP" altLang="en-US"/>
          </a:p>
          <a:p>
            <a:pPr lvl="4">
              <a:defRPr/>
            </a:pPr>
            <a:r>
              <a:rPr lang="ja-JP" altLang="en-US"/>
              <a:t>第 5 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899" y="9181395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D422D86A-5F52-4165-8473-F1B836277586}" type="datetime1">
              <a:rPr lang="ja-JP" altLang="en-US"/>
              <a:pPr lvl="0">
                <a:defRPr/>
              </a:pPr>
              <a:t>2018/2/8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49" y="9181395"/>
            <a:ext cx="21716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r>
              <a:rPr lang="ja-JP" altLang="en-US"/>
              <a:t/>
            </a: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899" y="9181395"/>
            <a:ext cx="1600199" cy="527402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>
              <a:defRPr/>
            </a:pPr>
            <a:fld id="{AD22CD3B-FDDF-4998-970C-76E6E0BEC65F}" type="slidenum">
              <a:rPr lang="ja-JP" altLang="en-US"/>
              <a:pPr lvl="0"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rtl="0" eaLnBrk="1" latinLnBrk="1" hangingPunct="1">
        <a:defRPr>
          <a:solidFill>
            <a:schemeClr val="tx2"/>
          </a:solidFill>
        </a:defRPr>
      </a:lvl2pPr>
      <a:lvl3pPr rtl="0" eaLnBrk="1" latinLnBrk="1" hangingPunct="1">
        <a:defRPr>
          <a:solidFill>
            <a:schemeClr val="tx2"/>
          </a:solidFill>
        </a:defRPr>
      </a:lvl3pPr>
      <a:lvl4pPr rtl="0" eaLnBrk="1" latinLnBrk="1" hangingPunct="1">
        <a:defRPr>
          <a:solidFill>
            <a:schemeClr val="tx2"/>
          </a:solidFill>
        </a:defRPr>
      </a:lvl4pPr>
      <a:lvl5pPr rtl="0" eaLnBrk="1" latinLnBrk="1" hangingPunct="1">
        <a:defRPr>
          <a:solidFill>
            <a:schemeClr val="tx2"/>
          </a:solidFill>
        </a:defRPr>
      </a:lvl5pPr>
      <a:lvl6pPr rtl="0" eaLnBrk="1" latinLnBrk="1" hangingPunct="1">
        <a:defRPr>
          <a:solidFill>
            <a:schemeClr val="tx2"/>
          </a:solidFill>
        </a:defRPr>
      </a:lvl6pPr>
      <a:lvl7pPr rtl="0" eaLnBrk="1" latinLnBrk="1" hangingPunct="1">
        <a:defRPr>
          <a:solidFill>
            <a:schemeClr val="tx2"/>
          </a:solidFill>
        </a:defRPr>
      </a:lvl7pPr>
      <a:lvl8pPr rtl="0" eaLnBrk="1" latinLnBrk="1" hangingPunct="1">
        <a:defRPr>
          <a:solidFill>
            <a:schemeClr val="tx2"/>
          </a:solidFill>
        </a:defRPr>
      </a:lvl8pPr>
      <a:lvl9pPr rtl="0"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1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1.jpeg" />
  <Relationship Id="rId3" Type="http://schemas.openxmlformats.org/officeDocument/2006/relationships/image" Target="../media/image2.jpeg" />
</Relationships>
</file>

<file path=ppt/slides/_rels/slide2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3.jpeg" />
  <Relationship Id="rId3" Type="http://schemas.openxmlformats.org/officeDocument/2006/relationships/image" Target="../media/image4.jpeg" />
</Relationships>
</file>

<file path=ppt/slides/_rels/slide3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5.jpeg" />
</Relationships>
</file>

<file path=ppt/slides/_rels/slide4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6.jpeg" />
  <Relationship Id="rId3" Type="http://schemas.openxmlformats.org/officeDocument/2006/relationships/image" Target="../media/image7.jpeg" />
</Relationships>
</file>

<file path=ppt/slides/_rels/slide5.xml.rels>&#65279;<?xml version="1.0" encoding="utf-8" standalone="yes"?>
<Relationships xmlns="http://schemas.openxmlformats.org/package/2006/relationships">
  <Relationship Id="rId1" Type="http://schemas.openxmlformats.org/officeDocument/2006/relationships/slideLayout" Target="../slideLayouts/slideLayout1.xml" />
  <Relationship Id="rId2" Type="http://schemas.openxmlformats.org/officeDocument/2006/relationships/image" Target="../media/image8.jpeg" />
  <Relationship Id="rId3" Type="http://schemas.openxmlformats.org/officeDocument/2006/relationships/image" Target="../media/image9.jpeg" />
  <Relationship Id="rId4" Type="http://schemas.openxmlformats.org/officeDocument/2006/relationships/image" Target="../media/image10.jpeg" />
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1405402" y="5319403"/>
            <a:ext cx="5760720" cy="1440180"/>
          </a:xfrm>
          <a:prstGeom prst="chord">
            <a:avLst>
              <a:gd name="adj1" fmla="val 398624"/>
              <a:gd name="adj2" fmla="val 16200000"/>
            </a:avLst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>
              <a:defRPr/>
            </a:pPr>
            <a:endParaRPr/>
          </a:p>
        </p:txBody>
      </p:sp>
      <p:sp>
        <p:nvSpPr>
          <p:cNvPr id="26" name="タイトル 1"/>
          <p:cNvSpPr>
            <a:spLocks noGrp="1"/>
          </p:cNvSpPr>
          <p:nvPr>
            <p:ph type="ctrTitle" idx="0"/>
          </p:nvPr>
        </p:nvSpPr>
        <p:spPr>
          <a:xfrm>
            <a:off x="298323" y="548640"/>
            <a:ext cx="6301740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rmAutofit/>
          </a:bodyPr>
          <a:lstStyle/>
          <a:p>
            <a:pPr>
              <a:defRPr/>
            </a:pPr>
            <a:r>
              <a:rPr lang="ja-JP" altLang="en-US" sz="3600"/>
              <a:t>フォークリフト始業前点検</a:t>
            </a:r>
            <a:endParaRPr lang="ja-JP" altLang="en-US" sz="3600"/>
          </a:p>
        </p:txBody>
      </p:sp>
      <p:pic>
        <p:nvPicPr>
          <p:cNvPr id="50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1405402" y="2555369"/>
            <a:ext cx="4759939" cy="3837810"/>
          </a:xfrm>
          <a:prstGeom prst="rect">
            <a:avLst/>
          </a:prstGeom>
        </p:spPr>
      </p:pic>
      <p:pic>
        <p:nvPicPr>
          <p:cNvPr id="49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217253" y="5319403"/>
            <a:ext cx="2376297" cy="289307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"/>
          <p:cNvSpPr/>
          <p:nvPr/>
        </p:nvSpPr>
        <p:spPr>
          <a:xfrm>
            <a:off x="298323" y="6177153"/>
            <a:ext cx="5805297" cy="1080135"/>
          </a:xfrm>
          <a:prstGeom prst="chord">
            <a:avLst>
              <a:gd name="adj1" fmla="val 21338728"/>
              <a:gd name="adj2" fmla="val 16200000"/>
            </a:avLst>
          </a:prstGeom>
          <a:solidFill>
            <a:schemeClr val="accent3">
              <a:lumMod val="90000"/>
            </a:schemeClr>
          </a:solidFill>
          <a:ln>
            <a:noFill/>
          </a:ln>
          <a:effectLst>
            <a:softEdge rad="254000"/>
          </a:effectLst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>
              <a:defRPr/>
            </a:pPr>
            <a:endParaRPr/>
          </a:p>
        </p:txBody>
      </p:sp>
      <p:sp>
        <p:nvSpPr>
          <p:cNvPr id="26" name="タイトル 1"/>
          <p:cNvSpPr>
            <a:spLocks noGrp="1"/>
          </p:cNvSpPr>
          <p:nvPr>
            <p:ph type="ctrTitle" idx="0"/>
          </p:nvPr>
        </p:nvSpPr>
        <p:spPr>
          <a:xfrm>
            <a:off x="298323" y="548640"/>
            <a:ext cx="6301740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rmAutofit/>
          </a:bodyPr>
          <a:lstStyle/>
          <a:p>
            <a:pPr>
              <a:defRPr/>
            </a:pPr>
            <a:r>
              <a:rPr lang="ja-JP" altLang="en-US" sz="3600"/>
              <a:t>コンバイン始業前点検</a:t>
            </a:r>
            <a:endParaRPr lang="ja-JP" altLang="en-US" sz="3600"/>
          </a:p>
        </p:txBody>
      </p:sp>
      <p:pic>
        <p:nvPicPr>
          <p:cNvPr id="50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635969" y="2115695"/>
            <a:ext cx="5169328" cy="4771687"/>
          </a:xfrm>
          <a:prstGeom prst="rect">
            <a:avLst/>
          </a:prstGeom>
        </p:spPr>
      </p:pic>
      <p:pic>
        <p:nvPicPr>
          <p:cNvPr id="49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594399" y="5565076"/>
            <a:ext cx="1509220" cy="23042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タイトル 1"/>
          <p:cNvSpPr>
            <a:spLocks noGrp="1"/>
          </p:cNvSpPr>
          <p:nvPr>
            <p:ph type="ctrTitle" idx="0"/>
          </p:nvPr>
        </p:nvSpPr>
        <p:spPr>
          <a:xfrm>
            <a:off x="298323" y="548640"/>
            <a:ext cx="6301740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rmAutofit/>
          </a:bodyPr>
          <a:lstStyle/>
          <a:p>
            <a:pPr>
              <a:defRPr/>
            </a:pPr>
            <a:r>
              <a:rPr lang="ja-JP" altLang="en-US" sz="3600"/>
              <a:t>事故発生時の緊急連絡先</a:t>
            </a:r>
            <a:endParaRPr lang="ja-JP" altLang="en-US" sz="3600"/>
          </a:p>
        </p:txBody>
      </p:sp>
      <p:grpSp>
        <p:nvGrpSpPr>
          <p:cNvPr id="122" name=""/>
          <p:cNvGrpSpPr/>
          <p:nvPr/>
        </p:nvGrpSpPr>
        <p:grpSpPr>
          <a:xfrm rot="0">
            <a:off x="1127379" y="1790795"/>
            <a:ext cx="5511021" cy="918114"/>
            <a:chOff x="1127379" y="1790795"/>
            <a:chExt cx="5511021" cy="918114"/>
          </a:xfrm>
        </p:grpSpPr>
        <p:sp>
          <p:nvSpPr>
            <p:cNvPr id="51" name=""/>
            <p:cNvSpPr/>
            <p:nvPr/>
          </p:nvSpPr>
          <p:spPr>
            <a:xfrm>
              <a:off x="1127379" y="1790795"/>
              <a:ext cx="2248374" cy="918114"/>
            </a:xfrm>
            <a:prstGeom prst="homePlate">
              <a:avLst>
                <a:gd name="adj" fmla="val 50000"/>
              </a:avLst>
            </a:prstGeom>
          </p:spPr>
          <p:style>
            <a:lnRef idx="2">
              <a:schemeClr val="accent2">
                <a:shade val="2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algn="ctr">
                <a:defRPr/>
              </a:pPr>
              <a:r>
                <a:rPr lang="ja-JP" altLang="en-US" sz="4200"/>
                <a:t>ここは</a:t>
              </a:r>
              <a:endParaRPr lang="ja-JP" altLang="en-US" sz="4200"/>
            </a:p>
          </p:txBody>
        </p:sp>
        <p:sp>
          <p:nvSpPr>
            <p:cNvPr id="61" name=""/>
            <p:cNvSpPr/>
            <p:nvPr/>
          </p:nvSpPr>
          <p:spPr>
            <a:xfrm>
              <a:off x="3448800" y="1843200"/>
              <a:ext cx="3189600" cy="864000"/>
            </a:xfrm>
            <a:prstGeom prst="rect">
              <a:avLst/>
            </a:prstGeom>
            <a:solidFill>
              <a:schemeClr val="bg1"/>
            </a:solidFill>
            <a:ln w="38100" algn="ctr">
              <a:solidFill>
                <a:schemeClr val="tx1"/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>
                <a:defRPr/>
              </a:pPr>
              <a:r>
                <a:rPr lang="ja-JP" altLang="en-US" sz="2400">
                  <a:solidFill>
                    <a:schemeClr val="tx1"/>
                  </a:solidFill>
                </a:rPr>
                <a:t>　　　市　　　町</a:t>
              </a:r>
              <a:endParaRPr lang="ja-JP" altLang="en-US" sz="2400">
                <a:solidFill>
                  <a:schemeClr val="tx1"/>
                </a:solidFill>
              </a:endParaRPr>
            </a:p>
          </p:txBody>
        </p:sp>
      </p:grpSp>
      <p:grpSp>
        <p:nvGrpSpPr>
          <p:cNvPr id="91" name=""/>
          <p:cNvGrpSpPr/>
          <p:nvPr/>
        </p:nvGrpSpPr>
        <p:grpSpPr>
          <a:xfrm rot="0">
            <a:off x="119253" y="2888932"/>
            <a:ext cx="6543010" cy="2331291"/>
            <a:chOff x="146113" y="2888932"/>
            <a:chExt cx="6543010" cy="2331291"/>
          </a:xfrm>
        </p:grpSpPr>
        <p:sp>
          <p:nvSpPr>
            <p:cNvPr id="53" name=""/>
            <p:cNvSpPr/>
            <p:nvPr/>
          </p:nvSpPr>
          <p:spPr>
            <a:xfrm>
              <a:off x="146113" y="2888932"/>
              <a:ext cx="3150870" cy="2322290"/>
            </a:xfrm>
            <a:prstGeom prst="rect">
              <a:avLst/>
            </a:prstGeom>
          </p:spPr>
          <p:style>
            <a:lnRef idx="2">
              <a:schemeClr val="accent3">
                <a:shade val="2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5" name=""/>
            <p:cNvSpPr/>
            <p:nvPr/>
          </p:nvSpPr>
          <p:spPr>
            <a:xfrm>
              <a:off x="954072" y="2906934"/>
              <a:ext cx="1599721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p>
              <a:pPr algn="ctr">
                <a:defRPr/>
              </a:pPr>
              <a:r>
                <a:rPr lang="ja-JP" altLang="en-US" sz="2800"/>
                <a:t>警　　察</a:t>
              </a:r>
              <a:endParaRPr lang="ja-JP" altLang="en-US" sz="2800"/>
            </a:p>
          </p:txBody>
        </p:sp>
        <p:sp>
          <p:nvSpPr>
            <p:cNvPr id="56" name=""/>
            <p:cNvSpPr/>
            <p:nvPr/>
          </p:nvSpPr>
          <p:spPr>
            <a:xfrm>
              <a:off x="298323" y="3410997"/>
              <a:ext cx="2807779" cy="1584198"/>
            </a:xfrm>
            <a:prstGeom prst="rect">
              <a:avLst/>
            </a:prstGeom>
            <a:solidFill>
              <a:schemeClr val="bg1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8" name=""/>
            <p:cNvSpPr/>
            <p:nvPr/>
          </p:nvSpPr>
          <p:spPr>
            <a:xfrm>
              <a:off x="502825" y="3410997"/>
              <a:ext cx="2502217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r">
                <a:defRPr/>
              </a:pPr>
              <a:r>
                <a:rPr lang="ja-JP" altLang="en-US" sz="2200"/>
                <a:t>警察署</a:t>
              </a:r>
              <a:endParaRPr lang="ja-JP" altLang="en-US" sz="2200"/>
            </a:p>
          </p:txBody>
        </p:sp>
        <p:sp>
          <p:nvSpPr>
            <p:cNvPr id="59" name=""/>
            <p:cNvSpPr/>
            <p:nvPr/>
          </p:nvSpPr>
          <p:spPr>
            <a:xfrm>
              <a:off x="298323" y="3789044"/>
              <a:ext cx="2911221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2000"/>
                <a:t>１１０／　　－　　－</a:t>
              </a:r>
              <a:endParaRPr lang="ja-JP" altLang="en-US" sz="2000"/>
            </a:p>
          </p:txBody>
        </p:sp>
        <p:sp>
          <p:nvSpPr>
            <p:cNvPr id="60" name=""/>
            <p:cNvSpPr/>
            <p:nvPr/>
          </p:nvSpPr>
          <p:spPr>
            <a:xfrm>
              <a:off x="298323" y="4405407"/>
              <a:ext cx="2706719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〒　　－</a:t>
              </a:r>
              <a:endParaRPr lang="ja-JP" altLang="en-US"/>
            </a:p>
            <a:p>
              <a:pPr>
                <a:defRPr/>
              </a:pPr>
              <a:r>
                <a:rPr lang="ja-JP" altLang="en-US"/>
                <a:t>　　　市　　　　町</a:t>
              </a:r>
              <a:endParaRPr lang="ja-JP" altLang="en-US"/>
            </a:p>
          </p:txBody>
        </p:sp>
        <p:sp>
          <p:nvSpPr>
            <p:cNvPr id="85" name=""/>
            <p:cNvSpPr/>
            <p:nvPr/>
          </p:nvSpPr>
          <p:spPr>
            <a:xfrm>
              <a:off x="3538253" y="2897933"/>
              <a:ext cx="3150870" cy="2322290"/>
            </a:xfrm>
            <a:prstGeom prst="rect">
              <a:avLst/>
            </a:prstGeom>
          </p:spPr>
          <p:style>
            <a:lnRef idx="2">
              <a:schemeClr val="accent3">
                <a:shade val="2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86" name=""/>
            <p:cNvSpPr/>
            <p:nvPr/>
          </p:nvSpPr>
          <p:spPr>
            <a:xfrm>
              <a:off x="4175950" y="2915935"/>
              <a:ext cx="1990008" cy="524876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2800"/>
                <a:t>消防・救急</a:t>
              </a:r>
              <a:endParaRPr lang="ja-JP" altLang="en-US" sz="2800"/>
            </a:p>
          </p:txBody>
        </p:sp>
        <p:sp>
          <p:nvSpPr>
            <p:cNvPr id="87" name=""/>
            <p:cNvSpPr/>
            <p:nvPr/>
          </p:nvSpPr>
          <p:spPr>
            <a:xfrm>
              <a:off x="3690462" y="3419998"/>
              <a:ext cx="2807779" cy="1584198"/>
            </a:xfrm>
            <a:prstGeom prst="rect">
              <a:avLst/>
            </a:prstGeom>
            <a:solidFill>
              <a:schemeClr val="bg1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88" name=""/>
            <p:cNvSpPr/>
            <p:nvPr/>
          </p:nvSpPr>
          <p:spPr>
            <a:xfrm>
              <a:off x="3894964" y="3419998"/>
              <a:ext cx="2502217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r">
                <a:defRPr/>
              </a:pPr>
              <a:r>
                <a:rPr lang="ja-JP" altLang="en-US" sz="2200"/>
                <a:t>消防署</a:t>
              </a:r>
              <a:endParaRPr lang="ja-JP" altLang="en-US" sz="2200"/>
            </a:p>
          </p:txBody>
        </p:sp>
        <p:sp>
          <p:nvSpPr>
            <p:cNvPr id="89" name=""/>
            <p:cNvSpPr/>
            <p:nvPr/>
          </p:nvSpPr>
          <p:spPr>
            <a:xfrm>
              <a:off x="3690462" y="3798045"/>
              <a:ext cx="2911221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2000"/>
                <a:t>１１９／　　－　　－</a:t>
              </a:r>
              <a:endParaRPr lang="ja-JP" altLang="en-US" sz="2000"/>
            </a:p>
          </p:txBody>
        </p:sp>
        <p:sp>
          <p:nvSpPr>
            <p:cNvPr id="90" name=""/>
            <p:cNvSpPr/>
            <p:nvPr/>
          </p:nvSpPr>
          <p:spPr>
            <a:xfrm>
              <a:off x="3690462" y="4414408"/>
              <a:ext cx="2706719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〒　　－</a:t>
              </a:r>
              <a:endParaRPr lang="ja-JP" altLang="en-US"/>
            </a:p>
            <a:p>
              <a:pPr>
                <a:defRPr/>
              </a:pPr>
              <a:r>
                <a:rPr lang="ja-JP" altLang="en-US"/>
                <a:t>　　　市　　　　町</a:t>
              </a:r>
              <a:endParaRPr lang="ja-JP" altLang="en-US"/>
            </a:p>
          </p:txBody>
        </p:sp>
      </p:grpSp>
      <p:grpSp>
        <p:nvGrpSpPr>
          <p:cNvPr id="92" name=""/>
          <p:cNvGrpSpPr/>
          <p:nvPr/>
        </p:nvGrpSpPr>
        <p:grpSpPr>
          <a:xfrm rot="0">
            <a:off x="119253" y="5346239"/>
            <a:ext cx="6543010" cy="2331291"/>
            <a:chOff x="146113" y="2888932"/>
            <a:chExt cx="6543010" cy="2331291"/>
          </a:xfrm>
        </p:grpSpPr>
        <p:sp>
          <p:nvSpPr>
            <p:cNvPr id="93" name=""/>
            <p:cNvSpPr/>
            <p:nvPr/>
          </p:nvSpPr>
          <p:spPr>
            <a:xfrm>
              <a:off x="146113" y="2888932"/>
              <a:ext cx="3150870" cy="2322290"/>
            </a:xfrm>
            <a:prstGeom prst="rect">
              <a:avLst/>
            </a:prstGeom>
          </p:spPr>
          <p:style>
            <a:lnRef idx="2">
              <a:schemeClr val="accent3">
                <a:shade val="2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94" name=""/>
            <p:cNvSpPr/>
            <p:nvPr/>
          </p:nvSpPr>
          <p:spPr>
            <a:xfrm>
              <a:off x="954072" y="2906934"/>
              <a:ext cx="1599721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2800"/>
                <a:t>病　　院</a:t>
              </a:r>
              <a:endParaRPr lang="ja-JP" altLang="en-US" sz="2800"/>
            </a:p>
          </p:txBody>
        </p:sp>
        <p:sp>
          <p:nvSpPr>
            <p:cNvPr id="95" name=""/>
            <p:cNvSpPr/>
            <p:nvPr/>
          </p:nvSpPr>
          <p:spPr>
            <a:xfrm>
              <a:off x="298323" y="3410997"/>
              <a:ext cx="2807779" cy="1584198"/>
            </a:xfrm>
            <a:prstGeom prst="rect">
              <a:avLst/>
            </a:prstGeom>
            <a:solidFill>
              <a:schemeClr val="bg1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96" name=""/>
            <p:cNvSpPr/>
            <p:nvPr/>
          </p:nvSpPr>
          <p:spPr>
            <a:xfrm>
              <a:off x="502825" y="3410997"/>
              <a:ext cx="2502217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r">
                <a:defRPr/>
              </a:pPr>
              <a:r>
                <a:rPr lang="ja-JP" altLang="en-US" sz="2200"/>
                <a:t>病院</a:t>
              </a:r>
              <a:endParaRPr lang="ja-JP" altLang="en-US" sz="2200"/>
            </a:p>
          </p:txBody>
        </p:sp>
        <p:sp>
          <p:nvSpPr>
            <p:cNvPr id="97" name=""/>
            <p:cNvSpPr/>
            <p:nvPr/>
          </p:nvSpPr>
          <p:spPr>
            <a:xfrm>
              <a:off x="298323" y="3789044"/>
              <a:ext cx="2911221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2000"/>
                <a:t>　　　－　　　－</a:t>
              </a:r>
              <a:endParaRPr lang="ja-JP" altLang="en-US" sz="2000"/>
            </a:p>
          </p:txBody>
        </p:sp>
        <p:sp>
          <p:nvSpPr>
            <p:cNvPr id="98" name=""/>
            <p:cNvSpPr/>
            <p:nvPr/>
          </p:nvSpPr>
          <p:spPr>
            <a:xfrm>
              <a:off x="298323" y="4405407"/>
              <a:ext cx="2706719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〒　　－</a:t>
              </a:r>
              <a:endParaRPr lang="ja-JP" altLang="en-US"/>
            </a:p>
            <a:p>
              <a:pPr>
                <a:defRPr/>
              </a:pPr>
              <a:r>
                <a:rPr lang="ja-JP" altLang="en-US"/>
                <a:t>　　　市　　　　町</a:t>
              </a:r>
              <a:endParaRPr lang="ja-JP" altLang="en-US"/>
            </a:p>
          </p:txBody>
        </p:sp>
        <p:sp>
          <p:nvSpPr>
            <p:cNvPr id="99" name=""/>
            <p:cNvSpPr/>
            <p:nvPr/>
          </p:nvSpPr>
          <p:spPr>
            <a:xfrm>
              <a:off x="3538253" y="2897933"/>
              <a:ext cx="3150870" cy="2322290"/>
            </a:xfrm>
            <a:prstGeom prst="rect">
              <a:avLst/>
            </a:prstGeom>
          </p:spPr>
          <p:style>
            <a:lnRef idx="2">
              <a:schemeClr val="accent3">
                <a:shade val="2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00" name=""/>
            <p:cNvSpPr/>
            <p:nvPr/>
          </p:nvSpPr>
          <p:spPr>
            <a:xfrm>
              <a:off x="4346212" y="2915935"/>
              <a:ext cx="1599721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2800"/>
                <a:t>保健所</a:t>
              </a:r>
              <a:endParaRPr lang="ja-JP" altLang="en-US" sz="2800"/>
            </a:p>
          </p:txBody>
        </p:sp>
        <p:sp>
          <p:nvSpPr>
            <p:cNvPr id="101" name=""/>
            <p:cNvSpPr/>
            <p:nvPr/>
          </p:nvSpPr>
          <p:spPr>
            <a:xfrm>
              <a:off x="3690462" y="3419998"/>
              <a:ext cx="2807779" cy="1584198"/>
            </a:xfrm>
            <a:prstGeom prst="rect">
              <a:avLst/>
            </a:prstGeom>
            <a:solidFill>
              <a:schemeClr val="bg1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02" name=""/>
            <p:cNvSpPr/>
            <p:nvPr/>
          </p:nvSpPr>
          <p:spPr>
            <a:xfrm>
              <a:off x="3906012" y="3419998"/>
              <a:ext cx="2502217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r">
                <a:defRPr/>
              </a:pPr>
              <a:r>
                <a:rPr lang="ja-JP" altLang="en-US" sz="2200"/>
                <a:t>保健所</a:t>
              </a:r>
              <a:endParaRPr lang="ja-JP" altLang="en-US" sz="2200"/>
            </a:p>
          </p:txBody>
        </p:sp>
        <p:sp>
          <p:nvSpPr>
            <p:cNvPr id="103" name=""/>
            <p:cNvSpPr/>
            <p:nvPr/>
          </p:nvSpPr>
          <p:spPr>
            <a:xfrm>
              <a:off x="3690462" y="3798045"/>
              <a:ext cx="2911221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 sz="2000"/>
                <a:t>　　　－　　　－</a:t>
              </a:r>
              <a:endParaRPr lang="ja-JP" altLang="en-US" sz="2000"/>
            </a:p>
          </p:txBody>
        </p:sp>
        <p:sp>
          <p:nvSpPr>
            <p:cNvPr id="104" name=""/>
            <p:cNvSpPr/>
            <p:nvPr/>
          </p:nvSpPr>
          <p:spPr>
            <a:xfrm>
              <a:off x="3690462" y="4414408"/>
              <a:ext cx="2706719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〒　　－</a:t>
              </a:r>
              <a:endParaRPr lang="ja-JP" altLang="en-US"/>
            </a:p>
            <a:p>
              <a:pPr>
                <a:defRPr/>
              </a:pPr>
              <a:r>
                <a:rPr lang="ja-JP" altLang="en-US"/>
                <a:t>　　　市　　　　町</a:t>
              </a:r>
              <a:endParaRPr lang="ja-JP" altLang="en-US"/>
            </a:p>
          </p:txBody>
        </p:sp>
      </p:grpSp>
      <p:grpSp>
        <p:nvGrpSpPr>
          <p:cNvPr id="121" name=""/>
          <p:cNvGrpSpPr/>
          <p:nvPr/>
        </p:nvGrpSpPr>
        <p:grpSpPr>
          <a:xfrm rot="0">
            <a:off x="119253" y="7821550"/>
            <a:ext cx="6552344" cy="2016251"/>
            <a:chOff x="136778" y="7821550"/>
            <a:chExt cx="6552344" cy="2016251"/>
          </a:xfrm>
        </p:grpSpPr>
        <p:sp>
          <p:nvSpPr>
            <p:cNvPr id="105" name=""/>
            <p:cNvSpPr/>
            <p:nvPr/>
          </p:nvSpPr>
          <p:spPr>
            <a:xfrm>
              <a:off x="136778" y="7821550"/>
              <a:ext cx="6552344" cy="2016251"/>
            </a:xfrm>
            <a:prstGeom prst="rect">
              <a:avLst/>
            </a:prstGeom>
          </p:spPr>
          <p:style>
            <a:lnRef idx="2">
              <a:schemeClr val="accent3">
                <a:shade val="2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06" name=""/>
            <p:cNvSpPr/>
            <p:nvPr/>
          </p:nvSpPr>
          <p:spPr>
            <a:xfrm>
              <a:off x="1892952" y="7821550"/>
              <a:ext cx="2906886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2800"/>
                <a:t>電気・ガス・水道</a:t>
              </a:r>
              <a:endParaRPr lang="ja-JP" altLang="en-US" sz="2800"/>
            </a:p>
          </p:txBody>
        </p:sp>
        <p:sp>
          <p:nvSpPr>
            <p:cNvPr id="107" name=""/>
            <p:cNvSpPr/>
            <p:nvPr/>
          </p:nvSpPr>
          <p:spPr>
            <a:xfrm>
              <a:off x="191262" y="8325612"/>
              <a:ext cx="2060304" cy="1440179"/>
            </a:xfrm>
            <a:prstGeom prst="rect">
              <a:avLst/>
            </a:prstGeom>
            <a:solidFill>
              <a:schemeClr val="bg1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10" name=""/>
            <p:cNvSpPr/>
            <p:nvPr/>
          </p:nvSpPr>
          <p:spPr>
            <a:xfrm>
              <a:off x="2379489" y="8325613"/>
              <a:ext cx="2060304" cy="1440179"/>
            </a:xfrm>
            <a:prstGeom prst="rect">
              <a:avLst/>
            </a:prstGeom>
            <a:solidFill>
              <a:schemeClr val="bg1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11" name=""/>
            <p:cNvSpPr/>
            <p:nvPr/>
          </p:nvSpPr>
          <p:spPr>
            <a:xfrm>
              <a:off x="4539759" y="8325612"/>
              <a:ext cx="2060304" cy="1440179"/>
            </a:xfrm>
            <a:prstGeom prst="rect">
              <a:avLst/>
            </a:prstGeom>
            <a:solidFill>
              <a:schemeClr val="bg1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112" name=""/>
            <p:cNvSpPr/>
            <p:nvPr/>
          </p:nvSpPr>
          <p:spPr>
            <a:xfrm>
              <a:off x="191262" y="8793671"/>
              <a:ext cx="1701690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　　－　　　－</a:t>
              </a:r>
              <a:endParaRPr lang="ja-JP" altLang="en-US"/>
            </a:p>
          </p:txBody>
        </p:sp>
        <p:sp>
          <p:nvSpPr>
            <p:cNvPr id="113" name=""/>
            <p:cNvSpPr/>
            <p:nvPr/>
          </p:nvSpPr>
          <p:spPr>
            <a:xfrm>
              <a:off x="191262" y="9261729"/>
              <a:ext cx="1701690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　　－　　　－</a:t>
              </a:r>
              <a:endParaRPr lang="ja-JP" altLang="en-US"/>
            </a:p>
          </p:txBody>
        </p:sp>
        <p:sp>
          <p:nvSpPr>
            <p:cNvPr id="114" name=""/>
            <p:cNvSpPr/>
            <p:nvPr/>
          </p:nvSpPr>
          <p:spPr>
            <a:xfrm>
              <a:off x="370569" y="8325613"/>
              <a:ext cx="1701690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r">
                <a:defRPr/>
              </a:pPr>
              <a:r>
                <a:rPr lang="ja-JP" altLang="en-US"/>
                <a:t>　　　　　電力</a:t>
              </a:r>
              <a:endParaRPr lang="ja-JP" altLang="en-US"/>
            </a:p>
          </p:txBody>
        </p:sp>
        <p:sp>
          <p:nvSpPr>
            <p:cNvPr id="115" name=""/>
            <p:cNvSpPr/>
            <p:nvPr/>
          </p:nvSpPr>
          <p:spPr>
            <a:xfrm>
              <a:off x="2598348" y="8325612"/>
              <a:ext cx="1701690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r">
                <a:defRPr/>
              </a:pPr>
              <a:r>
                <a:rPr lang="ja-JP" altLang="en-US"/>
                <a:t>　　　　　ガス</a:t>
              </a:r>
              <a:endParaRPr lang="ja-JP" altLang="en-US"/>
            </a:p>
          </p:txBody>
        </p:sp>
        <p:sp>
          <p:nvSpPr>
            <p:cNvPr id="116" name=""/>
            <p:cNvSpPr/>
            <p:nvPr/>
          </p:nvSpPr>
          <p:spPr>
            <a:xfrm>
              <a:off x="4871847" y="8325613"/>
              <a:ext cx="1701690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r">
                <a:defRPr/>
              </a:pPr>
              <a:r>
                <a:rPr lang="ja-JP" altLang="en-US"/>
                <a:t>　　水道企業団</a:t>
              </a:r>
              <a:endParaRPr lang="ja-JP" altLang="en-US"/>
            </a:p>
          </p:txBody>
        </p:sp>
        <p:sp>
          <p:nvSpPr>
            <p:cNvPr id="117" name=""/>
            <p:cNvSpPr/>
            <p:nvPr/>
          </p:nvSpPr>
          <p:spPr>
            <a:xfrm>
              <a:off x="2351532" y="8865681"/>
              <a:ext cx="1701690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　　－　　　－</a:t>
              </a:r>
              <a:endParaRPr lang="ja-JP" altLang="en-US"/>
            </a:p>
          </p:txBody>
        </p:sp>
        <p:sp>
          <p:nvSpPr>
            <p:cNvPr id="118" name=""/>
            <p:cNvSpPr/>
            <p:nvPr/>
          </p:nvSpPr>
          <p:spPr>
            <a:xfrm>
              <a:off x="2383106" y="9297734"/>
              <a:ext cx="1701690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　　－　　　－</a:t>
              </a:r>
              <a:endParaRPr lang="ja-JP" altLang="en-US"/>
            </a:p>
          </p:txBody>
        </p:sp>
        <p:sp>
          <p:nvSpPr>
            <p:cNvPr id="119" name=""/>
            <p:cNvSpPr/>
            <p:nvPr/>
          </p:nvSpPr>
          <p:spPr>
            <a:xfrm>
              <a:off x="4598669" y="8865680"/>
              <a:ext cx="1701690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　　－　　　－</a:t>
              </a:r>
              <a:endParaRPr lang="ja-JP" altLang="en-US"/>
            </a:p>
          </p:txBody>
        </p:sp>
        <p:sp>
          <p:nvSpPr>
            <p:cNvPr id="120" name=""/>
            <p:cNvSpPr/>
            <p:nvPr/>
          </p:nvSpPr>
          <p:spPr>
            <a:xfrm>
              <a:off x="4598669" y="9333738"/>
              <a:ext cx="1701690" cy="504063"/>
            </a:xfrm>
            <a:prstGeom prst="rect">
              <a:avLst/>
            </a:prstGeom>
            <a:ln>
              <a:noFill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3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>
                <a:defRPr/>
              </a:pPr>
              <a:r>
                <a:rPr lang="ja-JP" altLang="en-US"/>
                <a:t>　　－　　　－</a:t>
              </a:r>
              <a:endParaRPr lang="ja-JP" altLang="en-US"/>
            </a:p>
          </p:txBody>
        </p:sp>
      </p:grpSp>
      <p:pic>
        <p:nvPicPr>
          <p:cNvPr id="49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0" y="1397108"/>
            <a:ext cx="1371600" cy="168365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タイトル 1"/>
          <p:cNvSpPr>
            <a:spLocks noGrp="1"/>
          </p:cNvSpPr>
          <p:nvPr>
            <p:ph type="ctrTitle" idx="0"/>
          </p:nvPr>
        </p:nvSpPr>
        <p:spPr>
          <a:xfrm>
            <a:off x="298323" y="548640"/>
            <a:ext cx="6281547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rmAutofit/>
          </a:bodyPr>
          <a:lstStyle/>
          <a:p>
            <a:pPr>
              <a:defRPr/>
            </a:pPr>
            <a:r>
              <a:rPr lang="ja-JP" altLang="en-US" sz="3600"/>
              <a:t>救急車の呼び方</a:t>
            </a:r>
            <a:endParaRPr lang="ja-JP" altLang="en-US" sz="3600"/>
          </a:p>
        </p:txBody>
      </p:sp>
      <p:grpSp>
        <p:nvGrpSpPr>
          <p:cNvPr id="125" name=""/>
          <p:cNvGrpSpPr/>
          <p:nvPr/>
        </p:nvGrpSpPr>
        <p:grpSpPr>
          <a:xfrm rot="0">
            <a:off x="278130" y="2031870"/>
            <a:ext cx="6301740" cy="699900"/>
            <a:chOff x="298323" y="2168652"/>
            <a:chExt cx="6301740" cy="699900"/>
          </a:xfrm>
        </p:grpSpPr>
        <p:sp>
          <p:nvSpPr>
            <p:cNvPr id="123" name=""/>
            <p:cNvSpPr/>
            <p:nvPr/>
          </p:nvSpPr>
          <p:spPr>
            <a:xfrm>
              <a:off x="298323" y="2227326"/>
              <a:ext cx="573024" cy="57302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accent1">
                  <a:shade val="20000"/>
                </a:schemeClr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 algn="ctr">
                <a:defRPr/>
              </a:pPr>
              <a:r>
                <a:rPr lang="ja-JP" altLang="en-US" sz="4000" b="1">
                  <a:solidFill>
                    <a:schemeClr val="tx1"/>
                  </a:solidFill>
                </a:rPr>
                <a:t>１</a:t>
              </a:r>
              <a:endParaRPr lang="ja-JP" altLang="en-US" sz="4000" b="1">
                <a:solidFill>
                  <a:schemeClr val="tx1"/>
                </a:solidFill>
              </a:endParaRPr>
            </a:p>
          </p:txBody>
        </p:sp>
        <p:sp>
          <p:nvSpPr>
            <p:cNvPr id="124" name=""/>
            <p:cNvSpPr txBox="1"/>
            <p:nvPr/>
          </p:nvSpPr>
          <p:spPr>
            <a:xfrm>
              <a:off x="871347" y="2168652"/>
              <a:ext cx="5728716" cy="699900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>
                <a:defRPr/>
              </a:pPr>
              <a:r>
                <a:rPr lang="ja-JP" altLang="en-US" sz="4000">
                  <a:ln w="12700" cap="flat" cmpd="sng" algn="ctr">
                    <a:solidFill>
                      <a:schemeClr val="accent1"/>
                    </a:solidFill>
                    <a:prstDash val="solid"/>
                    <a:round/>
                  </a:ln>
                  <a:solidFill>
                    <a:schemeClr val="tx1"/>
                  </a:solidFill>
                </a:rPr>
                <a:t>１１９番にダイヤル</a:t>
              </a:r>
              <a:endParaRPr lang="ja-JP" altLang="en-US" sz="4000">
                <a:ln w="12700" cap="flat" cmpd="sng" algn="ctr">
                  <a:solidFill>
                    <a:schemeClr val="accent1"/>
                  </a:solidFill>
                  <a:prstDash val="solid"/>
                  <a:round/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26" name=""/>
          <p:cNvGrpSpPr/>
          <p:nvPr/>
        </p:nvGrpSpPr>
        <p:grpSpPr>
          <a:xfrm rot="0">
            <a:off x="278130" y="2991228"/>
            <a:ext cx="6301740" cy="696849"/>
            <a:chOff x="298323" y="2168652"/>
            <a:chExt cx="6301740" cy="696849"/>
          </a:xfrm>
        </p:grpSpPr>
        <p:sp>
          <p:nvSpPr>
            <p:cNvPr id="127" name=""/>
            <p:cNvSpPr/>
            <p:nvPr/>
          </p:nvSpPr>
          <p:spPr>
            <a:xfrm>
              <a:off x="298323" y="2227326"/>
              <a:ext cx="573024" cy="57302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accent1">
                  <a:shade val="20000"/>
                </a:schemeClr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4000" b="1">
                  <a:solidFill>
                    <a:schemeClr val="tx1"/>
                  </a:solidFill>
                </a:rPr>
                <a:t>２</a:t>
              </a:r>
              <a:endParaRPr lang="ja-JP" altLang="en-US" sz="4000" b="1">
                <a:solidFill>
                  <a:schemeClr val="tx1"/>
                </a:solidFill>
              </a:endParaRPr>
            </a:p>
          </p:txBody>
        </p:sp>
        <p:sp>
          <p:nvSpPr>
            <p:cNvPr id="128" name=""/>
            <p:cNvSpPr txBox="1"/>
            <p:nvPr/>
          </p:nvSpPr>
          <p:spPr>
            <a:xfrm>
              <a:off x="871347" y="2168652"/>
              <a:ext cx="5728716" cy="6983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ja-JP" altLang="en-US" sz="4000">
                  <a:ln w="12700" cap="flat" cmpd="sng" algn="ctr">
                    <a:solidFill>
                      <a:schemeClr val="accent1"/>
                    </a:solidFill>
                    <a:prstDash val="solid"/>
                    <a:round/>
                  </a:ln>
                  <a:solidFill>
                    <a:schemeClr val="tx1"/>
                  </a:solidFill>
                </a:rPr>
                <a:t>「救急です！」と第一声</a:t>
              </a:r>
              <a:endParaRPr lang="ja-JP" altLang="en-US" sz="4000">
                <a:ln w="12700" cap="flat" cmpd="sng" algn="ctr">
                  <a:solidFill>
                    <a:schemeClr val="accent1"/>
                  </a:solidFill>
                  <a:prstDash val="solid"/>
                  <a:round/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29" name=""/>
          <p:cNvGrpSpPr/>
          <p:nvPr/>
        </p:nvGrpSpPr>
        <p:grpSpPr>
          <a:xfrm rot="0">
            <a:off x="278130" y="3925440"/>
            <a:ext cx="6301740" cy="698754"/>
            <a:chOff x="298323" y="2168652"/>
            <a:chExt cx="6301740" cy="698754"/>
          </a:xfrm>
        </p:grpSpPr>
        <p:sp>
          <p:nvSpPr>
            <p:cNvPr id="130" name=""/>
            <p:cNvSpPr/>
            <p:nvPr/>
          </p:nvSpPr>
          <p:spPr>
            <a:xfrm>
              <a:off x="298323" y="2227326"/>
              <a:ext cx="573024" cy="57302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accent1">
                  <a:shade val="20000"/>
                </a:schemeClr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4000" b="1">
                  <a:solidFill>
                    <a:schemeClr val="tx1"/>
                  </a:solidFill>
                </a:rPr>
                <a:t>３</a:t>
              </a:r>
              <a:endParaRPr lang="ja-JP" altLang="en-US" sz="4000" b="1">
                <a:solidFill>
                  <a:schemeClr val="tx1"/>
                </a:solidFill>
              </a:endParaRPr>
            </a:p>
          </p:txBody>
        </p:sp>
        <p:sp>
          <p:nvSpPr>
            <p:cNvPr id="131" name=""/>
            <p:cNvSpPr txBox="1"/>
            <p:nvPr/>
          </p:nvSpPr>
          <p:spPr>
            <a:xfrm>
              <a:off x="871347" y="2168652"/>
              <a:ext cx="5728716" cy="6987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ja-JP" altLang="en-US" sz="4000">
                  <a:ln w="12700" cap="flat" cmpd="sng" algn="ctr">
                    <a:solidFill>
                      <a:schemeClr val="accent1"/>
                    </a:solidFill>
                    <a:prstDash val="solid"/>
                    <a:round/>
                  </a:ln>
                  <a:solidFill>
                    <a:schemeClr val="tx1"/>
                  </a:solidFill>
                </a:rPr>
                <a:t>住所と目印を伝える</a:t>
              </a:r>
              <a:endParaRPr lang="ja-JP" altLang="en-US" sz="4000">
                <a:ln w="12700" cap="flat" cmpd="sng" algn="ctr">
                  <a:solidFill>
                    <a:schemeClr val="accent1"/>
                  </a:solidFill>
                  <a:prstDash val="solid"/>
                  <a:round/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32" name=""/>
          <p:cNvGrpSpPr/>
          <p:nvPr/>
        </p:nvGrpSpPr>
        <p:grpSpPr>
          <a:xfrm rot="0">
            <a:off x="278130" y="6496428"/>
            <a:ext cx="6301740" cy="1310640"/>
            <a:chOff x="298323" y="2168652"/>
            <a:chExt cx="6301740" cy="1310640"/>
          </a:xfrm>
        </p:grpSpPr>
        <p:sp>
          <p:nvSpPr>
            <p:cNvPr id="133" name=""/>
            <p:cNvSpPr/>
            <p:nvPr/>
          </p:nvSpPr>
          <p:spPr>
            <a:xfrm>
              <a:off x="298323" y="2227326"/>
              <a:ext cx="573024" cy="57302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accent1">
                  <a:shade val="20000"/>
                </a:schemeClr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4000" b="1">
                  <a:solidFill>
                    <a:schemeClr val="tx1"/>
                  </a:solidFill>
                </a:rPr>
                <a:t>４</a:t>
              </a:r>
              <a:endParaRPr lang="ja-JP" altLang="en-US" sz="4000" b="1">
                <a:solidFill>
                  <a:schemeClr val="tx1"/>
                </a:solidFill>
              </a:endParaRPr>
            </a:p>
          </p:txBody>
        </p:sp>
        <p:sp>
          <p:nvSpPr>
            <p:cNvPr id="134" name=""/>
            <p:cNvSpPr txBox="1"/>
            <p:nvPr/>
          </p:nvSpPr>
          <p:spPr>
            <a:xfrm>
              <a:off x="871347" y="2168652"/>
              <a:ext cx="5728716" cy="131064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ja-JP" altLang="en-US" sz="4000">
                  <a:ln w="12700" cap="flat" cmpd="sng" algn="ctr">
                    <a:solidFill>
                      <a:schemeClr val="accent1"/>
                    </a:solidFill>
                    <a:prstDash val="solid"/>
                    <a:round/>
                  </a:ln>
                  <a:solidFill>
                    <a:schemeClr val="tx1"/>
                  </a:solidFill>
                </a:rPr>
                <a:t>「いつ」「誰が」「どうして」</a:t>
              </a:r>
              <a:endParaRPr lang="ja-JP" altLang="en-US" sz="4000">
                <a:ln w="12700" cap="flat" cmpd="sng" algn="ctr">
                  <a:solidFill>
                    <a:schemeClr val="accent1"/>
                  </a:solidFill>
                  <a:prstDash val="solid"/>
                  <a:round/>
                </a:ln>
                <a:solidFill>
                  <a:schemeClr val="tx1"/>
                </a:solidFill>
              </a:endParaRPr>
            </a:p>
            <a:p>
              <a:pPr>
                <a:defRPr/>
              </a:pPr>
              <a:r>
                <a:rPr lang="ja-JP" altLang="en-US" sz="4000">
                  <a:ln w="12700" cap="flat" cmpd="sng" algn="ctr">
                    <a:solidFill>
                      <a:schemeClr val="accent1"/>
                    </a:solidFill>
                    <a:prstDash val="solid"/>
                    <a:round/>
                  </a:ln>
                  <a:solidFill>
                    <a:schemeClr val="tx1"/>
                  </a:solidFill>
                </a:rPr>
                <a:t>「どうなったか」を説明</a:t>
              </a:r>
              <a:endParaRPr lang="ja-JP" altLang="en-US" sz="4000">
                <a:ln w="12700" cap="flat" cmpd="sng" algn="ctr">
                  <a:solidFill>
                    <a:schemeClr val="accent1"/>
                  </a:solidFill>
                  <a:prstDash val="solid"/>
                  <a:round/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35" name=""/>
          <p:cNvGrpSpPr/>
          <p:nvPr/>
        </p:nvGrpSpPr>
        <p:grpSpPr>
          <a:xfrm rot="0">
            <a:off x="278130" y="7936608"/>
            <a:ext cx="6301740" cy="699135"/>
            <a:chOff x="298323" y="2168652"/>
            <a:chExt cx="6301740" cy="699135"/>
          </a:xfrm>
        </p:grpSpPr>
        <p:sp>
          <p:nvSpPr>
            <p:cNvPr id="136" name=""/>
            <p:cNvSpPr/>
            <p:nvPr/>
          </p:nvSpPr>
          <p:spPr>
            <a:xfrm>
              <a:off x="298323" y="2227326"/>
              <a:ext cx="573024" cy="573024"/>
            </a:xfrm>
            <a:prstGeom prst="rect">
              <a:avLst/>
            </a:prstGeom>
            <a:solidFill>
              <a:schemeClr val="bg1"/>
            </a:solidFill>
            <a:ln w="28575" algn="ctr">
              <a:solidFill>
                <a:schemeClr val="accent1">
                  <a:shade val="20000"/>
                </a:schemeClr>
              </a:solidFill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 algn="ctr">
                <a:defRPr/>
              </a:pPr>
              <a:r>
                <a:rPr lang="ja-JP" altLang="en-US" sz="4000" b="1">
                  <a:solidFill>
                    <a:schemeClr val="tx1"/>
                  </a:solidFill>
                </a:rPr>
                <a:t>５</a:t>
              </a:r>
              <a:endParaRPr lang="ja-JP" altLang="en-US" sz="4000" b="1">
                <a:solidFill>
                  <a:schemeClr val="tx1"/>
                </a:solidFill>
              </a:endParaRPr>
            </a:p>
          </p:txBody>
        </p:sp>
        <p:sp>
          <p:nvSpPr>
            <p:cNvPr id="137" name=""/>
            <p:cNvSpPr txBox="1"/>
            <p:nvPr/>
          </p:nvSpPr>
          <p:spPr>
            <a:xfrm>
              <a:off x="871347" y="2168652"/>
              <a:ext cx="5728716" cy="70066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algn="l" defTabSz="914400" rtl="0" eaLnBrk="1" latinLnBrk="1" hangingPunct="1">
                <a:defRPr/>
              </a:pPr>
              <a:r>
                <a:rPr lang="ja-JP" altLang="en-US" sz="4000">
                  <a:ln w="12700" cap="flat" cmpd="sng" algn="ctr">
                    <a:solidFill>
                      <a:schemeClr val="accent1"/>
                    </a:solidFill>
                    <a:prstDash val="solid"/>
                    <a:round/>
                  </a:ln>
                  <a:solidFill>
                    <a:schemeClr val="tx1"/>
                  </a:solidFill>
                </a:rPr>
                <a:t>自分の名前と連絡先</a:t>
              </a:r>
              <a:endParaRPr lang="ja-JP" altLang="en-US" sz="4000">
                <a:ln w="12700" cap="flat" cmpd="sng" algn="ctr">
                  <a:solidFill>
                    <a:schemeClr val="accent1"/>
                  </a:solidFill>
                  <a:prstDash val="solid"/>
                  <a:round/>
                </a:ln>
                <a:solidFill>
                  <a:schemeClr val="tx1"/>
                </a:solidFill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 rot="0">
            <a:off x="634365" y="4893180"/>
            <a:ext cx="5667375" cy="657606"/>
            <a:chOff x="980694" y="5303520"/>
            <a:chExt cx="5667375" cy="657606"/>
          </a:xfrm>
        </p:grpSpPr>
        <p:sp>
          <p:nvSpPr>
            <p:cNvPr id="142" name=""/>
            <p:cNvSpPr/>
            <p:nvPr/>
          </p:nvSpPr>
          <p:spPr>
            <a:xfrm>
              <a:off x="980694" y="5303520"/>
              <a:ext cx="1440180" cy="657606"/>
            </a:xfrm>
            <a:prstGeom prst="rect">
              <a:avLst/>
            </a:prstGeom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/>
              </a:pPr>
              <a:r>
                <a:rPr lang="ja-JP" altLang="en-US" sz="3200"/>
                <a:t>住所</a:t>
              </a:r>
              <a:endParaRPr lang="ja-JP" altLang="en-US" sz="3200"/>
            </a:p>
          </p:txBody>
        </p:sp>
        <p:sp>
          <p:nvSpPr>
            <p:cNvPr id="143" name=""/>
            <p:cNvSpPr/>
            <p:nvPr/>
          </p:nvSpPr>
          <p:spPr>
            <a:xfrm>
              <a:off x="2420874" y="5303520"/>
              <a:ext cx="4227195" cy="6576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>
                <a:defRPr/>
              </a:pPr>
              <a:r>
                <a:rPr lang="ja-JP" altLang="en-US" sz="3200">
                  <a:solidFill>
                    <a:schemeClr val="tx1"/>
                  </a:solidFill>
                </a:rPr>
                <a:t>　　市　　町</a:t>
              </a:r>
              <a:endParaRPr lang="ja-JP" altLang="en-US" sz="3200">
                <a:solidFill>
                  <a:schemeClr val="tx1"/>
                </a:solidFill>
              </a:endParaRPr>
            </a:p>
          </p:txBody>
        </p:sp>
      </p:grpSp>
      <p:grpSp>
        <p:nvGrpSpPr>
          <p:cNvPr id="145" name=""/>
          <p:cNvGrpSpPr/>
          <p:nvPr/>
        </p:nvGrpSpPr>
        <p:grpSpPr>
          <a:xfrm rot="0">
            <a:off x="641985" y="5694804"/>
            <a:ext cx="5667375" cy="657606"/>
            <a:chOff x="980694" y="5303520"/>
            <a:chExt cx="5667375" cy="657606"/>
          </a:xfrm>
        </p:grpSpPr>
        <p:sp>
          <p:nvSpPr>
            <p:cNvPr id="146" name=""/>
            <p:cNvSpPr/>
            <p:nvPr/>
          </p:nvSpPr>
          <p:spPr>
            <a:xfrm>
              <a:off x="980694" y="5303520"/>
              <a:ext cx="1440180" cy="657606"/>
            </a:xfrm>
            <a:prstGeom prst="rect">
              <a:avLst/>
            </a:prstGeom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3200"/>
                <a:t>目印</a:t>
              </a:r>
              <a:endParaRPr lang="ja-JP" altLang="en-US" sz="3200"/>
            </a:p>
          </p:txBody>
        </p:sp>
        <p:sp>
          <p:nvSpPr>
            <p:cNvPr id="147" name=""/>
            <p:cNvSpPr/>
            <p:nvPr/>
          </p:nvSpPr>
          <p:spPr>
            <a:xfrm>
              <a:off x="2420874" y="5303520"/>
              <a:ext cx="4227195" cy="65760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endParaRPr lang="ja-JP" altLang="en-US" sz="3200">
                <a:solidFill>
                  <a:schemeClr val="tx1"/>
                </a:solidFill>
              </a:endParaRPr>
            </a:p>
          </p:txBody>
        </p:sp>
      </p:grpSp>
      <p:grpSp>
        <p:nvGrpSpPr>
          <p:cNvPr id="154" name=""/>
          <p:cNvGrpSpPr/>
          <p:nvPr/>
        </p:nvGrpSpPr>
        <p:grpSpPr>
          <a:xfrm rot="0">
            <a:off x="715994" y="8872725"/>
            <a:ext cx="5426011" cy="328804"/>
            <a:chOff x="980694" y="5632324"/>
            <a:chExt cx="5426011" cy="328804"/>
          </a:xfrm>
        </p:grpSpPr>
        <p:sp>
          <p:nvSpPr>
            <p:cNvPr id="155" name=""/>
            <p:cNvSpPr/>
            <p:nvPr/>
          </p:nvSpPr>
          <p:spPr>
            <a:xfrm>
              <a:off x="980694" y="5632324"/>
              <a:ext cx="1632870" cy="328804"/>
            </a:xfrm>
            <a:prstGeom prst="rect">
              <a:avLst/>
            </a:prstGeom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2400"/>
                <a:t>固定電話</a:t>
              </a:r>
              <a:endParaRPr lang="ja-JP" altLang="en-US" sz="2400"/>
            </a:p>
          </p:txBody>
        </p:sp>
        <p:sp>
          <p:nvSpPr>
            <p:cNvPr id="156" name=""/>
            <p:cNvSpPr/>
            <p:nvPr/>
          </p:nvSpPr>
          <p:spPr>
            <a:xfrm>
              <a:off x="2852927" y="5632325"/>
              <a:ext cx="3553777" cy="3288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r>
                <a:rPr lang="ja-JP" altLang="en-US" sz="2400">
                  <a:solidFill>
                    <a:schemeClr val="tx1"/>
                  </a:solidFill>
                </a:rPr>
                <a:t>　　　　ー　　　　ー</a:t>
              </a:r>
              <a:endParaRPr lang="ja-JP" altLang="en-US" sz="2400">
                <a:solidFill>
                  <a:schemeClr val="tx1"/>
                </a:solidFill>
              </a:endParaRPr>
            </a:p>
          </p:txBody>
        </p:sp>
      </p:grpSp>
      <p:grpSp>
        <p:nvGrpSpPr>
          <p:cNvPr id="157" name=""/>
          <p:cNvGrpSpPr/>
          <p:nvPr/>
        </p:nvGrpSpPr>
        <p:grpSpPr>
          <a:xfrm rot="0">
            <a:off x="715994" y="9376789"/>
            <a:ext cx="5426011" cy="328804"/>
            <a:chOff x="980694" y="5632324"/>
            <a:chExt cx="5426011" cy="328804"/>
          </a:xfrm>
        </p:grpSpPr>
        <p:sp>
          <p:nvSpPr>
            <p:cNvPr id="158" name=""/>
            <p:cNvSpPr/>
            <p:nvPr/>
          </p:nvSpPr>
          <p:spPr>
            <a:xfrm>
              <a:off x="980694" y="5632324"/>
              <a:ext cx="1632870" cy="328804"/>
            </a:xfrm>
            <a:prstGeom prst="rect">
              <a:avLst/>
            </a:prstGeom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r>
                <a:rPr lang="ja-JP" altLang="en-US" sz="2400"/>
                <a:t>携帯電話</a:t>
              </a:r>
              <a:endParaRPr lang="ja-JP" altLang="en-US" sz="2400"/>
            </a:p>
          </p:txBody>
        </p:sp>
        <p:sp>
          <p:nvSpPr>
            <p:cNvPr id="159" name=""/>
            <p:cNvSpPr/>
            <p:nvPr/>
          </p:nvSpPr>
          <p:spPr>
            <a:xfrm>
              <a:off x="2852927" y="5632326"/>
              <a:ext cx="3553777" cy="3288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r>
                <a:rPr lang="ja-JP" altLang="en-US" sz="2400">
                  <a:solidFill>
                    <a:schemeClr val="tx1"/>
                  </a:solidFill>
                </a:rPr>
                <a:t>　　　　ー　　　　ー</a:t>
              </a:r>
              <a:endParaRPr lang="ja-JP" altLang="en-US" sz="2400">
                <a:solidFill>
                  <a:schemeClr val="tx1"/>
                </a:solidFill>
              </a:endParaRPr>
            </a:p>
          </p:txBody>
        </p:sp>
      </p:grpSp>
      <p:pic>
        <p:nvPicPr>
          <p:cNvPr id="160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931283" y="1181601"/>
            <a:ext cx="1926716" cy="1700537"/>
          </a:xfrm>
          <a:prstGeom prst="rect">
            <a:avLst/>
          </a:prstGeom>
        </p:spPr>
      </p:pic>
      <p:pic>
        <p:nvPicPr>
          <p:cNvPr id="165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 flipH="1">
            <a:off x="910994" y="1476563"/>
            <a:ext cx="1152501" cy="728283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タイトル 1"/>
          <p:cNvSpPr>
            <a:spLocks noGrp="1"/>
          </p:cNvSpPr>
          <p:nvPr>
            <p:ph type="ctrTitle" idx="0"/>
          </p:nvPr>
        </p:nvSpPr>
        <p:spPr>
          <a:xfrm>
            <a:off x="298323" y="548640"/>
            <a:ext cx="6281547" cy="1061684"/>
          </a:xfr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anchor="ctr">
            <a:normAutofit/>
          </a:bodyPr>
          <a:lstStyle/>
          <a:p>
            <a:pPr>
              <a:defRPr/>
            </a:pPr>
            <a:r>
              <a:rPr lang="ja-JP" altLang="en-US" sz="3600"/>
              <a:t>熱中症対策</a:t>
            </a:r>
            <a:endParaRPr lang="ja-JP" altLang="en-US" sz="3600"/>
          </a:p>
        </p:txBody>
      </p:sp>
      <p:pic>
        <p:nvPicPr>
          <p:cNvPr id="164" name=""/>
          <p:cNvPicPr>
            <a:picLocks noChangeAspect="1"/>
          </p:cNvPicPr>
          <p:nvPr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0" y="2791968"/>
            <a:ext cx="2173918" cy="3877436"/>
          </a:xfrm>
          <a:prstGeom prst="rect">
            <a:avLst/>
          </a:prstGeom>
        </p:spPr>
      </p:pic>
      <p:sp>
        <p:nvSpPr>
          <p:cNvPr id="169" name=""/>
          <p:cNvSpPr/>
          <p:nvPr/>
        </p:nvSpPr>
        <p:spPr>
          <a:xfrm>
            <a:off x="332613" y="1928622"/>
            <a:ext cx="2983658" cy="720090"/>
          </a:xfrm>
          <a:prstGeom prst="flowChartTerminator">
            <a:avLst/>
          </a:prstGeom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2400"/>
              <a:t>熱中症を予防する</a:t>
            </a:r>
            <a:endParaRPr lang="ja-JP" altLang="en-US" sz="2400"/>
          </a:p>
        </p:txBody>
      </p:sp>
      <p:grpSp>
        <p:nvGrpSpPr>
          <p:cNvPr id="190" name=""/>
          <p:cNvGrpSpPr/>
          <p:nvPr/>
        </p:nvGrpSpPr>
        <p:grpSpPr>
          <a:xfrm rot="0">
            <a:off x="2229495" y="3080766"/>
            <a:ext cx="4325112" cy="3024378"/>
            <a:chOff x="2229495" y="3440811"/>
            <a:chExt cx="4325112" cy="3024378"/>
          </a:xfrm>
        </p:grpSpPr>
        <p:sp>
          <p:nvSpPr>
            <p:cNvPr id="171" name=""/>
            <p:cNvSpPr/>
            <p:nvPr/>
          </p:nvSpPr>
          <p:spPr>
            <a:xfrm>
              <a:off x="2229495" y="3440811"/>
              <a:ext cx="4325112" cy="3024378"/>
            </a:xfrm>
            <a:prstGeom prst="rect">
              <a:avLst/>
            </a:prstGeom>
            <a:gradFill flip="none" rotWithShape="1">
              <a:gsLst>
                <a:gs pos="0">
                  <a:schemeClr val="accent2">
                    <a:tint val="70000"/>
                    <a:satMod val="170000"/>
                    <a:alpha val="100000"/>
                  </a:schemeClr>
                </a:gs>
                <a:gs pos="55000">
                  <a:schemeClr val="accent2">
                    <a:tint val="20000"/>
                    <a:satMod val="170000"/>
                    <a:alpha val="100000"/>
                  </a:schemeClr>
                </a:gs>
              </a:gsLst>
              <a:path path="circle">
                <a:fillToRect r="100000" b="100000"/>
              </a:path>
              <a:tileRect l="-100000" t="-100000"/>
            </a:gradFill>
            <a:ln>
              <a:noFill/>
            </a:ln>
            <a:effectLst/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>
                <a:defRPr/>
              </a:pPr>
              <a:endParaRPr/>
            </a:p>
          </p:txBody>
        </p:sp>
        <p:sp>
          <p:nvSpPr>
            <p:cNvPr id="170" name=""/>
            <p:cNvSpPr/>
            <p:nvPr/>
          </p:nvSpPr>
          <p:spPr>
            <a:xfrm>
              <a:off x="2254758" y="3732762"/>
              <a:ext cx="4299849" cy="2440475"/>
            </a:xfrm>
            <a:prstGeom prst="rect">
              <a:avLst/>
            </a:prstGeom>
            <a:noFill/>
            <a:ln algn="ctr">
              <a:noFill/>
            </a:ln>
            <a:effectLst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anchor="t" anchorCtr="1">
              <a:noAutofit/>
            </a:bodyPr>
            <a:lstStyle/>
            <a:p>
              <a:pPr marL="333000" indent="-333000">
                <a:buAutoNum type="circleNumDbPlain"/>
                <a:defRPr/>
              </a:pPr>
              <a:r>
                <a:rPr lang="ja-JP" altLang="en-US" sz="2400" b="1"/>
                <a:t>水分と塩分のこまめな補給</a:t>
              </a:r>
              <a:endParaRPr lang="ja-JP" altLang="en-US" sz="2400" b="1"/>
            </a:p>
            <a:p>
              <a:pPr marL="333000" indent="-333000">
                <a:buAutoNum type="circleNumDbPlain"/>
                <a:defRPr/>
              </a:pPr>
              <a:r>
                <a:rPr lang="ja-JP" altLang="en-US" sz="2400" b="1"/>
                <a:t>十分な休憩をこまめにとる</a:t>
              </a:r>
              <a:endParaRPr lang="ja-JP" altLang="en-US" sz="2400" b="1"/>
            </a:p>
            <a:p>
              <a:pPr marL="333000" indent="-333000">
                <a:buAutoNum type="circleNumDbPlain"/>
                <a:defRPr/>
              </a:pPr>
              <a:r>
                <a:rPr lang="ja-JP" altLang="en-US" sz="2400" b="1"/>
                <a:t>涼しい服装や、快適な休憩場所の確保に留意する</a:t>
              </a:r>
              <a:endParaRPr lang="ja-JP" altLang="en-US" sz="2400" b="1"/>
            </a:p>
            <a:p>
              <a:pPr marL="333000" indent="-333000">
                <a:buAutoNum type="circleNumDbPlain"/>
                <a:defRPr/>
              </a:pPr>
              <a:r>
                <a:rPr lang="ja-JP" altLang="en-US" sz="2400" b="1"/>
                <a:t>徐々に暑さに慣らす</a:t>
              </a:r>
              <a:endParaRPr lang="ja-JP" altLang="en-US" sz="2400" b="1"/>
            </a:p>
            <a:p>
              <a:pPr marL="333000" indent="-333000">
                <a:buAutoNum type="circleNumDbPlain"/>
                <a:defRPr/>
              </a:pPr>
              <a:r>
                <a:rPr lang="ja-JP" altLang="en-US" sz="2400" b="1"/>
                <a:t>無理して作業を続けない</a:t>
              </a:r>
              <a:endParaRPr lang="ja-JP" altLang="en-US" sz="2400" b="1"/>
            </a:p>
            <a:p>
              <a:pPr marL="333000" indent="-333000">
                <a:buAutoNum type="circleNumDbPlain"/>
                <a:defRPr/>
              </a:pPr>
              <a:endParaRPr lang="ja-JP" altLang="en-US" sz="2400" b="1"/>
            </a:p>
          </p:txBody>
        </p:sp>
      </p:grpSp>
      <p:grpSp>
        <p:nvGrpSpPr>
          <p:cNvPr id="189" name=""/>
          <p:cNvGrpSpPr/>
          <p:nvPr/>
        </p:nvGrpSpPr>
        <p:grpSpPr>
          <a:xfrm rot="0">
            <a:off x="0" y="6669405"/>
            <a:ext cx="5372713" cy="2520315"/>
            <a:chOff x="288564" y="6825234"/>
            <a:chExt cx="5372713" cy="2520315"/>
          </a:xfrm>
        </p:grpSpPr>
        <p:sp>
          <p:nvSpPr>
            <p:cNvPr id="166" name=""/>
            <p:cNvSpPr/>
            <p:nvPr/>
          </p:nvSpPr>
          <p:spPr>
            <a:xfrm>
              <a:off x="836147" y="7113270"/>
              <a:ext cx="4537095" cy="1944243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  <a:effectLst/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>
                <a:defRPr/>
              </a:pPr>
              <a:r>
                <a:rPr lang="ja-JP" altLang="en-US" sz="3600" b="1">
                  <a:solidFill>
                    <a:schemeClr val="tx1"/>
                  </a:solidFill>
                </a:rPr>
                <a:t>意識がない、自力で水分が取れない場合は、</a:t>
              </a:r>
              <a:endParaRPr lang="ja-JP" altLang="en-US" sz="3600" b="1">
                <a:solidFill>
                  <a:schemeClr val="tx1"/>
                </a:solidFill>
              </a:endParaRPr>
            </a:p>
            <a:p>
              <a:pPr>
                <a:defRPr/>
              </a:pPr>
              <a:r>
                <a:rPr lang="ja-JP" altLang="en-US" sz="3600" b="1">
                  <a:solidFill>
                    <a:schemeClr val="tx1"/>
                  </a:solidFill>
                </a:rPr>
                <a:t>すぐに１１９番！</a:t>
              </a:r>
              <a:endParaRPr lang="ja-JP" altLang="en-US" sz="3600" b="1">
                <a:solidFill>
                  <a:schemeClr val="tx1"/>
                </a:solidFill>
              </a:endParaRPr>
            </a:p>
          </p:txBody>
        </p:sp>
        <p:sp>
          <p:nvSpPr>
            <p:cNvPr id="172" name=""/>
            <p:cNvSpPr/>
            <p:nvPr/>
          </p:nvSpPr>
          <p:spPr>
            <a:xfrm>
              <a:off x="836147" y="6825234"/>
              <a:ext cx="1183433" cy="288036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p>
              <a:pPr>
                <a:defRPr/>
              </a:pPr>
              <a:endParaRPr/>
            </a:p>
          </p:txBody>
        </p:sp>
        <p:sp>
          <p:nvSpPr>
            <p:cNvPr id="173" name=""/>
            <p:cNvSpPr/>
            <p:nvPr/>
          </p:nvSpPr>
          <p:spPr>
            <a:xfrm>
              <a:off x="2062850" y="6825234"/>
              <a:ext cx="720090" cy="288036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endParaRPr/>
            </a:p>
          </p:txBody>
        </p:sp>
        <p:sp>
          <p:nvSpPr>
            <p:cNvPr id="174" name=""/>
            <p:cNvSpPr/>
            <p:nvPr/>
          </p:nvSpPr>
          <p:spPr>
            <a:xfrm>
              <a:off x="2808203" y="6825234"/>
              <a:ext cx="1174242" cy="288036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endParaRPr/>
            </a:p>
          </p:txBody>
        </p:sp>
        <p:sp>
          <p:nvSpPr>
            <p:cNvPr id="175" name=""/>
            <p:cNvSpPr/>
            <p:nvPr/>
          </p:nvSpPr>
          <p:spPr>
            <a:xfrm>
              <a:off x="3982445" y="6825234"/>
              <a:ext cx="720090" cy="288036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endParaRPr/>
            </a:p>
          </p:txBody>
        </p:sp>
        <p:sp>
          <p:nvSpPr>
            <p:cNvPr id="176" name=""/>
            <p:cNvSpPr/>
            <p:nvPr/>
          </p:nvSpPr>
          <p:spPr>
            <a:xfrm>
              <a:off x="4668773" y="6825234"/>
              <a:ext cx="720090" cy="288036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algn="ctr">
              <a:noFill/>
            </a:ln>
          </p:spPr>
          <p:style>
            <a:lnRef idx="2">
              <a:schemeClr val="accent1">
                <a:shade val="2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>
              <a:noAutofit/>
            </a:bodyPr>
            <a:lstStyle/>
            <a:p>
              <a:pPr>
                <a:defRPr/>
              </a:pPr>
              <a:endParaRPr/>
            </a:p>
          </p:txBody>
        </p:sp>
        <p:grpSp>
          <p:nvGrpSpPr>
            <p:cNvPr id="182" name=""/>
            <p:cNvGrpSpPr/>
            <p:nvPr/>
          </p:nvGrpSpPr>
          <p:grpSpPr>
            <a:xfrm rot="10800000">
              <a:off x="851767" y="9057513"/>
              <a:ext cx="4552716" cy="288036"/>
              <a:chOff x="608985" y="9273540"/>
              <a:chExt cx="4552716" cy="288036"/>
            </a:xfrm>
          </p:grpSpPr>
          <p:sp>
            <p:nvSpPr>
              <p:cNvPr id="177" name=""/>
              <p:cNvSpPr/>
              <p:nvPr/>
            </p:nvSpPr>
            <p:spPr>
              <a:xfrm>
                <a:off x="608985" y="9273540"/>
                <a:ext cx="1183433" cy="288036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algn="ctr"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>
                  <a:defRPr/>
                </a:pPr>
                <a:endParaRPr/>
              </a:p>
            </p:txBody>
          </p:sp>
          <p:sp>
            <p:nvSpPr>
              <p:cNvPr id="178" name=""/>
              <p:cNvSpPr/>
              <p:nvPr/>
            </p:nvSpPr>
            <p:spPr>
              <a:xfrm>
                <a:off x="1835688" y="9273540"/>
                <a:ext cx="720090" cy="288036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algn="ctr"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>
                  <a:defRPr/>
                </a:pPr>
                <a:endParaRPr/>
              </a:p>
            </p:txBody>
          </p:sp>
          <p:sp>
            <p:nvSpPr>
              <p:cNvPr id="179" name=""/>
              <p:cNvSpPr/>
              <p:nvPr/>
            </p:nvSpPr>
            <p:spPr>
              <a:xfrm>
                <a:off x="2581041" y="9273540"/>
                <a:ext cx="1174242" cy="288036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algn="ctr"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>
                  <a:defRPr/>
                </a:pPr>
                <a:endParaRPr/>
              </a:p>
            </p:txBody>
          </p:sp>
          <p:sp>
            <p:nvSpPr>
              <p:cNvPr id="180" name=""/>
              <p:cNvSpPr/>
              <p:nvPr/>
            </p:nvSpPr>
            <p:spPr>
              <a:xfrm>
                <a:off x="3755283" y="9273540"/>
                <a:ext cx="720090" cy="288036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algn="ctr"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>
                  <a:defRPr/>
                </a:pPr>
                <a:endParaRPr/>
              </a:p>
            </p:txBody>
          </p:sp>
          <p:sp>
            <p:nvSpPr>
              <p:cNvPr id="181" name=""/>
              <p:cNvSpPr/>
              <p:nvPr/>
            </p:nvSpPr>
            <p:spPr>
              <a:xfrm>
                <a:off x="4441611" y="9273540"/>
                <a:ext cx="720090" cy="288036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algn="ctr"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185" name=""/>
            <p:cNvGrpSpPr/>
            <p:nvPr/>
          </p:nvGrpSpPr>
          <p:grpSpPr>
            <a:xfrm rot="0">
              <a:off x="5373241" y="7113270"/>
              <a:ext cx="288036" cy="1944244"/>
              <a:chOff x="4819797" y="7113269"/>
              <a:chExt cx="288036" cy="1944244"/>
            </a:xfrm>
          </p:grpSpPr>
          <p:sp>
            <p:nvSpPr>
              <p:cNvPr id="183" name=""/>
              <p:cNvSpPr/>
              <p:nvPr/>
            </p:nvSpPr>
            <p:spPr>
              <a:xfrm rot="5400000">
                <a:off x="4372099" y="7560968"/>
                <a:ext cx="1183433" cy="288036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algn="ctr"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>
                  <a:defRPr/>
                </a:pPr>
                <a:endParaRPr/>
              </a:p>
            </p:txBody>
          </p:sp>
          <p:sp>
            <p:nvSpPr>
              <p:cNvPr id="184" name=""/>
              <p:cNvSpPr/>
              <p:nvPr/>
            </p:nvSpPr>
            <p:spPr>
              <a:xfrm rot="5400000">
                <a:off x="4477754" y="8427435"/>
                <a:ext cx="972122" cy="288036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algn="ctr"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>
                  <a:defRPr/>
                </a:pPr>
                <a:endParaRPr/>
              </a:p>
            </p:txBody>
          </p:sp>
        </p:grpSp>
        <p:grpSp>
          <p:nvGrpSpPr>
            <p:cNvPr id="186" name=""/>
            <p:cNvGrpSpPr/>
            <p:nvPr/>
          </p:nvGrpSpPr>
          <p:grpSpPr>
            <a:xfrm rot="0" flipH="1">
              <a:off x="288564" y="7113268"/>
              <a:ext cx="548110" cy="1944243"/>
              <a:chOff x="4819797" y="7113269"/>
              <a:chExt cx="288036" cy="1944243"/>
            </a:xfrm>
          </p:grpSpPr>
          <p:sp>
            <p:nvSpPr>
              <p:cNvPr id="187" name=""/>
              <p:cNvSpPr/>
              <p:nvPr/>
            </p:nvSpPr>
            <p:spPr>
              <a:xfrm rot="5400000">
                <a:off x="4372099" y="7560968"/>
                <a:ext cx="1183433" cy="288036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algn="ctr"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>
                  <a:defRPr/>
                </a:pPr>
                <a:endParaRPr/>
              </a:p>
            </p:txBody>
          </p:sp>
          <p:sp>
            <p:nvSpPr>
              <p:cNvPr id="188" name=""/>
              <p:cNvSpPr/>
              <p:nvPr/>
            </p:nvSpPr>
            <p:spPr>
              <a:xfrm rot="5400000">
                <a:off x="4477754" y="8427434"/>
                <a:ext cx="972122" cy="288036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algn="ctr">
                <a:noFill/>
              </a:ln>
            </p:spPr>
            <p:style>
              <a:lnRef idx="2">
                <a:schemeClr val="accent1">
                  <a:shade val="2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anchor="ctr">
                <a:noAutofit/>
              </a:bodyPr>
              <a:lstStyle/>
              <a:p>
                <a:pPr>
                  <a:defRPr/>
                </a:pPr>
                <a:endParaRPr/>
              </a:p>
            </p:txBody>
          </p:sp>
        </p:grpSp>
      </p:grpSp>
      <p:pic>
        <p:nvPicPr>
          <p:cNvPr id="165" name="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4985238" y="7401306"/>
            <a:ext cx="1872761" cy="1800224"/>
          </a:xfrm>
          <a:prstGeom prst="rect">
            <a:avLst/>
          </a:prstGeom>
        </p:spPr>
      </p:pic>
      <p:pic>
        <p:nvPicPr>
          <p:cNvPr id="191" name=""/>
          <p:cNvPicPr>
            <a:picLocks noChangeAspect="1"/>
          </p:cNvPicPr>
          <p:nvPr/>
        </p:nvPicPr>
        <p:blipFill rotWithShape="1">
          <a:blip r:embed="rId4">
            <a:clrChange>
              <a:clrFrom>
                <a:srgbClr val="1d8adc"/>
              </a:clrFrom>
              <a:clrTo>
                <a:srgbClr val="1d8adc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 flipH="1">
            <a:off x="3203980" y="8613648"/>
            <a:ext cx="1955902" cy="1235964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xmlns:mc="http://schemas.openxmlformats.org/markup-compatibility/2006" xmlns:p14="http://schemas.microsoft.com/office/powerpoint/2010/main" mc:Ignorable="p14" p14:dur="500"/>
    </mc:Choice>
    <mc:Fallback>
      <p:transition/>
    </mc:Fallback>
  </mc:AlternateContent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name="Thinkfree Office">
  <a:themeElements>
    <a:clrScheme name="Thinkfree Office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Thinkfree Office">
      <a:majorFont>
        <a:latin typeface="HCR Dotum"/>
        <a:ea typeface=""/>
        <a:cs typeface="Times New Roman"/>
        <a:font script="Jpan" typeface="ＭＳ Ｐゴシック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HCR Dotum"/>
        <a:ea typeface=""/>
        <a:cs typeface="Times New Roman"/>
        <a:font script="Jpan" typeface="ＭＳ Ｐゴシック"/>
        <a:font script="Hang" typeface="HCR Dotum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inkfre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wrap="square">
        <a:spAutoFit/>
      </a:bodyPr>
      <a:lstStyle>
        <a:defPPr>
          <a:defRPr lang="ja-JP" altLang="en-US" sz="5400">
            <a:ln w="12700" cap="flat" cmpd="sng" algn="ctr">
              <a:solidFill>
                <a:schemeClr val="accent1"/>
              </a:solidFill>
              <a:prstDash val="solid"/>
              <a:round/>
            </a:ln>
            <a:noFill/>
            <a:effectLst>
              <a:reflection blurRad="6350" stA="50000" endA="300" endPos="50000" dist="50800" dir="5400000" sy="-100000" algn="bl" rotWithShape="0"/>
            </a:effectLst>
          </a:defRPr>
        </a:defPPr>
      </a:lstStyle>
    </a:txDef>
  </a:objectDefaul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130</ep:Words>
  <ep:PresentationFormat>A4 (210x297 mm)</ep:PresentationFormat>
  <ep:Paragraphs>77</ep:Paragraphs>
  <ep:Slides>5</ep:Slides>
  <ep:Notes>0</ep:Notes>
  <ep:TotalTime>0</ep:TotalTime>
  <ep:HiddenSlides>0</ep:HiddenSlides>
  <ep:MMClips>0</ep:MMClips>
  <ep:HeadingPairs>
    <vt:vector size="4" baseType="variant">
      <vt:variant>
        <vt:lpstr>テーマ</vt:lpstr>
      </vt:variant>
      <vt:variant>
        <vt:i4>1</vt:i4>
      </vt:variant>
      <vt:variant>
        <vt:lpstr>スライドのタイトル</vt:lpstr>
      </vt:variant>
      <vt:variant>
        <vt:i4>5</vt:i4>
      </vt:variant>
    </vt:vector>
  </ep:HeadingPairs>
  <ep:TitlesOfParts>
    <vt:vector size="6" baseType="lpstr">
      <vt:lpstr>Thinkfree Office</vt:lpstr>
      <vt:lpstr>フォークリフト始業前点検</vt:lpstr>
      <vt:lpstr>コンバイン始業前点検</vt:lpstr>
      <vt:lpstr>事故発生時の緊急連絡先</vt:lpstr>
      <vt:lpstr>救急車の呼び方</vt:lpstr>
      <vt:lpstr>熱中症対策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2018-02-08T07:45:51.018</dcterms:created>
  <dc:creator>michi</dc:creator>
  <cp:lastModifiedBy>秀人</cp:lastModifiedBy>
  <dcterms:modified xsi:type="dcterms:W3CDTF">2018-03-18T08:11:59.009</dcterms:modified>
  <cp:revision>97</cp:revision>
  <dc:title>農薬散布時の服装</dc:title>
  <cp:version>0906.0100.01</cp:version>
</cp:coreProperties>
</file>