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
<Relationships xmlns="http://schemas.openxmlformats.org/package/2006/relationships">
  <Relationship Id="rId1" Type="http://schemas.openxmlformats.org/officeDocument/2006/relationships/officeDocument" Target="ppt/presentation.xml" />
  <Relationship Id="rId2" Type="http://schemas.openxmlformats.org/package/2006/relationships/metadata/thumbnail" Target="docProps/thumbnail.jpeg" />
  <Relationship Id="rId3" Type="http://schemas.openxmlformats.org/package/2006/relationships/metadata/core-properties" Target="docProps/core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aveSubsetFonts="1">
  <p:sldMasterIdLst>
    <p:sldMasterId id="214748373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6858000" cy="9906000" type="A4"/>
  <p:notesSz cx="6858000" cy="9144000"/>
  <p:defaultTextStyle>
    <a:defPPr>
      <a:defRPr lang="ja-JP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  <p:showPr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def="{5C22544A-7EE6-4342-B048-85BDC9FD1C3A}">
  <a:tblStyle styleId="{F86EB55A-D8E4-4A66-8E5A-C34D8BC1693A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TxStyle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TxStyle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>
        <a:fontRef idx="minor">
          <a:scrgbClr r="0" g="0" b="0"/>
        </a:fontRef>
        <a:schemeClr val="accent6"/>
      </a:tcTxStyle>
      <a:tcStyle>
        <a:tcBdr>
          <a:top>
            <a:ln w="6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accent6">
          <a:shade val="40000"/>
        </a:schemeClr>
      </a:tcTxStyle>
      <a:tcStyle>
        <a:tcBdr/>
        <a:fill>
          <a:solidFill>
            <a:schemeClr val="accent6">
              <a:alpha val="40000"/>
            </a:schemeClr>
          </a:solidFill>
        </a:fill>
      </a:tcStyle>
    </a:firstRow>
  </a:tblStyle>
  <a:tblStyle styleId="{C241DA88-1426-460D-A704-38602BF70CBC}" styleName="Dark Style 2 - Body/Background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tcBdr/>
        <a:fill>
          <a:solidFill>
            <a:schemeClr val="dk1">
              <a:tint val="75000"/>
            </a:schemeClr>
          </a:solidFill>
        </a:fill>
      </a:tcStyle>
    </a:band1H>
    <a:band1V>
      <a:tcTxStyle/>
      <a:tcStyle>
        <a:tcBdr/>
        <a:fill>
          <a:solidFill>
            <a:schemeClr val="dk1">
              <a:tint val="8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  <a:prstDash val="sysDash"/>
            </a:ln>
          </a:top>
        </a:tcBdr>
        <a:fill>
          <a:solidFill>
            <a:schemeClr val="dk1">
              <a:tint val="40000"/>
            </a:schemeClr>
          </a:solidFill>
        </a:fill>
      </a:tcStyle>
    </a:lastRow>
    <a:seCell>
      <a:tcTxStyle/>
      <a:tcStyle>
        <a:tcBdr>
          <a:left>
            <a:ln>
              <a:noFill/>
            </a:ln>
          </a:left>
        </a:tcBdr>
      </a:tcStyle>
    </a:seCell>
    <a:swCell>
      <a:tcTxStyle/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TxStyle/>
      <a:tcStyle>
        <a:tcBdr>
          <a:left>
            <a:ln>
              <a:noFill/>
            </a:ln>
          </a:left>
        </a:tcBdr>
      </a:tcStyle>
    </a:neCell>
    <a:nwCell>
      <a:tcTxStyle/>
      <a:tcStyle>
        <a:tcBdr>
          <a:right>
            <a:ln>
              <a:noFill/>
            </a:ln>
          </a:right>
        </a:tcBdr>
      </a:tcStyle>
    </a:nwCell>
  </a:tblStyle>
  <a:tblStyle styleId="{01A66EDD-3DAB-4C5B-A090-DC80EC1FD486}" styleName="Normal Style 1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37EC6F5-98BC-4B86-A699-1D3A80D2762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32700" cmpd="sng">
              <a:solidFill>
                <a:schemeClr val="accent2"/>
              </a:solidFill>
              <a:prstDash val="dash"/>
            </a:ln>
          </a:left>
          <a:right>
            <a:ln w="32700" cmpd="sng">
              <a:solidFill>
                <a:schemeClr val="accent2"/>
              </a:solidFill>
              <a:prstDash val="dash"/>
            </a:ln>
          </a:right>
          <a:top>
            <a:ln w="32700" cmpd="sng">
              <a:solidFill>
                <a:schemeClr val="accent2"/>
              </a:solidFill>
              <a:prstDash val="dash"/>
            </a:ln>
          </a:top>
          <a:bottom>
            <a:ln w="32700" cmpd="sng">
              <a:solidFill>
                <a:schemeClr val="accent2"/>
              </a:solidFill>
              <a:prstDash val="dash"/>
            </a:ln>
          </a:bottom>
          <a:insideH>
            <a:ln w="22700" cmpd="sng">
              <a:solidFill>
                <a:schemeClr val="accent2"/>
              </a:solidFill>
              <a:prstDash val="sysDot"/>
            </a:ln>
          </a:insideH>
          <a:insideV>
            <a:ln w="22700" cmpd="sng">
              <a:solidFill>
                <a:schemeClr val="accent2"/>
              </a:solidFill>
              <a:prstDash val="sysDot"/>
            </a:ln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TxStyle/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1257"/>
    <p:restoredTop sz="95100"/>
  </p:normalViewPr>
  <p:slideViewPr>
    <p:cSldViewPr snapToObjects="1">
      <p:cViewPr>
        <p:scale>
          <a:sx n="50" d="100"/>
          <a:sy n="50" d="100"/>
        </p:scale>
        <p:origin x="0" y="0"/>
      </p:cViewPr>
      <p:guideLst>
        <p:guide orient="horz" pos="3113"/>
        <p:guide pos="215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7216" cy="73737216"/>
</p:viewPr>
</file>

<file path=ppt/_rels/presentation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slideMasters/slideMaster1.xml" />
  <Relationship Id="rId10" Type="http://schemas.openxmlformats.org/officeDocument/2006/relationships/presProps" Target="presProps.xml" />
  <Relationship Id="rId11" Type="http://schemas.openxmlformats.org/officeDocument/2006/relationships/viewProps" Target="viewProps.xml" />
  <Relationship Id="rId12" Type="http://schemas.openxmlformats.org/officeDocument/2006/relationships/theme" Target="theme/theme1.xml" />
  <Relationship Id="rId13" Type="http://schemas.openxmlformats.org/officeDocument/2006/relationships/tableStyles" Target="tableStyles.xml" />
  <Relationship Id="rId2" Type="http://schemas.openxmlformats.org/officeDocument/2006/relationships/slide" Target="slides/slide1.xml" />
  <Relationship Id="rId3" Type="http://schemas.openxmlformats.org/officeDocument/2006/relationships/slide" Target="slides/slide2.xml" />
  <Relationship Id="rId4" Type="http://schemas.openxmlformats.org/officeDocument/2006/relationships/slide" Target="slides/slide3.xml" />
  <Relationship Id="rId5" Type="http://schemas.openxmlformats.org/officeDocument/2006/relationships/slide" Target="slides/slide4.xml" />
  <Relationship Id="rId6" Type="http://schemas.openxmlformats.org/officeDocument/2006/relationships/slide" Target="slides/slide5.xml" />
  <Relationship Id="rId7" Type="http://schemas.openxmlformats.org/officeDocument/2006/relationships/slide" Target="slides/slide6.xml" />
  <Relationship Id="rId8" Type="http://schemas.openxmlformats.org/officeDocument/2006/relationships/slide" Target="slides/slide7.xml" />
  <Relationship Id="rId9" Type="http://schemas.openxmlformats.org/officeDocument/2006/relationships/slide" Target="slides/slide8.xml" />
</Relationships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タイトル スライド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0"/>
          </p:nvPr>
        </p:nvSpPr>
        <p:spPr>
          <a:xfrm>
            <a:off x="514349" y="3077280"/>
            <a:ext cx="5829299" cy="2123369"/>
          </a:xfrm>
        </p:spPr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699" y="5613400"/>
            <a:ext cx="4800599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ja-JP" altLang="en-US"/>
              <a:t>クリックしてマスター サブタイトルのスタイルを編集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40A130E-E3B8-4EBE-931F-81B26B8448AA}" type="datetime1">
              <a:rPr lang="ja-JP" altLang="en-US"/>
              <a:pPr lvl="0">
                <a:defRPr/>
              </a:pPr>
              <a:t>2018/2/8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800C6A38-4290-41DD-B95C-4155372FD4A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挿入" type="objOnly" preserve="1">
  <p:cSld name="挿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0"/>
          </p:nvPr>
        </p:nvSpPr>
        <p:spPr>
          <a:xfrm>
            <a:off x="0" y="3077280"/>
            <a:ext cx="6858000" cy="2123369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CA348888-F454-4AD2-BA62-3AF29D9807C0}" type="datetime1">
              <a:rPr lang="ja-JP" altLang="en-US"/>
              <a:pPr lvl="0">
                <a:defRPr/>
              </a:pPr>
              <a:t>2018/2/24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目次" type="clipArtAndTx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>
          <a:xfrm>
            <a:off x="342899" y="396699"/>
            <a:ext cx="6172199" cy="1651000"/>
          </a:xfrm>
        </p:spPr>
        <p:txBody>
          <a:bodyPr/>
          <a:lstStyle>
            <a:lvl1pPr>
              <a:defRPr/>
            </a:lvl1pPr>
          </a:lstStyle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4" hasCustomPrompt="1"/>
          </p:nvPr>
        </p:nvSpPr>
        <p:spPr>
          <a:xfrm>
            <a:off x="1607330" y="3198813"/>
            <a:ext cx="3643324" cy="4643436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>
              <a:defRPr/>
            </a:pPr>
            <a:r>
              <a:rPr lang="ja-JP" altLang="en-US"/>
              <a:t>序文</a:t>
            </a:r>
            <a:endParaRPr lang="ja-JP" altLang="en-US"/>
          </a:p>
          <a:p>
            <a:pPr lvl="0">
              <a:defRPr/>
            </a:pPr>
            <a:r>
              <a:rPr lang="ja-JP" altLang="en-US"/>
              <a:t>本文 1</a:t>
            </a:r>
            <a:endParaRPr lang="ja-JP" altLang="en-US"/>
          </a:p>
          <a:p>
            <a:pPr lvl="0">
              <a:defRPr/>
            </a:pPr>
            <a:r>
              <a:rPr lang="ja-JP" altLang="en-US"/>
              <a:t>本文 2</a:t>
            </a:r>
            <a:endParaRPr lang="ja-JP" altLang="en-US"/>
          </a:p>
          <a:p>
            <a:pPr lvl="0">
              <a:defRPr/>
            </a:pPr>
            <a:r>
              <a:rPr lang="ja-JP" altLang="en-US"/>
              <a:t>本文 3</a:t>
            </a:r>
            <a:endParaRPr lang="ja-JP" altLang="en-US"/>
          </a:p>
          <a:p>
            <a:pPr lvl="0">
              <a:defRPr/>
            </a:pPr>
            <a:r>
              <a:rPr lang="ja-JP" altLang="en-US"/>
              <a:t>結論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56FEC12-A4C9-4837-AF94-AD867782C04C}" type="datetime1">
              <a:rPr lang="ja-JP" altLang="en-US"/>
              <a:pPr lvl="0">
                <a:defRPr/>
              </a:pPr>
              <a:t>2018/2/24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縦書きタイトルと縦書きテキスト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 idx="0"/>
          </p:nvPr>
        </p:nvSpPr>
        <p:spPr>
          <a:xfrm>
            <a:off x="4972049" y="396699"/>
            <a:ext cx="1543049" cy="8452203"/>
          </a:xfrm>
        </p:spPr>
        <p:txBody>
          <a:bodyPr vert="eaVert"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899" y="396699"/>
            <a:ext cx="4514849" cy="8452203"/>
          </a:xfrm>
        </p:spPr>
        <p:txBody>
          <a:bodyPr vert="eaVert"/>
          <a:lstStyle/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57F84A3-4F29-4053-ACFD-1BAF2D3F140C}" type="datetime1">
              <a:rPr lang="ja-JP" altLang="en-US"/>
              <a:pPr lvl="0">
                <a:defRPr/>
              </a:pPr>
              <a:t>2018/2/24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タイトルとコンテンツ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4953836A-82A3-4C8B-9D31-CD724F3673ED}" type="datetime1">
              <a:rPr lang="ja-JP" altLang="en-US"/>
              <a:pPr lvl="0">
                <a:defRPr/>
              </a:pPr>
              <a:t>2018/2/24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ブランク" type="blank" preserve="1">
  <p:cSld name="ブラン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AD2EBAF6-36D0-4DD8-B695-D4C1B37E35D6}" type="datetime1">
              <a:rPr lang="ja-JP" altLang="en-US"/>
              <a:pPr lvl="0">
                <a:defRPr/>
              </a:pPr>
              <a:t>2018/2/24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セクション見出し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>
          <a:xfrm>
            <a:off x="541734" y="6365522"/>
            <a:ext cx="5829299" cy="196744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4" y="4198585"/>
            <a:ext cx="5829299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60728D28-603B-4EFC-80F8-17E5E9107035}" type="datetime1">
              <a:rPr lang="ja-JP" altLang="en-US"/>
              <a:pPr lvl="0">
                <a:defRPr/>
              </a:pPr>
              <a:t>2018/2/24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2 つのコンテンツ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899" y="2311400"/>
            <a:ext cx="3028949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49" y="2311400"/>
            <a:ext cx="3028949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A27A1F4E-0809-4239-8034-C38E431DAF92}" type="datetime1">
              <a:rPr lang="ja-JP" altLang="en-US"/>
              <a:pPr lvl="0">
                <a:defRPr/>
              </a:pPr>
              <a:t>2018/2/24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タイトルのみ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E0DA496-7307-4E8B-88DE-CB97B48BAB6F}" type="datetime1">
              <a:rPr lang="ja-JP" altLang="en-US"/>
              <a:pPr lvl="0">
                <a:defRPr/>
              </a:pPr>
              <a:t>2018/2/24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表" type="tbl" preserve="1">
  <p:cSld name="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表プレースホルダー 2"/>
          <p:cNvSpPr>
            <a:spLocks noGrp="1"/>
          </p:cNvSpPr>
          <p:nvPr>
            <p:ph type="tbl" sz="quarter" idx="13"/>
          </p:nvPr>
        </p:nvSpPr>
        <p:spPr>
          <a:xfrm>
            <a:off x="342020" y="2373313"/>
            <a:ext cx="6172199" cy="65364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>
              <a:defRPr/>
            </a:pPr>
            <a:r>
              <a:rPr lang="ja-JP" altLang="en-US"/>
              <a:t>表を追加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8721E90-850C-410B-8B89-8394F580CFDA}" type="datetime1">
              <a:rPr lang="ja-JP" altLang="en-US"/>
              <a:pPr lvl="0">
                <a:defRPr/>
              </a:pPr>
              <a:t>2018/2/24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4 つのコンテンツ" type="fourObj" preserve="1">
  <p:cSld name="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342899" y="2311400"/>
            <a:ext cx="3028949" cy="31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3486149" y="2311400"/>
            <a:ext cx="3028949" cy="31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342020" y="5754984"/>
            <a:ext cx="3028949" cy="31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5270" y="5754984"/>
            <a:ext cx="3028949" cy="31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ACE7E28-9336-4363-8674-B91477D8F243}" type="datetime1">
              <a:rPr lang="ja-JP" altLang="en-US"/>
              <a:pPr lvl="0">
                <a:defRPr/>
              </a:pPr>
              <a:t>2018/2/24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タイトル付きの図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>
          <a:xfrm>
            <a:off x="1344215" y="6934200"/>
            <a:ext cx="4114799" cy="818621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5" y="885119"/>
            <a:ext cx="4114799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r>
              <a:rPr lang="ja-JP" altLang="en-US"/>
              <a:t>図を追加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5" y="7752821"/>
            <a:ext cx="4114799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ACE7E28-9336-4363-8674-B91477D8F243}" type="datetime1">
              <a:rPr lang="ja-JP" altLang="en-US"/>
              <a:pPr lvl="0">
                <a:defRPr/>
              </a:pPr>
              <a:t>2018/2/24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10" Type="http://schemas.openxmlformats.org/officeDocument/2006/relationships/slideLayout" Target="../slideLayouts/slideLayout10.xml" />
  <Relationship Id="rId11" Type="http://schemas.openxmlformats.org/officeDocument/2006/relationships/slideLayout" Target="../slideLayouts/slideLayout11.xml" />
  <Relationship Id="rId12" Type="http://schemas.openxmlformats.org/officeDocument/2006/relationships/slideLayout" Target="../slideLayouts/slideLayout12.xml" />
  <Relationship Id="rId13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3" Type="http://schemas.openxmlformats.org/officeDocument/2006/relationships/slideLayout" Target="../slideLayouts/slideLayout3.xml" />
  <Relationship Id="rId4" Type="http://schemas.openxmlformats.org/officeDocument/2006/relationships/slideLayout" Target="../slideLayouts/slideLayout4.xml" />
  <Relationship Id="rId5" Type="http://schemas.openxmlformats.org/officeDocument/2006/relationships/slideLayout" Target="../slideLayouts/slideLayout5.xml" />
  <Relationship Id="rId6" Type="http://schemas.openxmlformats.org/officeDocument/2006/relationships/slideLayout" Target="../slideLayouts/slideLayout6.xml" />
  <Relationship Id="rId7" Type="http://schemas.openxmlformats.org/officeDocument/2006/relationships/slideLayout" Target="../slideLayouts/slideLayout7.xml" />
  <Relationship Id="rId8" Type="http://schemas.openxmlformats.org/officeDocument/2006/relationships/slideLayout" Target="../slideLayouts/slideLayout8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Thinkfree Offic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 idx="0"/>
          </p:nvPr>
        </p:nvSpPr>
        <p:spPr>
          <a:xfrm>
            <a:off x="342899" y="396699"/>
            <a:ext cx="6172199" cy="1651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899" y="2311400"/>
            <a:ext cx="6172199" cy="6537502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899" y="9181395"/>
            <a:ext cx="1600199" cy="52740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D422D86A-5F52-4165-8473-F1B836277586}" type="datetime1">
              <a:rPr lang="ja-JP" altLang="en-US"/>
              <a:pPr lvl="0">
                <a:defRPr/>
              </a:pPr>
              <a:t>2018/2/8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49" y="9181395"/>
            <a:ext cx="2171699" cy="52740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899" y="9181395"/>
            <a:ext cx="1600199" cy="52740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2" Type="http://schemas.openxmlformats.org/officeDocument/2006/relationships/image" Target="../media/image1.jpeg" />
</Relationships>
</file>

<file path=ppt/slides/_rels/slide2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2" Type="http://schemas.openxmlformats.org/officeDocument/2006/relationships/image" Target="../media/image2.jpeg" />
</Relationships>
</file>

<file path=ppt/slides/_rels/slide3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</Relationships>
</file>

<file path=ppt/slides/_rels/slide4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2" Type="http://schemas.openxmlformats.org/officeDocument/2006/relationships/image" Target="../media/image3.jpeg" />
</Relationships>
</file>

<file path=ppt/slides/_rels/slide5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2" Type="http://schemas.openxmlformats.org/officeDocument/2006/relationships/image" Target="../media/image4.jpeg" />
  <Relationship Id="rId3" Type="http://schemas.openxmlformats.org/officeDocument/2006/relationships/image" Target="../media/image5.jpeg" />
</Relationships>
</file>

<file path=ppt/slides/_rels/slide6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2" Type="http://schemas.openxmlformats.org/officeDocument/2006/relationships/image" Target="../media/image6.jpeg" />
</Relationships>
</file>

<file path=ppt/slides/_rels/slide7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2" Type="http://schemas.openxmlformats.org/officeDocument/2006/relationships/image" Target="../media/image7.jpeg" />
  <Relationship Id="rId3" Type="http://schemas.openxmlformats.org/officeDocument/2006/relationships/image" Target="../media/image8.jpeg" />
</Relationships>
</file>

<file path=ppt/slides/_rels/slide8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2" Type="http://schemas.openxmlformats.org/officeDocument/2006/relationships/image" Target="../media/image9.jpeg" />
  <Relationship Id="rId3" Type="http://schemas.openxmlformats.org/officeDocument/2006/relationships/image" Target="../media/image10.jpeg" />
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0"/>
          </p:nvPr>
        </p:nvSpPr>
        <p:spPr>
          <a:xfrm>
            <a:off x="514350" y="560450"/>
            <a:ext cx="5829299" cy="1061684"/>
          </a:xfr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3600"/>
              <a:t>刈払作業時の服装</a:t>
            </a:r>
            <a:endParaRPr lang="ja-JP" altLang="en-US" sz="3600"/>
          </a:p>
        </p:txBody>
      </p:sp>
      <p:grpSp>
        <p:nvGrpSpPr>
          <p:cNvPr id="28" name=""/>
          <p:cNvGrpSpPr/>
          <p:nvPr/>
        </p:nvGrpSpPr>
        <p:grpSpPr>
          <a:xfrm rot="0">
            <a:off x="266842" y="2420874"/>
            <a:ext cx="6324314" cy="7272909"/>
            <a:chOff x="362902" y="2873083"/>
            <a:chExt cx="6324314" cy="7272909"/>
          </a:xfrm>
        </p:grpSpPr>
        <p:pic>
          <p:nvPicPr>
            <p:cNvPr id="12" name=""/>
            <p:cNvPicPr>
              <a:picLocks noChangeAspect="1"/>
            </p:cNvPicPr>
            <p:nvPr/>
          </p:nvPicPr>
          <p:blipFill rotWithShape="1">
            <a:blip r:embed="rId2"/>
            <a:srcRect/>
            <a:stretch>
              <a:fillRect/>
            </a:stretch>
          </p:blipFill>
          <p:spPr>
            <a:xfrm>
              <a:off x="1500396" y="4469442"/>
              <a:ext cx="5186819" cy="5676549"/>
            </a:xfrm>
            <a:prstGeom prst="rect">
              <a:avLst/>
            </a:prstGeom>
          </p:spPr>
        </p:pic>
        <p:sp>
          <p:nvSpPr>
            <p:cNvPr id="13" name=""/>
            <p:cNvSpPr/>
            <p:nvPr/>
          </p:nvSpPr>
          <p:spPr>
            <a:xfrm>
              <a:off x="610409" y="2873083"/>
              <a:ext cx="2703194" cy="67790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p>
              <a:pPr algn="ctr">
                <a:defRPr/>
              </a:pPr>
              <a:r>
                <a:rPr lang="ja-JP" altLang="en-US" sz="2000"/>
                <a:t>ヘルメットの紐をしめる</a:t>
              </a:r>
              <a:endParaRPr lang="ja-JP" altLang="en-US" sz="2000"/>
            </a:p>
          </p:txBody>
        </p:sp>
        <p:sp>
          <p:nvSpPr>
            <p:cNvPr id="14" name=""/>
            <p:cNvSpPr/>
            <p:nvPr/>
          </p:nvSpPr>
          <p:spPr>
            <a:xfrm>
              <a:off x="362902" y="4814834"/>
              <a:ext cx="2418017" cy="67790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 sz="2000"/>
                <a:t>長袖、長ズボンの</a:t>
              </a:r>
              <a:endParaRPr lang="ja-JP" altLang="en-US" sz="2000"/>
            </a:p>
            <a:p>
              <a:pPr>
                <a:defRPr/>
              </a:pPr>
              <a:r>
                <a:rPr lang="ja-JP" altLang="en-US" sz="2000"/>
                <a:t>作業服</a:t>
              </a:r>
              <a:endParaRPr lang="ja-JP" altLang="en-US" sz="2000"/>
            </a:p>
          </p:txBody>
        </p:sp>
        <p:sp>
          <p:nvSpPr>
            <p:cNvPr id="15" name=""/>
            <p:cNvSpPr/>
            <p:nvPr/>
          </p:nvSpPr>
          <p:spPr>
            <a:xfrm>
              <a:off x="3849814" y="3461400"/>
              <a:ext cx="2837402" cy="83463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 sz="2000"/>
                <a:t>ゴーグルまたはフェイス</a:t>
              </a:r>
              <a:endParaRPr lang="ja-JP" altLang="en-US" sz="2000"/>
            </a:p>
            <a:p>
              <a:pPr>
                <a:defRPr/>
              </a:pPr>
              <a:r>
                <a:rPr lang="ja-JP" altLang="en-US" sz="2000"/>
                <a:t>ガードを着用</a:t>
              </a:r>
              <a:endParaRPr lang="ja-JP" altLang="en-US" sz="2000"/>
            </a:p>
          </p:txBody>
        </p:sp>
        <p:sp>
          <p:nvSpPr>
            <p:cNvPr id="16" name=""/>
            <p:cNvSpPr/>
            <p:nvPr/>
          </p:nvSpPr>
          <p:spPr>
            <a:xfrm>
              <a:off x="4496656" y="5073044"/>
              <a:ext cx="2190560" cy="67790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sz="2000"/>
                <a:t>防振手袋着用</a:t>
              </a:r>
              <a:endParaRPr lang="ja-JP" altLang="en-US" sz="2000"/>
            </a:p>
          </p:txBody>
        </p:sp>
        <p:sp>
          <p:nvSpPr>
            <p:cNvPr id="17" name=""/>
            <p:cNvSpPr/>
            <p:nvPr/>
          </p:nvSpPr>
          <p:spPr>
            <a:xfrm>
              <a:off x="362902" y="6370178"/>
              <a:ext cx="2060733" cy="67790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 sz="2000"/>
                <a:t>裾はしっかり中に</a:t>
              </a:r>
              <a:endParaRPr lang="ja-JP" altLang="en-US" sz="2000"/>
            </a:p>
            <a:p>
              <a:pPr>
                <a:defRPr/>
              </a:pPr>
              <a:r>
                <a:rPr lang="ja-JP" altLang="en-US" sz="2000"/>
                <a:t>入れる</a:t>
              </a:r>
              <a:endParaRPr lang="ja-JP" altLang="en-US" sz="2000"/>
            </a:p>
          </p:txBody>
        </p:sp>
        <p:sp>
          <p:nvSpPr>
            <p:cNvPr id="18" name=""/>
            <p:cNvSpPr/>
            <p:nvPr/>
          </p:nvSpPr>
          <p:spPr>
            <a:xfrm>
              <a:off x="529495" y="7911221"/>
              <a:ext cx="1533048" cy="67790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sz="2000"/>
                <a:t>長靴を履く</a:t>
              </a:r>
              <a:endParaRPr lang="ja-JP" altLang="en-US" sz="2000"/>
            </a:p>
          </p:txBody>
        </p:sp>
        <p:sp>
          <p:nvSpPr>
            <p:cNvPr id="19" name=""/>
            <p:cNvSpPr/>
            <p:nvPr/>
          </p:nvSpPr>
          <p:spPr>
            <a:xfrm>
              <a:off x="4496656" y="6629810"/>
              <a:ext cx="2190560" cy="67790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sz="2000"/>
                <a:t>すねあてを着用</a:t>
              </a:r>
              <a:endParaRPr lang="ja-JP" altLang="en-US" sz="2000"/>
            </a:p>
          </p:txBody>
        </p:sp>
        <p:cxnSp>
          <p:nvCxnSpPr>
            <p:cNvPr id="21" name=""/>
            <p:cNvCxnSpPr/>
            <p:nvPr/>
          </p:nvCxnSpPr>
          <p:spPr>
            <a:xfrm rot="16200000" flipH="1">
              <a:off x="1608766" y="3690465"/>
              <a:ext cx="1749659" cy="1368171"/>
            </a:xfrm>
            <a:prstGeom prst="line">
              <a:avLst/>
            </a:prstGeom>
            <a:ln w="38100" algn="ctr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"/>
            <p:cNvCxnSpPr/>
            <p:nvPr/>
          </p:nvCxnSpPr>
          <p:spPr>
            <a:xfrm rot="5400000">
              <a:off x="3682390" y="4618358"/>
              <a:ext cx="1329068" cy="504063"/>
            </a:xfrm>
            <a:prstGeom prst="line">
              <a:avLst/>
            </a:prstGeom>
            <a:ln w="38100" algn="ctr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"/>
            <p:cNvCxnSpPr/>
            <p:nvPr/>
          </p:nvCxnSpPr>
          <p:spPr>
            <a:xfrm rot="5400000">
              <a:off x="3610287" y="6211751"/>
              <a:ext cx="1580571" cy="611360"/>
            </a:xfrm>
            <a:prstGeom prst="line">
              <a:avLst/>
            </a:prstGeom>
            <a:ln w="38100" algn="ctr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"/>
            <p:cNvCxnSpPr/>
            <p:nvPr/>
          </p:nvCxnSpPr>
          <p:spPr>
            <a:xfrm>
              <a:off x="1790605" y="5503345"/>
              <a:ext cx="1351597" cy="866833"/>
            </a:xfrm>
            <a:prstGeom prst="line">
              <a:avLst/>
            </a:prstGeom>
            <a:ln w="38100" algn="ctr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"/>
            <p:cNvCxnSpPr/>
            <p:nvPr/>
          </p:nvCxnSpPr>
          <p:spPr>
            <a:xfrm>
              <a:off x="1646587" y="7047113"/>
              <a:ext cx="1179861" cy="260604"/>
            </a:xfrm>
            <a:prstGeom prst="line">
              <a:avLst/>
            </a:prstGeom>
            <a:ln w="38100" algn="ctr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"/>
            <p:cNvCxnSpPr/>
            <p:nvPr/>
          </p:nvCxnSpPr>
          <p:spPr>
            <a:xfrm>
              <a:off x="2057780" y="8260545"/>
              <a:ext cx="956978" cy="514784"/>
            </a:xfrm>
            <a:prstGeom prst="line">
              <a:avLst/>
            </a:prstGeom>
            <a:ln w="38100" algn="ctr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"/>
            <p:cNvCxnSpPr/>
            <p:nvPr/>
          </p:nvCxnSpPr>
          <p:spPr>
            <a:xfrm flipV="1">
              <a:off x="3806857" y="7307717"/>
              <a:ext cx="1627155" cy="891540"/>
            </a:xfrm>
            <a:prstGeom prst="line">
              <a:avLst/>
            </a:prstGeom>
            <a:ln w="38100" algn="ctr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0"/>
          </p:nvPr>
        </p:nvSpPr>
        <p:spPr>
          <a:xfrm>
            <a:off x="514350" y="560450"/>
            <a:ext cx="6157722" cy="1788415"/>
          </a:xfr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3600"/>
              <a:t>入場者の皆さんへ</a:t>
            </a:r>
            <a:endParaRPr lang="ja-JP" altLang="en-US" sz="3600"/>
          </a:p>
        </p:txBody>
      </p:sp>
      <p:pic>
        <p:nvPicPr>
          <p:cNvPr id="16" name=""/>
          <p:cNvPicPr>
            <a:picLocks noChangeAspect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199388" y="6657398"/>
            <a:ext cx="4087416" cy="3108394"/>
          </a:xfrm>
          <a:prstGeom prst="rect">
            <a:avLst/>
          </a:prstGeom>
        </p:spPr>
      </p:pic>
      <p:sp>
        <p:nvSpPr>
          <p:cNvPr id="30" name=""/>
          <p:cNvSpPr/>
          <p:nvPr/>
        </p:nvSpPr>
        <p:spPr>
          <a:xfrm>
            <a:off x="514350" y="2492883"/>
            <a:ext cx="5869686" cy="4059229"/>
          </a:xfrm>
          <a:prstGeom prst="horizontalScroll">
            <a:avLst>
              <a:gd name="adj" fmla="val 9765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76200" dist="76200" dir="2700000" algn="ctr" rotWithShape="0">
              <a:srgbClr val="000000">
                <a:alpha val="50000"/>
              </a:srgbClr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 lang="ja-JP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767334" y="1268729"/>
            <a:ext cx="5616702" cy="6912864"/>
          </a:xfrm>
          <a:prstGeom prst="rect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3">
            <a:schemeClr val="accent1"/>
          </a:effectRef>
          <a:fontRef idx="minor">
            <a:schemeClr val="dk1"/>
          </a:fontRef>
        </p:style>
        <p:txBody>
          <a:bodyPr anchor="ctr"/>
          <a:p>
            <a:pPr algn="ctr">
              <a:defRPr/>
            </a:pPr>
            <a:endParaRPr lang="ja-JP" altLang="en-US"/>
          </a:p>
        </p:txBody>
      </p:sp>
      <p:graphicFrame>
        <p:nvGraphicFramePr>
          <p:cNvPr id="17" name=""/>
          <p:cNvGraphicFramePr>
            <a:graphicFrameLocks noGrp="1"/>
          </p:cNvGraphicFramePr>
          <p:nvPr/>
        </p:nvGraphicFramePr>
        <p:xfrm>
          <a:off x="1504949" y="4437126"/>
          <a:ext cx="4176521" cy="3127095"/>
        </p:xfrm>
        <a:graphic>
          <a:graphicData uri="http://schemas.openxmlformats.org/drawingml/2006/table">
            <a:tbl>
              <a:tblPr firstRow="1" bandRow="1">
                <a:tableStyleId>{D37EC6F5-98BC-4B86-A699-1D3A80D2762F}</a:tableStyleId>
              </a:tblPr>
              <a:tblGrid>
                <a:gridCol w="2088262"/>
                <a:gridCol w="2088259"/>
              </a:tblGrid>
              <a:tr h="531495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dist">
                        <a:defRPr/>
                      </a:pPr>
                      <a:r>
                        <a:rPr lang="ja-JP" altLang="en-US"/>
                        <a:t>散布日時</a:t>
                      </a:r>
                      <a:endParaRPr lang="ja-JP" altLang="en-US"/>
                    </a:p>
                  </a:txBody>
                  <a:tcPr marL="91440" marR="91440" anchor="ctr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381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dist">
                        <a:defRPr/>
                      </a:pPr>
                      <a:r>
                        <a:rPr lang="ja-JP" altLang="en-US"/>
                        <a:t>入場可能日時</a:t>
                      </a:r>
                      <a:endParaRPr lang="ja-JP" altLang="en-US"/>
                    </a:p>
                  </a:txBody>
                  <a:tcPr marL="91440" marR="91440" anchor="ctr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38100" cmpd="sng">
                      <a:solidFill>
                        <a:prstClr val="black"/>
                      </a:solidFill>
                      <a:prstDash val="solid"/>
                    </a:lnR>
                    <a:lnT w="381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</a:lnB>
                  </a:tcPr>
                </a:tc>
              </a:tr>
              <a:tr h="370800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/>
                      </a:pPr>
                      <a:endParaRPr/>
                    </a:p>
                  </a:txBody>
                  <a:tcPr marL="91440" marR="91440" anchor="ctr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/>
                      </a:pPr>
                      <a:endParaRPr/>
                    </a:p>
                  </a:txBody>
                  <a:tcPr marL="91440" marR="91440" anchor="ctr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381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</a:lnB>
                  </a:tcPr>
                </a:tc>
              </a:tr>
              <a:tr h="370800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/>
                      </a:pPr>
                      <a:endParaRPr/>
                    </a:p>
                  </a:txBody>
                  <a:tcPr marL="91440" marR="91440" anchor="ctr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/>
                      </a:pPr>
                      <a:endParaRPr/>
                    </a:p>
                  </a:txBody>
                  <a:tcPr marL="91440" marR="91440" anchor="ctr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381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</a:lnB>
                  </a:tcPr>
                </a:tc>
              </a:tr>
              <a:tr h="370800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/>
                      </a:pPr>
                      <a:endParaRPr/>
                    </a:p>
                  </a:txBody>
                  <a:tcPr marL="91440" marR="91440" anchor="ctr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/>
                      </a:pPr>
                      <a:endParaRPr/>
                    </a:p>
                  </a:txBody>
                  <a:tcPr marL="91440" marR="91440" anchor="ctr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381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</a:lnB>
                  </a:tcPr>
                </a:tc>
              </a:tr>
              <a:tr h="370800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/>
                      </a:pPr>
                      <a:endParaRPr/>
                    </a:p>
                  </a:txBody>
                  <a:tcPr marL="91440" marR="91440" anchor="ctr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/>
                      </a:pPr>
                      <a:endParaRPr/>
                    </a:p>
                  </a:txBody>
                  <a:tcPr marL="91440" marR="91440" anchor="ctr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381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</a:lnB>
                  </a:tcPr>
                </a:tc>
              </a:tr>
              <a:tr h="370800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/>
                      </a:pPr>
                      <a:endParaRPr/>
                    </a:p>
                  </a:txBody>
                  <a:tcPr marL="91440" marR="91440" anchor="ctr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/>
                      </a:pPr>
                      <a:endParaRPr/>
                    </a:p>
                  </a:txBody>
                  <a:tcPr marL="91440" marR="91440" anchor="ctr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381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</a:lnB>
                  </a:tcPr>
                </a:tc>
              </a:tr>
              <a:tr h="370800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/>
                      </a:pPr>
                      <a:endParaRPr/>
                    </a:p>
                  </a:txBody>
                  <a:tcPr marL="91440" marR="91440" anchor="ctr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/>
                      </a:pPr>
                      <a:endParaRPr/>
                    </a:p>
                  </a:txBody>
                  <a:tcPr marL="91440" marR="91440" anchor="ctr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381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</a:lnB>
                  </a:tcPr>
                </a:tc>
              </a:tr>
              <a:tr h="370800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/>
                      </a:pPr>
                      <a:endParaRPr/>
                    </a:p>
                  </a:txBody>
                  <a:tcPr marL="91440" marR="91440" anchor="ctr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</a:lnT>
                    <a:lnB w="38100" cmpd="sng">
                      <a:solidFill>
                        <a:prstClr val="black"/>
                      </a:solidFill>
                      <a:prstDash val="soli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/>
                      </a:pPr>
                      <a:endParaRPr/>
                    </a:p>
                  </a:txBody>
                  <a:tcPr marL="91440" marR="91440" anchor="ctr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381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</a:lnT>
                    <a:lnB w="38100" cmpd="sng">
                      <a:solidFill>
                        <a:prstClr val="black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9" name=""/>
          <p:cNvSpPr txBox="1"/>
          <p:nvPr/>
        </p:nvSpPr>
        <p:spPr>
          <a:xfrm>
            <a:off x="1504949" y="1641729"/>
            <a:ext cx="4069463" cy="491109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/>
            </a:pPr>
            <a:r>
              <a:rPr lang="ja-JP" altLang="en-US" sz="2600">
                <a:ln w="9525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農薬散布のため、入場禁止</a:t>
            </a:r>
            <a:endParaRPr lang="ja-JP" altLang="en-US" sz="2600">
              <a:ln w="9525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grpSp>
        <p:nvGrpSpPr>
          <p:cNvPr id="21" name=""/>
          <p:cNvGrpSpPr/>
          <p:nvPr/>
        </p:nvGrpSpPr>
        <p:grpSpPr>
          <a:xfrm rot="0">
            <a:off x="2702099" y="2294859"/>
            <a:ext cx="1782223" cy="1782222"/>
            <a:chOff x="1004543" y="4517707"/>
            <a:chExt cx="4680585" cy="4680585"/>
          </a:xfrm>
        </p:grpSpPr>
        <p:grpSp>
          <p:nvGrpSpPr>
            <p:cNvPr id="22" name=""/>
            <p:cNvGrpSpPr/>
            <p:nvPr/>
          </p:nvGrpSpPr>
          <p:grpSpPr>
            <a:xfrm rot="0">
              <a:off x="2567209" y="5198238"/>
              <a:ext cx="1555264" cy="3319513"/>
              <a:chOff x="3494459" y="541540"/>
              <a:chExt cx="2241379" cy="4783938"/>
            </a:xfrm>
          </p:grpSpPr>
          <p:sp>
            <p:nvSpPr>
              <p:cNvPr id="23" name=""/>
              <p:cNvSpPr/>
              <p:nvPr/>
            </p:nvSpPr>
            <p:spPr>
              <a:xfrm>
                <a:off x="4145923" y="541540"/>
                <a:ext cx="1080135" cy="1296162"/>
              </a:xfrm>
              <a:prstGeom prst="ellipse">
                <a:avLst/>
              </a:prstGeom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24" name=""/>
              <p:cNvSpPr/>
              <p:nvPr/>
            </p:nvSpPr>
            <p:spPr>
              <a:xfrm rot="16200000">
                <a:off x="3728691" y="2125739"/>
                <a:ext cx="1872234" cy="1296162"/>
              </a:xfrm>
              <a:prstGeom prst="flowChartDelay">
                <a:avLst/>
              </a:prstGeom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25" name=""/>
              <p:cNvSpPr/>
              <p:nvPr/>
            </p:nvSpPr>
            <p:spPr>
              <a:xfrm rot="18045982">
                <a:off x="3005029" y="2235880"/>
                <a:ext cx="2023396" cy="1044536"/>
              </a:xfrm>
              <a:prstGeom prst="blockArc">
                <a:avLst>
                  <a:gd name="adj1" fmla="val 11571387"/>
                  <a:gd name="adj2" fmla="val 0"/>
                  <a:gd name="adj3" fmla="val 25000"/>
                </a:avLst>
              </a:prstGeom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26" name=""/>
              <p:cNvSpPr/>
              <p:nvPr/>
            </p:nvSpPr>
            <p:spPr>
              <a:xfrm rot="14740906" flipV="1">
                <a:off x="4215882" y="2210605"/>
                <a:ext cx="1977984" cy="1061929"/>
              </a:xfrm>
              <a:prstGeom prst="blockArc">
                <a:avLst>
                  <a:gd name="adj1" fmla="val 11571387"/>
                  <a:gd name="adj2" fmla="val 0"/>
                  <a:gd name="adj3" fmla="val 25000"/>
                </a:avLst>
              </a:prstGeom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4313750" y="3709937"/>
                <a:ext cx="297023" cy="1615541"/>
              </a:xfrm>
              <a:prstGeom prst="flowChartTerminator">
                <a:avLst/>
              </a:prstGeom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4685991" y="3709937"/>
                <a:ext cx="297023" cy="1615541"/>
              </a:xfrm>
              <a:prstGeom prst="flowChartTerminator">
                <a:avLst/>
              </a:prstGeom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sp>
          <p:nvSpPr>
            <p:cNvPr id="29" name=""/>
            <p:cNvSpPr/>
            <p:nvPr/>
          </p:nvSpPr>
          <p:spPr>
            <a:xfrm>
              <a:off x="1004543" y="4517707"/>
              <a:ext cx="4680585" cy="4680585"/>
            </a:xfrm>
            <a:prstGeom prst="noSmoking">
              <a:avLst>
                <a:gd name="adj" fmla="val 7612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"/>
          <p:cNvPicPr>
            <a:picLocks noChangeAspect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49343" y="3429000"/>
            <a:ext cx="4959310" cy="5256656"/>
          </a:xfrm>
          <a:prstGeom prst="rect">
            <a:avLst/>
          </a:prstGeom>
        </p:spPr>
      </p:pic>
      <p:sp>
        <p:nvSpPr>
          <p:cNvPr id="57" name=""/>
          <p:cNvSpPr/>
          <p:nvPr/>
        </p:nvSpPr>
        <p:spPr>
          <a:xfrm>
            <a:off x="170115" y="530189"/>
            <a:ext cx="6517767" cy="2682784"/>
          </a:xfrm>
          <a:prstGeom prst="star7">
            <a:avLst>
              <a:gd name="adj" fmla="val 25410"/>
              <a:gd name="hf" fmla="val 102572"/>
              <a:gd name="vf" fmla="val 10521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8" name=""/>
          <p:cNvSpPr txBox="1"/>
          <p:nvPr/>
        </p:nvSpPr>
        <p:spPr>
          <a:xfrm>
            <a:off x="2067354" y="1416286"/>
            <a:ext cx="3310698" cy="905909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lstStyle/>
          <a:p>
            <a:pPr>
              <a:defRPr/>
            </a:pPr>
            <a:r>
              <a:rPr lang="ja-JP" altLang="en-US" sz="5400" b="1">
                <a:solidFill>
                  <a:schemeClr val="tx1"/>
                </a:solidFill>
              </a:rPr>
              <a:t>頭上注意</a:t>
            </a:r>
            <a:endParaRPr lang="ja-JP" altLang="en-US" sz="5400" b="1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"/>
          <p:cNvPicPr>
            <a:picLocks noChangeAspect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067354" y="6525387"/>
            <a:ext cx="3210378" cy="3060954"/>
          </a:xfrm>
          <a:prstGeom prst="rect">
            <a:avLst/>
          </a:prstGeom>
        </p:spPr>
      </p:pic>
      <p:grpSp>
        <p:nvGrpSpPr>
          <p:cNvPr id="61" name=""/>
          <p:cNvGrpSpPr/>
          <p:nvPr/>
        </p:nvGrpSpPr>
        <p:grpSpPr>
          <a:xfrm rot="0">
            <a:off x="1405628" y="3664963"/>
            <a:ext cx="3469218" cy="3076450"/>
            <a:chOff x="1405628" y="3212973"/>
            <a:chExt cx="3469218" cy="3076450"/>
          </a:xfrm>
        </p:grpSpPr>
        <p:pic>
          <p:nvPicPr>
            <p:cNvPr id="56" name=""/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405628" y="3429000"/>
              <a:ext cx="2329861" cy="2860423"/>
            </a:xfrm>
            <a:prstGeom prst="rect">
              <a:avLst/>
            </a:prstGeom>
          </p:spPr>
        </p:pic>
        <p:sp>
          <p:nvSpPr>
            <p:cNvPr id="57" name=""/>
            <p:cNvSpPr/>
            <p:nvPr/>
          </p:nvSpPr>
          <p:spPr>
            <a:xfrm>
              <a:off x="2570559" y="3212973"/>
              <a:ext cx="2304288" cy="2304288"/>
            </a:xfrm>
            <a:prstGeom prst="noSmoking">
              <a:avLst>
                <a:gd name="adj" fmla="val 673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59" name=""/>
          <p:cNvSpPr/>
          <p:nvPr/>
        </p:nvSpPr>
        <p:spPr>
          <a:xfrm>
            <a:off x="170115" y="530189"/>
            <a:ext cx="6517767" cy="2682784"/>
          </a:xfrm>
          <a:prstGeom prst="star7">
            <a:avLst>
              <a:gd name="adj" fmla="val 25410"/>
              <a:gd name="hf" fmla="val 102572"/>
              <a:gd name="vf" fmla="val 10521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"/>
          <p:cNvSpPr txBox="1"/>
          <p:nvPr/>
        </p:nvSpPr>
        <p:spPr>
          <a:xfrm>
            <a:off x="2067354" y="1416286"/>
            <a:ext cx="3310698" cy="905909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lstStyle/>
          <a:p>
            <a:pPr marL="0" algn="l" defTabSz="914400" rtl="0" eaLnBrk="1" latinLnBrk="1" hangingPunct="1">
              <a:defRPr/>
            </a:pPr>
            <a:r>
              <a:rPr lang="ja-JP" altLang="en-US" sz="5400" b="1">
                <a:solidFill>
                  <a:schemeClr val="tx1"/>
                </a:solidFill>
              </a:rPr>
              <a:t>火気厳禁</a:t>
            </a:r>
            <a:endParaRPr lang="ja-JP" altLang="en-US" sz="5400" b="1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"/>
          <p:cNvPicPr>
            <a:picLocks noChangeAspect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11352" y="3645028"/>
            <a:ext cx="5190648" cy="4752593"/>
          </a:xfrm>
          <a:prstGeom prst="rect">
            <a:avLst/>
          </a:prstGeom>
        </p:spPr>
      </p:pic>
      <p:sp>
        <p:nvSpPr>
          <p:cNvPr id="56" name=""/>
          <p:cNvSpPr/>
          <p:nvPr/>
        </p:nvSpPr>
        <p:spPr>
          <a:xfrm>
            <a:off x="170115" y="530189"/>
            <a:ext cx="6517767" cy="2682784"/>
          </a:xfrm>
          <a:prstGeom prst="star7">
            <a:avLst>
              <a:gd name="adj" fmla="val 25410"/>
              <a:gd name="hf" fmla="val 102572"/>
              <a:gd name="vf" fmla="val 10521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 lang="ja-JP" altLang="en-US"/>
          </a:p>
        </p:txBody>
      </p:sp>
      <p:sp>
        <p:nvSpPr>
          <p:cNvPr id="58" name=""/>
          <p:cNvSpPr txBox="1"/>
          <p:nvPr/>
        </p:nvSpPr>
        <p:spPr>
          <a:xfrm>
            <a:off x="2067354" y="1416286"/>
            <a:ext cx="3310698" cy="910590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p>
            <a:pPr>
              <a:defRPr/>
            </a:pPr>
            <a:r>
              <a:rPr lang="ja-JP" altLang="en-US" sz="5400" b="1">
                <a:solidFill>
                  <a:schemeClr val="tx1"/>
                </a:solidFill>
              </a:rPr>
              <a:t>段差注意</a:t>
            </a:r>
            <a:endParaRPr lang="ja-JP" altLang="en-US" sz="5400" b="1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298323" y="6453378"/>
            <a:ext cx="11054334" cy="936117"/>
          </a:xfrm>
          <a:prstGeom prst="chord">
            <a:avLst>
              <a:gd name="adj1" fmla="val 3024939"/>
              <a:gd name="adj2" fmla="val 12689388"/>
            </a:avLst>
          </a:prstGeom>
          <a:solidFill>
            <a:schemeClr val="accent3">
              <a:lumMod val="90000"/>
            </a:schemeClr>
          </a:solidFill>
          <a:ln>
            <a:noFill/>
          </a:ln>
          <a:effectLst>
            <a:softEdge rad="254000"/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 lang="ja-JP" altLang="en-US"/>
          </a:p>
        </p:txBody>
      </p:sp>
      <p:sp>
        <p:nvSpPr>
          <p:cNvPr id="26" name="タイトル 1"/>
          <p:cNvSpPr>
            <a:spLocks noGrp="1"/>
          </p:cNvSpPr>
          <p:nvPr>
            <p:ph type="ctrTitle" idx="0"/>
          </p:nvPr>
        </p:nvSpPr>
        <p:spPr>
          <a:xfrm>
            <a:off x="298323" y="548640"/>
            <a:ext cx="6301740" cy="1061684"/>
          </a:xfr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anchor="ctr">
            <a:normAutofit/>
          </a:bodyPr>
          <a:lstStyle/>
          <a:p>
            <a:pPr>
              <a:defRPr/>
            </a:pPr>
            <a:r>
              <a:rPr lang="ja-JP" altLang="en-US" sz="3600"/>
              <a:t>トラクタ始業前点検</a:t>
            </a:r>
            <a:endParaRPr lang="ja-JP" altLang="en-US" sz="3600"/>
          </a:p>
        </p:txBody>
      </p:sp>
      <p:pic>
        <p:nvPicPr>
          <p:cNvPr id="50" name="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508151" y="2468393"/>
            <a:ext cx="6398250" cy="4705075"/>
          </a:xfrm>
          <a:prstGeom prst="rect">
            <a:avLst/>
          </a:prstGeom>
        </p:spPr>
      </p:pic>
      <p:pic>
        <p:nvPicPr>
          <p:cNvPr id="49" name="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4847155" y="5838320"/>
            <a:ext cx="1956669" cy="31023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1703451" y="5799644"/>
            <a:ext cx="4392549" cy="1058356"/>
          </a:xfrm>
          <a:prstGeom prst="chord">
            <a:avLst>
              <a:gd name="adj1" fmla="val 21390910"/>
              <a:gd name="adj2" fmla="val 16200000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254000"/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 lang="ja-JP" altLang="en-US"/>
          </a:p>
        </p:txBody>
      </p:sp>
      <p:sp>
        <p:nvSpPr>
          <p:cNvPr id="26" name="タイトル 1"/>
          <p:cNvSpPr>
            <a:spLocks noGrp="1"/>
          </p:cNvSpPr>
          <p:nvPr>
            <p:ph type="ctrTitle" idx="0"/>
          </p:nvPr>
        </p:nvSpPr>
        <p:spPr>
          <a:xfrm>
            <a:off x="298323" y="548640"/>
            <a:ext cx="6301740" cy="1061684"/>
          </a:xfr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anchor="ctr">
            <a:normAutofit/>
          </a:bodyPr>
          <a:lstStyle/>
          <a:p>
            <a:pPr>
              <a:defRPr/>
            </a:pPr>
            <a:r>
              <a:rPr lang="ja-JP" altLang="en-US" sz="3600"/>
              <a:t>田植機始業前点検</a:t>
            </a:r>
            <a:endParaRPr lang="ja-JP" altLang="en-US" sz="3600"/>
          </a:p>
        </p:txBody>
      </p:sp>
      <p:pic>
        <p:nvPicPr>
          <p:cNvPr id="50" name="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1517610" y="2638046"/>
            <a:ext cx="5082452" cy="3690776"/>
          </a:xfrm>
          <a:prstGeom prst="rect">
            <a:avLst/>
          </a:prstGeom>
        </p:spPr>
      </p:pic>
      <p:pic>
        <p:nvPicPr>
          <p:cNvPr id="49" name="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298323" y="5012612"/>
            <a:ext cx="1837182" cy="306676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Thinkfree Office">
  <a:themeElements>
    <a:clrScheme name="Thinkfree Office">
      <a:dk1>
        <a:sysClr val="windowText" lastClr="000000"/>
      </a:dk1>
      <a:lt1>
        <a:sysClr val="window" lastClr="ffffff"/>
      </a:lt1>
      <a:dk2>
        <a:srgbClr val="1c3d62"/>
      </a:dk2>
      <a:lt2>
        <a:srgbClr val="e3dcc1"/>
      </a:lt2>
      <a:accent1>
        <a:srgbClr val="315f97"/>
      </a:accent1>
      <a:accent2>
        <a:srgbClr val="c75252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00ff"/>
      </a:hlink>
      <a:folHlink>
        <a:srgbClr val="800080"/>
      </a:folHlink>
    </a:clrScheme>
    <a:fontScheme name="Thinkfree Office">
      <a:majorFont>
        <a:latin typeface="HCR Dotum"/>
        <a:ea typeface=""/>
        <a:cs typeface="Times New Roman"/>
        <a:font script="Jpan" typeface="ＭＳ Ｐゴシック"/>
        <a:font script="Hang" typeface="HCR Dotum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HCR Dotum"/>
        <a:ea typeface=""/>
        <a:cs typeface="Times New Roman"/>
        <a:font script="Jpan" typeface="ＭＳ Ｐゴシック"/>
        <a:font script="Hang" typeface="HCR Dotum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inkfre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63</ep:Words>
  <ep:PresentationFormat>A4 (210x297 mm)</ep:PresentationFormat>
  <ep:Paragraphs>61</ep:Paragraphs>
  <ep:Slides>8</ep:Slides>
  <ep:Notes>0</ep:Notes>
  <ep:TotalTime>0</ep:TotalTime>
  <ep:HiddenSlides>0</ep:HiddenSlides>
  <ep:MMClips>0</ep:MMClips>
  <ep:HeadingPairs>
    <vt:vector size="4" baseType="variant">
      <vt:variant>
        <vt:lpstr>テーマ</vt:lpstr>
      </vt:variant>
      <vt:variant>
        <vt:i4>1</vt:i4>
      </vt:variant>
      <vt:variant>
        <vt:lpstr>スライドのタイトル</vt:lpstr>
      </vt:variant>
      <vt:variant>
        <vt:i4>8</vt:i4>
      </vt:variant>
    </vt:vector>
  </ep:HeadingPairs>
  <ep:TitlesOfParts>
    <vt:vector size="9" baseType="lpstr">
      <vt:lpstr>Thinkfree Office</vt:lpstr>
      <vt:lpstr>刈払作業時の服装</vt:lpstr>
      <vt:lpstr>入場者の皆さんへ</vt:lpstr>
      <vt:lpstr>スライド 3</vt:lpstr>
      <vt:lpstr>スライド 4</vt:lpstr>
      <vt:lpstr>スライド 5</vt:lpstr>
      <vt:lpstr>スライド 6</vt:lpstr>
      <vt:lpstr>トラクタ始業前点検</vt:lpstr>
      <vt:lpstr>田植機始業前点検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2018-02-08T07:45:51.018</dcterms:created>
  <dc:creator>michi</dc:creator>
  <cp:lastModifiedBy>秀人</cp:lastModifiedBy>
  <dcterms:modified xsi:type="dcterms:W3CDTF">2018-03-03T07:09:58.033</dcterms:modified>
  <cp:revision>73</cp:revision>
  <dc:title>農薬散布時の服装</dc:title>
  <cp:version>0906.0100.01</cp:version>
</cp:coreProperties>
</file>