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908" r:id="rId4"/>
    <p:sldMasterId id="2147483919" r:id="rId5"/>
  </p:sldMasterIdLst>
  <p:notesMasterIdLst>
    <p:notesMasterId r:id="rId17"/>
  </p:notesMasterIdLst>
  <p:sldIdLst>
    <p:sldId id="2147469806" r:id="rId6"/>
    <p:sldId id="2147469858" r:id="rId7"/>
    <p:sldId id="2147469855" r:id="rId8"/>
    <p:sldId id="2147469856" r:id="rId9"/>
    <p:sldId id="2147469854" r:id="rId10"/>
    <p:sldId id="2147469859" r:id="rId11"/>
    <p:sldId id="2147469849" r:id="rId12"/>
    <p:sldId id="2147469850" r:id="rId13"/>
    <p:sldId id="2147469852" r:id="rId14"/>
    <p:sldId id="2147469851" r:id="rId15"/>
    <p:sldId id="2147469853" r:id="rId16"/>
  </p:sldIdLst>
  <p:sldSz cx="9906000" cy="6858000" type="A4"/>
  <p:notesSz cx="7104063" cy="10234613"/>
  <p:custDataLst>
    <p:tags r:id="rId18"/>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3" orient="horz" pos="1706" userDrawn="1">
          <p15:clr>
            <a:srgbClr val="A4A3A4"/>
          </p15:clr>
        </p15:guide>
        <p15:guide id="4" pos="139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CC99FF"/>
    <a:srgbClr val="007CB0"/>
    <a:srgbClr val="43B02A"/>
    <a:srgbClr val="FFFFCC"/>
    <a:srgbClr val="FFCCFF"/>
    <a:srgbClr val="EBFDE7"/>
    <a:srgbClr val="BBBCBC"/>
    <a:srgbClr val="E3E4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94DE83-719B-4EB3-8B19-C3491C3C020E}" v="3447" dt="2025-07-24T13:01:20.015"/>
    <p1510:client id="{9199AF31-86BB-4828-8225-719D81CCD15B}" v="386" dt="2025-07-24T12:53:01.237"/>
  </p1510:revLst>
</p1510:revInfo>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482" y="96"/>
      </p:cViewPr>
      <p:guideLst>
        <p:guide orient="horz" pos="1706"/>
        <p:guide pos="1396"/>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9042" cy="513789"/>
          </a:xfrm>
          <a:prstGeom prst="rect">
            <a:avLst/>
          </a:prstGeom>
        </p:spPr>
        <p:txBody>
          <a:bodyPr vert="horz" lIns="95485" tIns="47742" rIns="95485" bIns="47742" rtlCol="0"/>
          <a:lstStyle>
            <a:lvl1pPr algn="l">
              <a:defRPr sz="13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4023348" y="0"/>
            <a:ext cx="3079040" cy="513789"/>
          </a:xfrm>
          <a:prstGeom prst="rect">
            <a:avLst/>
          </a:prstGeom>
        </p:spPr>
        <p:txBody>
          <a:bodyPr vert="horz" lIns="95485" tIns="47742" rIns="95485" bIns="47742" rtlCol="0"/>
          <a:lstStyle>
            <a:lvl1pPr algn="r">
              <a:defRPr sz="13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2025/7/28</a:t>
            </a:fld>
            <a:endParaRPr kumimoji="1" lang="ja-JP" altLang="en-US"/>
          </a:p>
        </p:txBody>
      </p:sp>
      <p:sp>
        <p:nvSpPr>
          <p:cNvPr id="4" name="スライド イメージ プレースホルダー 3"/>
          <p:cNvSpPr>
            <a:spLocks noGrp="1" noRot="1" noChangeAspect="1"/>
          </p:cNvSpPr>
          <p:nvPr>
            <p:ph type="sldImg" idx="2"/>
          </p:nvPr>
        </p:nvSpPr>
        <p:spPr>
          <a:xfrm>
            <a:off x="1058863" y="1279525"/>
            <a:ext cx="4986337" cy="3452813"/>
          </a:xfrm>
          <a:prstGeom prst="rect">
            <a:avLst/>
          </a:prstGeom>
          <a:noFill/>
          <a:ln w="12700">
            <a:solidFill>
              <a:prstClr val="black"/>
            </a:solidFill>
          </a:ln>
        </p:spPr>
        <p:txBody>
          <a:bodyPr vert="horz" lIns="95485" tIns="47742" rIns="95485" bIns="47742" rtlCol="0" anchor="ctr"/>
          <a:lstStyle/>
          <a:p>
            <a:endParaRPr lang="ja-JP" altLang="en-US"/>
          </a:p>
        </p:txBody>
      </p:sp>
      <p:sp>
        <p:nvSpPr>
          <p:cNvPr id="5" name="ノート プレースホルダー 4"/>
          <p:cNvSpPr>
            <a:spLocks noGrp="1"/>
          </p:cNvSpPr>
          <p:nvPr>
            <p:ph type="body" sz="quarter" idx="3"/>
          </p:nvPr>
        </p:nvSpPr>
        <p:spPr>
          <a:xfrm>
            <a:off x="709906" y="4925459"/>
            <a:ext cx="5684255" cy="4029621"/>
          </a:xfrm>
          <a:prstGeom prst="rect">
            <a:avLst/>
          </a:prstGeom>
        </p:spPr>
        <p:txBody>
          <a:bodyPr vert="horz" lIns="95485" tIns="47742" rIns="95485" bIns="4774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0824"/>
            <a:ext cx="3079042" cy="513789"/>
          </a:xfrm>
          <a:prstGeom prst="rect">
            <a:avLst/>
          </a:prstGeom>
        </p:spPr>
        <p:txBody>
          <a:bodyPr vert="horz" lIns="95485" tIns="47742" rIns="95485" bIns="47742" rtlCol="0" anchor="b"/>
          <a:lstStyle>
            <a:lvl1pPr algn="l">
              <a:defRPr sz="13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4023348" y="9720824"/>
            <a:ext cx="3079040" cy="513789"/>
          </a:xfrm>
          <a:prstGeom prst="rect">
            <a:avLst/>
          </a:prstGeom>
        </p:spPr>
        <p:txBody>
          <a:bodyPr vert="horz" lIns="95485" tIns="47742" rIns="95485" bIns="47742" rtlCol="0" anchor="b"/>
          <a:lstStyle>
            <a:lvl1pPr algn="r">
              <a:defRPr sz="13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8</a:t>
            </a:fld>
            <a:endParaRPr kumimoji="1" lang="ja-JP" altLang="en-US"/>
          </a:p>
        </p:txBody>
      </p:sp>
    </p:spTree>
    <p:extLst>
      <p:ext uri="{BB962C8B-B14F-4D97-AF65-F5344CB8AC3E}">
        <p14:creationId xmlns:p14="http://schemas.microsoft.com/office/powerpoint/2010/main" val="1829919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9</a:t>
            </a:fld>
            <a:endParaRPr kumimoji="1" lang="ja-JP" altLang="en-US"/>
          </a:p>
        </p:txBody>
      </p:sp>
    </p:spTree>
    <p:extLst>
      <p:ext uri="{BB962C8B-B14F-4D97-AF65-F5344CB8AC3E}">
        <p14:creationId xmlns:p14="http://schemas.microsoft.com/office/powerpoint/2010/main" val="413339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10</a:t>
            </a:fld>
            <a:endParaRPr kumimoji="1" lang="ja-JP" altLang="en-US"/>
          </a:p>
        </p:txBody>
      </p:sp>
    </p:spTree>
    <p:extLst>
      <p:ext uri="{BB962C8B-B14F-4D97-AF65-F5344CB8AC3E}">
        <p14:creationId xmlns:p14="http://schemas.microsoft.com/office/powerpoint/2010/main" val="4251842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11</a:t>
            </a:fld>
            <a:endParaRPr kumimoji="1" lang="ja-JP" altLang="en-US"/>
          </a:p>
        </p:txBody>
      </p:sp>
    </p:spTree>
    <p:extLst>
      <p:ext uri="{BB962C8B-B14F-4D97-AF65-F5344CB8AC3E}">
        <p14:creationId xmlns:p14="http://schemas.microsoft.com/office/powerpoint/2010/main" val="26061418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12.xml"/><Relationship Id="rId4" Type="http://schemas.openxmlformats.org/officeDocument/2006/relationships/image" Target="../media/image1.emf"/></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1.emf"/></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4.xml"/><Relationship Id="rId4" Type="http://schemas.openxmlformats.org/officeDocument/2006/relationships/image" Target="../media/image1.emf"/></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15.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1.emf"/></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1.emf"/></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17.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1.emf"/></Relationships>
</file>

<file path=ppt/slideLayouts/_rels/slideLayout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8.xml"/><Relationship Id="rId6" Type="http://schemas.openxmlformats.org/officeDocument/2006/relationships/image" Target="../media/image6.png"/><Relationship Id="rId5" Type="http://schemas.openxmlformats.org/officeDocument/2006/relationships/image" Target="../media/image8.png"/><Relationship Id="rId4" Type="http://schemas.openxmlformats.org/officeDocument/2006/relationships/image" Target="../media/image1.emf"/></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2.xml"/><Relationship Id="rId1" Type="http://schemas.openxmlformats.org/officeDocument/2006/relationships/tags" Target="../tags/tag20.xml"/><Relationship Id="rId4" Type="http://schemas.openxmlformats.org/officeDocument/2006/relationships/image" Target="../media/image1.emf"/></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2.xml"/><Relationship Id="rId1" Type="http://schemas.openxmlformats.org/officeDocument/2006/relationships/tags" Target="../tags/tag21.xml"/><Relationship Id="rId4" Type="http://schemas.openxmlformats.org/officeDocument/2006/relationships/image" Target="../media/image1.emf"/></Relationships>
</file>

<file path=ppt/slideLayouts/_rels/slideLayout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2.xml"/><Relationship Id="rId1" Type="http://schemas.openxmlformats.org/officeDocument/2006/relationships/tags" Target="../tags/tag22.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2.xml"/><Relationship Id="rId1" Type="http://schemas.openxmlformats.org/officeDocument/2006/relationships/tags" Target="../tags/tag23.xml"/><Relationship Id="rId4" Type="http://schemas.openxmlformats.org/officeDocument/2006/relationships/image" Target="../media/image1.emf"/></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2.xml"/><Relationship Id="rId1" Type="http://schemas.openxmlformats.org/officeDocument/2006/relationships/tags" Target="../tags/tag24.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1.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1.emf"/></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21374991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baseline="0">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a:t>表紙タイトル</a:t>
            </a:r>
            <a:endParaRPr lang="en-US" noProof="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baseline="0">
                <a:solidFill>
                  <a:schemeClr val="tx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a:t>表紙サブタイトル</a:t>
            </a:r>
            <a:endParaRPr lang="en-US" noProof="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baseline="0">
                <a:solidFill>
                  <a:schemeClr val="tx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baseline="0">
                <a:latin typeface="+mn-lt"/>
                <a:ea typeface="+mn-ea"/>
                <a:cs typeface="+mn-cs"/>
                <a:sym typeface="+mn-lt"/>
              </a:defRPr>
            </a:lvl1pPr>
            <a:lvl2pPr>
              <a:defRPr sz="2200"/>
            </a:lvl2pPr>
            <a:lvl3pPr>
              <a:defRPr sz="2200"/>
            </a:lvl3pPr>
            <a:lvl4pPr>
              <a:defRPr sz="2200"/>
            </a:lvl4pPr>
            <a:lvl5pPr>
              <a:defRPr sz="2200"/>
            </a:lvl5pPr>
          </a:lstStyle>
          <a:p>
            <a:pPr lvl="0"/>
            <a:r>
              <a:rPr kumimoji="1" lang="ja-JP" altLang="en-US"/>
              <a:t>クライアント社名</a:t>
            </a:r>
          </a:p>
        </p:txBody>
      </p:sp>
      <p:sp>
        <p:nvSpPr>
          <p:cNvPr id="6" name="日付プレースホルダー 5">
            <a:extLst>
              <a:ext uri="{FF2B5EF4-FFF2-40B4-BE49-F238E27FC236}">
                <a16:creationId xmlns:a16="http://schemas.microsoft.com/office/drawing/2014/main" id="{3C0424FA-1860-43B7-8A94-43021EEC50FC}"/>
              </a:ext>
            </a:extLst>
          </p:cNvPr>
          <p:cNvSpPr>
            <a:spLocks noGrp="1"/>
          </p:cNvSpPr>
          <p:nvPr>
            <p:ph type="dt" sz="half" idx="13"/>
          </p:nvPr>
        </p:nvSpPr>
        <p:spPr bwMode="gray"/>
        <p:txBody>
          <a:bodyPr/>
          <a:lstStyle>
            <a:lvl1pPr>
              <a:defRPr>
                <a:cs typeface="+mn-cs"/>
              </a:defRPr>
            </a:lvl1pPr>
          </a:lstStyle>
          <a:p>
            <a:pPr algn="ctr"/>
            <a:endParaRPr lang="en-US"/>
          </a:p>
        </p:txBody>
      </p:sp>
    </p:spTree>
    <p:extLst>
      <p:ext uri="{BB962C8B-B14F-4D97-AF65-F5344CB8AC3E}">
        <p14:creationId xmlns:p14="http://schemas.microsoft.com/office/powerpoint/2010/main" val="105815523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基本版） コンテンツ左サイド_レベル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268939210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コンテンツ プレースホルダ 2"/>
          <p:cNvSpPr>
            <a:spLocks noGrp="1"/>
          </p:cNvSpPr>
          <p:nvPr>
            <p:ph idx="1"/>
          </p:nvPr>
        </p:nvSpPr>
        <p:spPr bwMode="gray">
          <a:xfrm>
            <a:off x="416496" y="1476000"/>
            <a:ext cx="4356000" cy="4824000"/>
          </a:xfrm>
          <a:prstGeom prst="rect">
            <a:avLst/>
          </a:prstGeom>
        </p:spPr>
        <p:txBody>
          <a:bodyPr/>
          <a:lstStyle>
            <a:lvl1pPr>
              <a:lnSpc>
                <a:spcPct val="110000"/>
              </a:lnSpc>
              <a:spcBef>
                <a:spcPts val="600"/>
              </a:spcBef>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marR="0" indent="-144000" algn="l" defTabSz="989013" rtl="0" eaLnBrk="1" fontAlgn="auto" latinLnBrk="0" hangingPunct="1">
              <a:lnSpc>
                <a:spcPct val="110000"/>
              </a:lnSpc>
              <a:spcBef>
                <a:spcPts val="600"/>
              </a:spcBef>
              <a:spcAft>
                <a:spcPts val="0"/>
              </a:spcAft>
              <a:buClrTx/>
              <a:buSzTx/>
              <a:buFont typeface="Arial" pitchFamily="34" charset="0"/>
              <a:buChar char="•"/>
              <a:tabLst/>
              <a:defRPr sz="1200" baseline="0">
                <a:latin typeface="+mn-lt"/>
                <a:ea typeface="+mn-ea"/>
                <a:cs typeface="+mn-cs"/>
                <a:sym typeface="+mn-lt"/>
              </a:defRPr>
            </a:lvl4pPr>
            <a:lvl5pPr>
              <a:defRPr sz="12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6" name="スライド番号プレースホルダ 5"/>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0822A2BF-4EE5-45F6-88E1-9AA10A8C672A}" type="slidenum">
              <a:rPr lang="ja-JP" altLang="en-US" smtClean="0"/>
              <a:pPr/>
              <a:t>‹#›</a:t>
            </a:fld>
            <a:endParaRPr lang="ja-JP" altLang="en-US"/>
          </a:p>
        </p:txBody>
      </p:sp>
      <p:sp>
        <p:nvSpPr>
          <p:cNvPr id="8" name="フッター プレースホルダ 7"/>
          <p:cNvSpPr>
            <a:spLocks noGrp="1"/>
          </p:cNvSpPr>
          <p:nvPr>
            <p:ph type="ftr" sz="quarter" idx="11"/>
          </p:nvPr>
        </p:nvSpPr>
        <p:spPr bwMode="gray"/>
        <p:txBody>
          <a:bodyPr/>
          <a:lstStyle>
            <a:lvl1pPr>
              <a:defRPr baseline="0">
                <a:solidFill>
                  <a:schemeClr val="tx1"/>
                </a:solidFill>
                <a:latin typeface="+mn-lt"/>
                <a:ea typeface="+mn-ea"/>
                <a:cs typeface="+mn-cs"/>
                <a:sym typeface="+mn-lt"/>
              </a:defRPr>
            </a:lvl1pPr>
          </a:lstStyle>
          <a:p>
            <a:r>
              <a:rPr lang="en-GB" altLang="en-GB"/>
              <a:t>DT Template A4</a:t>
            </a:r>
          </a:p>
        </p:txBody>
      </p:sp>
      <p:sp>
        <p:nvSpPr>
          <p:cNvPr id="3" name="テキスト プレースホルダー 2"/>
          <p:cNvSpPr>
            <a:spLocks noGrp="1"/>
          </p:cNvSpPr>
          <p:nvPr>
            <p:ph type="body" sz="quarter" idx="12"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225068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基本版） コンテンツ両サイド_レベル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32321900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コンテンツ プレースホルダ 2"/>
          <p:cNvSpPr>
            <a:spLocks noGrp="1"/>
          </p:cNvSpPr>
          <p:nvPr>
            <p:ph idx="1"/>
          </p:nvPr>
        </p:nvSpPr>
        <p:spPr bwMode="gray">
          <a:xfrm>
            <a:off x="416496" y="1476000"/>
            <a:ext cx="4356000" cy="4824000"/>
          </a:xfrm>
          <a:prstGeom prst="rect">
            <a:avLst/>
          </a:prstGeom>
        </p:spPr>
        <p:txBody>
          <a:bodyPr/>
          <a:lstStyle>
            <a:lvl1pPr>
              <a:lnSpc>
                <a:spcPct val="110000"/>
              </a:lnSpc>
              <a:spcBef>
                <a:spcPts val="600"/>
              </a:spcBef>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marR="0" indent="-144000" algn="l" defTabSz="989013" rtl="0" eaLnBrk="1" fontAlgn="auto" latinLnBrk="0" hangingPunct="1">
              <a:lnSpc>
                <a:spcPct val="110000"/>
              </a:lnSpc>
              <a:spcBef>
                <a:spcPts val="600"/>
              </a:spcBef>
              <a:spcAft>
                <a:spcPts val="0"/>
              </a:spcAft>
              <a:buClrTx/>
              <a:buSzTx/>
              <a:buFont typeface="Arial" pitchFamily="34" charset="0"/>
              <a:buChar char="•"/>
              <a:tabLst/>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コンテンツ プレースホルダ 2"/>
          <p:cNvSpPr>
            <a:spLocks noGrp="1"/>
          </p:cNvSpPr>
          <p:nvPr>
            <p:ph idx="12"/>
          </p:nvPr>
        </p:nvSpPr>
        <p:spPr bwMode="gray">
          <a:xfrm>
            <a:off x="5132388" y="1476000"/>
            <a:ext cx="4356000" cy="4824000"/>
          </a:xfrm>
          <a:prstGeom prst="rect">
            <a:avLst/>
          </a:prstGeom>
        </p:spPr>
        <p:txBody>
          <a:bodyPr/>
          <a:lstStyle>
            <a:lvl1pPr>
              <a:lnSpc>
                <a:spcPct val="110000"/>
              </a:lnSpc>
              <a:spcBef>
                <a:spcPts val="600"/>
              </a:spcBef>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10" name="スライド番号プレースホルダ 9"/>
          <p:cNvSpPr>
            <a:spLocks noGrp="1"/>
          </p:cNvSpPr>
          <p:nvPr>
            <p:ph type="sldNum" sz="quarter" idx="13"/>
          </p:nvPr>
        </p:nvSpPr>
        <p:spPr bwMode="gray"/>
        <p:txBody>
          <a:bodyPr/>
          <a:lstStyle>
            <a:lvl1pPr>
              <a:defRPr baseline="0">
                <a:solidFill>
                  <a:schemeClr val="tx1"/>
                </a:solidFill>
                <a:latin typeface="+mn-lt"/>
                <a:ea typeface="+mn-ea"/>
                <a:cs typeface="+mn-cs"/>
                <a:sym typeface="+mn-lt"/>
              </a:defRPr>
            </a:lvl1pPr>
          </a:lstStyle>
          <a:p>
            <a:fld id="{A3EB1B23-9AF8-425B-BAD7-B9FA00F18833}" type="slidenum">
              <a:rPr lang="ja-JP" altLang="en-US" smtClean="0"/>
              <a:pPr/>
              <a:t>‹#›</a:t>
            </a:fld>
            <a:endParaRPr lang="ja-JP" altLang="en-US"/>
          </a:p>
        </p:txBody>
      </p:sp>
      <p:sp>
        <p:nvSpPr>
          <p:cNvPr id="11" name="フッター プレースホルダ 10"/>
          <p:cNvSpPr>
            <a:spLocks noGrp="1"/>
          </p:cNvSpPr>
          <p:nvPr>
            <p:ph type="ftr" sz="quarter" idx="14"/>
          </p:nvPr>
        </p:nvSpPr>
        <p:spPr bwMode="gray"/>
        <p:txBody>
          <a:bodyPr/>
          <a:lstStyle>
            <a:lvl1pPr>
              <a:defRPr baseline="0">
                <a:solidFill>
                  <a:schemeClr val="tx1"/>
                </a:solidFill>
                <a:latin typeface="+mn-lt"/>
                <a:ea typeface="+mn-ea"/>
                <a:cs typeface="+mn-cs"/>
                <a:sym typeface="+mn-lt"/>
              </a:defRPr>
            </a:lvl1pPr>
          </a:lstStyle>
          <a:p>
            <a:r>
              <a:rPr lang="en-GB" altLang="en-GB"/>
              <a:t>DT Template A4</a:t>
            </a:r>
          </a:p>
        </p:txBody>
      </p:sp>
      <p:sp>
        <p:nvSpPr>
          <p:cNvPr id="3"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13" name="テキスト プレースホルダー 2"/>
          <p:cNvSpPr>
            <a:spLocks noGrp="1"/>
          </p:cNvSpPr>
          <p:nvPr>
            <p:ph type="body" sz="quarter" idx="16" hasCustomPrompt="1"/>
          </p:nvPr>
        </p:nvSpPr>
        <p:spPr bwMode="gray">
          <a:xfrm>
            <a:off x="5132388" y="1008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17849385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基本版） コンテンツ全面_レベル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378105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lnSpc>
                <a:spcPct val="110000"/>
              </a:lnSpc>
              <a:spcBef>
                <a:spcPts val="600"/>
              </a:spcBef>
              <a:buFont typeface="Arial" pitchFamily="34" charset="0"/>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543A0986-838B-4D2A-A95C-8CB1738263FE}" type="slidenum">
              <a:rPr lang="ja-JP" altLang="en-US" smtClean="0"/>
              <a:pPr/>
              <a:t>‹#›</a:t>
            </a:fld>
            <a:endParaRPr lang="ja-JP" altLang="en-US"/>
          </a:p>
        </p:txBody>
      </p:sp>
      <p:sp>
        <p:nvSpPr>
          <p:cNvPr id="10" name="フッター プレースホルダ 9"/>
          <p:cNvSpPr>
            <a:spLocks noGrp="1"/>
          </p:cNvSpPr>
          <p:nvPr>
            <p:ph type="ftr" sz="quarter" idx="11"/>
          </p:nvPr>
        </p:nvSpPr>
        <p:spPr bwMode="gray"/>
        <p:txBody>
          <a:bodyPr/>
          <a:lstStyle>
            <a:lvl1pPr>
              <a:defRPr baseline="0">
                <a:solidFill>
                  <a:schemeClr val="tx1"/>
                </a:solidFill>
                <a:latin typeface="+mn-lt"/>
                <a:ea typeface="+mn-ea"/>
                <a:cs typeface="+mn-cs"/>
                <a:sym typeface="+mn-lt"/>
              </a:defRPr>
            </a:lvl1pPr>
          </a:lstStyle>
          <a:p>
            <a:r>
              <a:rPr lang="en-GB" altLang="en-GB"/>
              <a:t>DT Template A4</a:t>
            </a:r>
          </a:p>
        </p:txBody>
      </p:sp>
      <p:sp>
        <p:nvSpPr>
          <p:cNvPr id="8"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3"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13838266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基本版）背表紙_白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96985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a:latin typeface="+mn-lt"/>
                <a:cs typeface="+mn-cs"/>
                <a:sym typeface="+mn-lt"/>
              </a:rPr>
              <a:t>Member of</a:t>
            </a:r>
            <a:br>
              <a:rPr kumimoji="1" lang="en-US" altLang="ja-JP" sz="800">
                <a:latin typeface="+mn-lt"/>
                <a:cs typeface="+mn-cs"/>
                <a:sym typeface="+mn-lt"/>
              </a:rPr>
            </a:br>
            <a:r>
              <a:rPr kumimoji="1" lang="en-US" altLang="ja-JP" sz="800" b="1">
                <a:latin typeface="+mn-lt"/>
                <a:cs typeface="+mn-cs"/>
                <a:sym typeface="+mn-lt"/>
              </a:rPr>
              <a:t>Deloitte Touche Tohmatsu Limited</a:t>
            </a:r>
            <a:endParaRPr kumimoji="1" lang="ja-JP" altLang="en-US" sz="800" b="1">
              <a:latin typeface="+mn-lt"/>
              <a:cs typeface="+mn-cs"/>
              <a:sym typeface="+mn-lt"/>
            </a:endParaRPr>
          </a:p>
        </p:txBody>
      </p:sp>
      <p:sp>
        <p:nvSpPr>
          <p:cNvPr id="14" name="テキスト プレースホルダー 13">
            <a:extLst>
              <a:ext uri="{FF2B5EF4-FFF2-40B4-BE49-F238E27FC236}">
                <a16:creationId xmlns:a16="http://schemas.microsoft.com/office/drawing/2014/main" id="{4D4831B1-A04A-42C3-BD52-942B25744B6D}"/>
              </a:ext>
            </a:extLst>
          </p:cNvPr>
          <p:cNvSpPr>
            <a:spLocks noGrp="1"/>
          </p:cNvSpPr>
          <p:nvPr>
            <p:ph type="body" sz="quarter" idx="10"/>
          </p:nvPr>
        </p:nvSpPr>
        <p:spPr bwMode="gray">
          <a:xfrm>
            <a:off x="417600" y="6336000"/>
            <a:ext cx="7020000" cy="127856"/>
          </a:xfrm>
        </p:spPr>
        <p:txBody>
          <a:bodyPr anchor="b" anchorCtr="0">
            <a:spAutoFit/>
          </a:bodyPr>
          <a:lstStyle>
            <a:lvl1pPr>
              <a:defRPr sz="800">
                <a:cs typeface="+mn-cs"/>
              </a:defRPr>
            </a:lvl1pPr>
          </a:lstStyle>
          <a:p>
            <a:pPr lvl="0"/>
            <a:r>
              <a:rPr kumimoji="1" lang="ja-JP" altLang="en-US"/>
              <a:t>マスター テキストの書式設定</a:t>
            </a:r>
          </a:p>
        </p:txBody>
      </p:sp>
      <p:pic>
        <p:nvPicPr>
          <p:cNvPr id="18" name="図 17">
            <a:extLst>
              <a:ext uri="{FF2B5EF4-FFF2-40B4-BE49-F238E27FC236}">
                <a16:creationId xmlns:a16="http://schemas.microsoft.com/office/drawing/2014/main" id="{7F14F7E8-2C42-4BD2-8B4C-7C658763AB7B}"/>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bwMode="gray">
          <a:xfrm>
            <a:off x="417600" y="432000"/>
            <a:ext cx="1872000" cy="587972"/>
          </a:xfrm>
          <a:prstGeom prst="rect">
            <a:avLst/>
          </a:prstGeom>
        </p:spPr>
      </p:pic>
      <p:sp>
        <p:nvSpPr>
          <p:cNvPr id="8" name="Text Box 37">
            <a:extLst>
              <a:ext uri="{FF2B5EF4-FFF2-40B4-BE49-F238E27FC236}">
                <a16:creationId xmlns:a16="http://schemas.microsoft.com/office/drawing/2014/main" id="{D6BA3D81-CAD1-43DC-A531-54F7C4DC8DF8}"/>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a:solidFill>
                  <a:schemeClr val="tx1"/>
                </a:solidFill>
                <a:latin typeface="+mn-lt"/>
                <a:ea typeface="+mn-ea"/>
                <a:cs typeface="+mn-cs"/>
                <a:sym typeface="+mn-lt"/>
              </a:rPr>
              <a:t>© 2022. For information, contact Deloitte Tohmatsu Group.</a:t>
            </a:r>
          </a:p>
        </p:txBody>
      </p:sp>
      <p:pic>
        <p:nvPicPr>
          <p:cNvPr id="4" name="図 3" descr="ロゴ, 会社名&#10;&#10;自動的に生成された説明">
            <a:extLst>
              <a:ext uri="{FF2B5EF4-FFF2-40B4-BE49-F238E27FC236}">
                <a16:creationId xmlns:a16="http://schemas.microsoft.com/office/drawing/2014/main" id="{784D5B73-DF9C-49AC-94A2-96EF6F33C25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bwMode="gray">
          <a:xfrm>
            <a:off x="8050925" y="5472502"/>
            <a:ext cx="1440000" cy="873777"/>
          </a:xfrm>
          <a:prstGeom prst="rect">
            <a:avLst/>
          </a:prstGeom>
        </p:spPr>
      </p:pic>
    </p:spTree>
    <p:extLst>
      <p:ext uri="{BB962C8B-B14F-4D97-AF65-F5344CB8AC3E}">
        <p14:creationId xmlns:p14="http://schemas.microsoft.com/office/powerpoint/2010/main" val="118093057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基本版）背表紙_黒_A4">
    <p:bg bwMode="gray">
      <p:bgPr>
        <a:solidFill>
          <a:schemeClr val="tx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4423403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a:solidFill>
                  <a:schemeClr val="bg1"/>
                </a:solidFill>
                <a:latin typeface="+mn-lt"/>
                <a:cs typeface="+mn-cs"/>
                <a:sym typeface="+mn-lt"/>
              </a:rPr>
              <a:t>Member of</a:t>
            </a:r>
            <a:br>
              <a:rPr kumimoji="1" lang="en-US" altLang="ja-JP" sz="800">
                <a:solidFill>
                  <a:schemeClr val="bg1"/>
                </a:solidFill>
                <a:latin typeface="+mn-lt"/>
                <a:cs typeface="+mn-cs"/>
                <a:sym typeface="+mn-lt"/>
              </a:rPr>
            </a:br>
            <a:r>
              <a:rPr kumimoji="1" lang="en-US" altLang="ja-JP" sz="800" b="1">
                <a:solidFill>
                  <a:schemeClr val="bg1"/>
                </a:solidFill>
                <a:latin typeface="+mn-lt"/>
                <a:cs typeface="+mn-cs"/>
                <a:sym typeface="+mn-lt"/>
              </a:rPr>
              <a:t>Deloitte Touche Tohmatsu Limited</a:t>
            </a:r>
            <a:endParaRPr kumimoji="1" lang="ja-JP" altLang="en-US" sz="800" b="1">
              <a:solidFill>
                <a:schemeClr val="bg1"/>
              </a:solidFill>
              <a:latin typeface="+mn-lt"/>
              <a:cs typeface="+mn-cs"/>
              <a:sym typeface="+mn-lt"/>
            </a:endParaRPr>
          </a:p>
        </p:txBody>
      </p:sp>
      <p:sp>
        <p:nvSpPr>
          <p:cNvPr id="11" name="テキスト プレースホルダー 13">
            <a:extLst>
              <a:ext uri="{FF2B5EF4-FFF2-40B4-BE49-F238E27FC236}">
                <a16:creationId xmlns:a16="http://schemas.microsoft.com/office/drawing/2014/main" id="{EC10764A-D9E5-4773-9998-E6E340EF200C}"/>
              </a:ext>
            </a:extLst>
          </p:cNvPr>
          <p:cNvSpPr>
            <a:spLocks noGrp="1"/>
          </p:cNvSpPr>
          <p:nvPr>
            <p:ph type="body" sz="quarter" idx="10"/>
          </p:nvPr>
        </p:nvSpPr>
        <p:spPr bwMode="gray">
          <a:xfrm>
            <a:off x="417600" y="6336000"/>
            <a:ext cx="7020000" cy="127856"/>
          </a:xfrm>
        </p:spPr>
        <p:txBody>
          <a:bodyPr anchor="b" anchorCtr="0">
            <a:spAutoFit/>
          </a:bodyPr>
          <a:lstStyle>
            <a:lvl1pPr>
              <a:defRPr sz="800">
                <a:solidFill>
                  <a:schemeClr val="bg1"/>
                </a:solidFill>
                <a:cs typeface="+mn-cs"/>
              </a:defRPr>
            </a:lvl1pPr>
          </a:lstStyle>
          <a:p>
            <a:pPr lvl="0"/>
            <a:r>
              <a:rPr kumimoji="1" lang="ja-JP" altLang="en-US"/>
              <a:t>マスター テキストの書式設定</a:t>
            </a:r>
          </a:p>
        </p:txBody>
      </p:sp>
      <p:pic>
        <p:nvPicPr>
          <p:cNvPr id="13" name="図 12">
            <a:extLst>
              <a:ext uri="{FF2B5EF4-FFF2-40B4-BE49-F238E27FC236}">
                <a16:creationId xmlns:a16="http://schemas.microsoft.com/office/drawing/2014/main" id="{08C8D089-6B7B-4D22-A423-606FF0A07235}"/>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bwMode="gray">
          <a:xfrm>
            <a:off x="417601" y="432000"/>
            <a:ext cx="1870453" cy="586800"/>
          </a:xfrm>
          <a:prstGeom prst="rect">
            <a:avLst/>
          </a:prstGeom>
        </p:spPr>
      </p:pic>
      <p:sp>
        <p:nvSpPr>
          <p:cNvPr id="8" name="Text Box 37">
            <a:extLst>
              <a:ext uri="{FF2B5EF4-FFF2-40B4-BE49-F238E27FC236}">
                <a16:creationId xmlns:a16="http://schemas.microsoft.com/office/drawing/2014/main" id="{8ECAF025-B44C-4744-8C34-DBC751A55D36}"/>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a:solidFill>
                  <a:schemeClr val="bg1"/>
                </a:solidFill>
                <a:latin typeface="+mn-lt"/>
                <a:ea typeface="+mn-ea"/>
                <a:cs typeface="+mn-cs"/>
                <a:sym typeface="+mn-lt"/>
              </a:rPr>
              <a:t>© 2022. For information, contact Deloitte Tohmatsu Group.</a:t>
            </a:r>
          </a:p>
        </p:txBody>
      </p:sp>
      <p:pic>
        <p:nvPicPr>
          <p:cNvPr id="6" name="図 5" descr="ロゴ, 会社名&#10;&#10;自動的に生成された説明">
            <a:extLst>
              <a:ext uri="{FF2B5EF4-FFF2-40B4-BE49-F238E27FC236}">
                <a16:creationId xmlns:a16="http://schemas.microsoft.com/office/drawing/2014/main" id="{EA662424-EC38-41B4-918D-98953BBCEA84}"/>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bwMode="gray">
          <a:xfrm>
            <a:off x="8050925" y="5472497"/>
            <a:ext cx="1440000" cy="873777"/>
          </a:xfrm>
          <a:prstGeom prst="rect">
            <a:avLst/>
          </a:prstGeom>
        </p:spPr>
      </p:pic>
    </p:spTree>
    <p:extLst>
      <p:ext uri="{BB962C8B-B14F-4D97-AF65-F5344CB8AC3E}">
        <p14:creationId xmlns:p14="http://schemas.microsoft.com/office/powerpoint/2010/main" val="414685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基本版）背表紙_白_トーマツロゴ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4415864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a:latin typeface="+mn-lt"/>
                <a:cs typeface="+mn-cs"/>
                <a:sym typeface="+mn-lt"/>
              </a:rPr>
              <a:t>Member of</a:t>
            </a:r>
            <a:br>
              <a:rPr kumimoji="1" lang="en-US" altLang="ja-JP" sz="800">
                <a:latin typeface="+mn-lt"/>
                <a:cs typeface="+mn-cs"/>
                <a:sym typeface="+mn-lt"/>
              </a:rPr>
            </a:br>
            <a:r>
              <a:rPr kumimoji="1" lang="en-US" altLang="ja-JP" sz="800" b="1">
                <a:latin typeface="+mn-lt"/>
                <a:cs typeface="+mn-cs"/>
                <a:sym typeface="+mn-lt"/>
              </a:rPr>
              <a:t>Deloitte Touche Tohmatsu Limited</a:t>
            </a:r>
            <a:endParaRPr kumimoji="1" lang="ja-JP" altLang="en-US" sz="800" b="1">
              <a:latin typeface="+mn-lt"/>
              <a:cs typeface="+mn-cs"/>
              <a:sym typeface="+mn-lt"/>
            </a:endParaRPr>
          </a:p>
        </p:txBody>
      </p:sp>
      <p:sp>
        <p:nvSpPr>
          <p:cNvPr id="10" name="テキスト プレースホルダー 13">
            <a:extLst>
              <a:ext uri="{FF2B5EF4-FFF2-40B4-BE49-F238E27FC236}">
                <a16:creationId xmlns:a16="http://schemas.microsoft.com/office/drawing/2014/main" id="{8D7302B4-C3B2-43C1-A9E9-2DFB590FF1E9}"/>
              </a:ext>
            </a:extLst>
          </p:cNvPr>
          <p:cNvSpPr>
            <a:spLocks noGrp="1"/>
          </p:cNvSpPr>
          <p:nvPr>
            <p:ph type="body" sz="quarter" idx="10"/>
          </p:nvPr>
        </p:nvSpPr>
        <p:spPr bwMode="gray">
          <a:xfrm>
            <a:off x="417600" y="6336000"/>
            <a:ext cx="7020000" cy="127856"/>
          </a:xfrm>
        </p:spPr>
        <p:txBody>
          <a:bodyPr anchor="b" anchorCtr="0">
            <a:spAutoFit/>
          </a:bodyPr>
          <a:lstStyle>
            <a:lvl1pPr>
              <a:defRPr sz="800">
                <a:cs typeface="+mn-cs"/>
              </a:defRPr>
            </a:lvl1pPr>
          </a:lstStyle>
          <a:p>
            <a:pPr lvl="0"/>
            <a:r>
              <a:rPr kumimoji="1" lang="ja-JP" altLang="en-US"/>
              <a:t>マスター テキストの書式設定</a:t>
            </a:r>
          </a:p>
        </p:txBody>
      </p:sp>
      <p:pic>
        <p:nvPicPr>
          <p:cNvPr id="13" name="図 12">
            <a:extLst>
              <a:ext uri="{FF2B5EF4-FFF2-40B4-BE49-F238E27FC236}">
                <a16:creationId xmlns:a16="http://schemas.microsoft.com/office/drawing/2014/main" id="{881D215A-DF31-4FC4-A706-4B6A3613D035}"/>
              </a:ext>
            </a:extLst>
          </p:cNvPr>
          <p:cNvPicPr>
            <a:picLocks noChangeAspect="1"/>
          </p:cNvPicPr>
          <p:nvPr userDrawn="1"/>
        </p:nvPicPr>
        <p:blipFill rotWithShape="1">
          <a:blip r:embed="rId5" cstate="email">
            <a:extLst>
              <a:ext uri="{28A0092B-C50C-407E-A947-70E740481C1C}">
                <a14:useLocalDpi xmlns:a14="http://schemas.microsoft.com/office/drawing/2010/main"/>
              </a:ext>
            </a:extLst>
          </a:blip>
          <a:srcRect/>
          <a:stretch/>
        </p:blipFill>
        <p:spPr bwMode="gray">
          <a:xfrm>
            <a:off x="416496" y="431005"/>
            <a:ext cx="3447786" cy="586800"/>
          </a:xfrm>
          <a:prstGeom prst="rect">
            <a:avLst/>
          </a:prstGeom>
          <a:noFill/>
          <a:ln>
            <a:noFill/>
          </a:ln>
        </p:spPr>
      </p:pic>
      <p:sp>
        <p:nvSpPr>
          <p:cNvPr id="8" name="Text Box 37">
            <a:extLst>
              <a:ext uri="{FF2B5EF4-FFF2-40B4-BE49-F238E27FC236}">
                <a16:creationId xmlns:a16="http://schemas.microsoft.com/office/drawing/2014/main" id="{5FB43949-A16F-4CF9-89FA-2868A80FA4F7}"/>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a:solidFill>
                  <a:schemeClr val="tx1"/>
                </a:solidFill>
                <a:latin typeface="+mn-lt"/>
                <a:ea typeface="+mn-ea"/>
                <a:cs typeface="+mn-cs"/>
                <a:sym typeface="+mn-lt"/>
              </a:rPr>
              <a:t>© 2022. For information, contact Deloitte Tohmatsu Group.</a:t>
            </a:r>
          </a:p>
        </p:txBody>
      </p:sp>
      <p:pic>
        <p:nvPicPr>
          <p:cNvPr id="12" name="図 11" descr="ロゴ, 会社名&#10;&#10;自動的に生成された説明">
            <a:extLst>
              <a:ext uri="{FF2B5EF4-FFF2-40B4-BE49-F238E27FC236}">
                <a16:creationId xmlns:a16="http://schemas.microsoft.com/office/drawing/2014/main" id="{4770B572-0E41-4F38-9C69-20D76FA470AF}"/>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bwMode="gray">
          <a:xfrm>
            <a:off x="8050925" y="5472502"/>
            <a:ext cx="1440000" cy="873777"/>
          </a:xfrm>
          <a:prstGeom prst="rect">
            <a:avLst/>
          </a:prstGeom>
        </p:spPr>
      </p:pic>
    </p:spTree>
    <p:extLst>
      <p:ext uri="{BB962C8B-B14F-4D97-AF65-F5344CB8AC3E}">
        <p14:creationId xmlns:p14="http://schemas.microsoft.com/office/powerpoint/2010/main" val="3484669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基本版）背表紙_黒_トーマツロゴ_A4">
    <p:bg bwMode="gray">
      <p:bgPr>
        <a:solidFill>
          <a:schemeClr val="tx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7699004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a:solidFill>
                  <a:schemeClr val="bg1"/>
                </a:solidFill>
                <a:latin typeface="+mn-lt"/>
                <a:cs typeface="+mn-cs"/>
                <a:sym typeface="+mn-lt"/>
              </a:rPr>
              <a:t>Member of</a:t>
            </a:r>
            <a:br>
              <a:rPr kumimoji="1" lang="en-US" altLang="ja-JP" sz="800">
                <a:solidFill>
                  <a:schemeClr val="bg1"/>
                </a:solidFill>
                <a:latin typeface="+mn-lt"/>
                <a:cs typeface="+mn-cs"/>
                <a:sym typeface="+mn-lt"/>
              </a:rPr>
            </a:br>
            <a:r>
              <a:rPr kumimoji="1" lang="en-US" altLang="ja-JP" sz="800" b="1">
                <a:solidFill>
                  <a:schemeClr val="bg1"/>
                </a:solidFill>
                <a:latin typeface="+mn-lt"/>
                <a:cs typeface="+mn-cs"/>
                <a:sym typeface="+mn-lt"/>
              </a:rPr>
              <a:t>Deloitte Touche Tohmatsu Limited</a:t>
            </a:r>
            <a:endParaRPr kumimoji="1" lang="ja-JP" altLang="en-US" sz="800" b="1">
              <a:solidFill>
                <a:schemeClr val="bg1"/>
              </a:solidFill>
              <a:latin typeface="+mn-lt"/>
              <a:cs typeface="+mn-cs"/>
              <a:sym typeface="+mn-lt"/>
            </a:endParaRPr>
          </a:p>
        </p:txBody>
      </p:sp>
      <p:sp>
        <p:nvSpPr>
          <p:cNvPr id="10" name="テキスト プレースホルダー 13">
            <a:extLst>
              <a:ext uri="{FF2B5EF4-FFF2-40B4-BE49-F238E27FC236}">
                <a16:creationId xmlns:a16="http://schemas.microsoft.com/office/drawing/2014/main" id="{98ED7F2A-D8F8-44B8-9950-656D3B6AC777}"/>
              </a:ext>
            </a:extLst>
          </p:cNvPr>
          <p:cNvSpPr>
            <a:spLocks noGrp="1"/>
          </p:cNvSpPr>
          <p:nvPr>
            <p:ph type="body" sz="quarter" idx="10"/>
          </p:nvPr>
        </p:nvSpPr>
        <p:spPr bwMode="gray">
          <a:xfrm>
            <a:off x="417600" y="6336000"/>
            <a:ext cx="7020000" cy="127856"/>
          </a:xfrm>
        </p:spPr>
        <p:txBody>
          <a:bodyPr anchor="b" anchorCtr="0">
            <a:spAutoFit/>
          </a:bodyPr>
          <a:lstStyle>
            <a:lvl1pPr>
              <a:defRPr sz="800">
                <a:solidFill>
                  <a:schemeClr val="bg1"/>
                </a:solidFill>
                <a:cs typeface="+mn-cs"/>
              </a:defRPr>
            </a:lvl1pPr>
          </a:lstStyle>
          <a:p>
            <a:pPr lvl="0"/>
            <a:r>
              <a:rPr kumimoji="1" lang="ja-JP" altLang="en-US"/>
              <a:t>マスター テキストの書式設定</a:t>
            </a:r>
          </a:p>
        </p:txBody>
      </p:sp>
      <p:pic>
        <p:nvPicPr>
          <p:cNvPr id="13" name="図 12">
            <a:extLst>
              <a:ext uri="{FF2B5EF4-FFF2-40B4-BE49-F238E27FC236}">
                <a16:creationId xmlns:a16="http://schemas.microsoft.com/office/drawing/2014/main" id="{66211CF3-AF55-4BB2-ABA6-DFDFA3C5155C}"/>
              </a:ext>
            </a:extLst>
          </p:cNvPr>
          <p:cNvPicPr>
            <a:picLocks noChangeAspect="1"/>
          </p:cNvPicPr>
          <p:nvPr userDrawn="1"/>
        </p:nvPicPr>
        <p:blipFill rotWithShape="1">
          <a:blip r:embed="rId5" cstate="email">
            <a:extLst>
              <a:ext uri="{28A0092B-C50C-407E-A947-70E740481C1C}">
                <a14:useLocalDpi xmlns:a14="http://schemas.microsoft.com/office/drawing/2010/main"/>
              </a:ext>
            </a:extLst>
          </a:blip>
          <a:stretch/>
        </p:blipFill>
        <p:spPr bwMode="gray">
          <a:xfrm>
            <a:off x="417600" y="432000"/>
            <a:ext cx="3449948" cy="586076"/>
          </a:xfrm>
          <a:prstGeom prst="rect">
            <a:avLst/>
          </a:prstGeom>
        </p:spPr>
      </p:pic>
      <p:sp>
        <p:nvSpPr>
          <p:cNvPr id="9" name="Text Box 37">
            <a:extLst>
              <a:ext uri="{FF2B5EF4-FFF2-40B4-BE49-F238E27FC236}">
                <a16:creationId xmlns:a16="http://schemas.microsoft.com/office/drawing/2014/main" id="{97296455-89ED-4F08-B776-BE18D4C8DF8F}"/>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a:solidFill>
                  <a:schemeClr val="bg1"/>
                </a:solidFill>
                <a:latin typeface="+mn-lt"/>
                <a:ea typeface="+mn-ea"/>
                <a:cs typeface="+mn-cs"/>
                <a:sym typeface="+mn-lt"/>
              </a:rPr>
              <a:t>© 2022. For information, contact Deloitte Tohmatsu Group.</a:t>
            </a:r>
          </a:p>
        </p:txBody>
      </p:sp>
      <p:pic>
        <p:nvPicPr>
          <p:cNvPr id="12" name="図 11" descr="ロゴ, 会社名&#10;&#10;自動的に生成された説明">
            <a:extLst>
              <a:ext uri="{FF2B5EF4-FFF2-40B4-BE49-F238E27FC236}">
                <a16:creationId xmlns:a16="http://schemas.microsoft.com/office/drawing/2014/main" id="{D2BBA463-2249-4A4A-80B9-2AD354819623}"/>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bwMode="gray">
          <a:xfrm>
            <a:off x="8050925" y="5472497"/>
            <a:ext cx="1440000" cy="873777"/>
          </a:xfrm>
          <a:prstGeom prst="rect">
            <a:avLst/>
          </a:prstGeom>
        </p:spPr>
      </p:pic>
    </p:spTree>
    <p:extLst>
      <p:ext uri="{BB962C8B-B14F-4D97-AF65-F5344CB8AC3E}">
        <p14:creationId xmlns:p14="http://schemas.microsoft.com/office/powerpoint/2010/main" val="30874785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補足版） タイトルのみ_A4">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
            </p:custDataLst>
            <p:extLst>
              <p:ext uri="{D42A27DB-BD31-4B8C-83A1-F6EECF244321}">
                <p14:modId xmlns:p14="http://schemas.microsoft.com/office/powerpoint/2010/main" val="14400401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6" name="オブジェクト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p:txBody>
          <a:bodyPr/>
          <a:lstStyle>
            <a:lvl1pPr>
              <a:defRPr baseline="0">
                <a:solidFill>
                  <a:schemeClr val="tx1"/>
                </a:solidFill>
                <a:latin typeface="+mn-lt"/>
                <a:ea typeface="+mn-ea"/>
                <a:cs typeface="+mn-cs"/>
                <a:sym typeface="+mn-lt"/>
              </a:defRPr>
            </a:lvl1pPr>
          </a:lstStyle>
          <a:p>
            <a:fld id="{56E56C22-CD92-4A50-AAD1-E2171E0619BD}" type="slidenum">
              <a:rPr lang="ja-JP" altLang="en-US" smtClean="0"/>
              <a:pPr/>
              <a:t>‹#›</a:t>
            </a:fld>
            <a:endParaRPr lang="ja-JP" altLang="en-US"/>
          </a:p>
        </p:txBody>
      </p:sp>
      <p:sp>
        <p:nvSpPr>
          <p:cNvPr id="5" name="テキスト プレースホルダ 5"/>
          <p:cNvSpPr>
            <a:spLocks noGrp="1"/>
          </p:cNvSpPr>
          <p:nvPr>
            <p:ph type="body" sz="quarter" idx="14" hasCustomPrompt="1"/>
          </p:nvPr>
        </p:nvSpPr>
        <p:spPr bwMode="gray">
          <a:xfrm>
            <a:off x="417000" y="1009580"/>
            <a:ext cx="9072000" cy="468000"/>
          </a:xfrm>
          <a:prstGeom prst="rect">
            <a:avLst/>
          </a:prstGeom>
        </p:spPr>
        <p:txBody>
          <a:bodyPr lIns="0" tIns="0" rIns="0" bIns="0">
            <a:noAutofit/>
          </a:bodyPr>
          <a:lstStyle>
            <a:lvl1pPr marL="0" indent="0">
              <a:spcBef>
                <a:spcPts val="0"/>
              </a:spcBef>
              <a:defRPr sz="1400" baseline="0">
                <a:solidFill>
                  <a:schemeClr val="tx1"/>
                </a:solidFill>
                <a:latin typeface="+mn-lt"/>
                <a:ea typeface="+mn-ea"/>
                <a:cs typeface="+mn-cs"/>
                <a:sym typeface="+mn-lt"/>
              </a:defRPr>
            </a:lvl1pPr>
          </a:lstStyle>
          <a:p>
            <a:pPr lvl="0"/>
            <a:r>
              <a:rPr kumimoji="1" lang="ja-JP" altLang="en-US"/>
              <a:t>補足文を入力（キーメッセージを補足する内容＜</a:t>
            </a:r>
            <a:r>
              <a:rPr kumimoji="1" lang="en-US" altLang="ja-JP"/>
              <a:t>2</a:t>
            </a:r>
            <a:r>
              <a:rPr kumimoji="1" lang="ja-JP" altLang="en-US"/>
              <a:t>行以内＞）</a:t>
            </a:r>
          </a:p>
        </p:txBody>
      </p:sp>
      <p:sp>
        <p:nvSpPr>
          <p:cNvPr id="8" name="テキスト プレースホルダー 7"/>
          <p:cNvSpPr>
            <a:spLocks noGrp="1"/>
          </p:cNvSpPr>
          <p:nvPr>
            <p:ph type="body" sz="quarter" idx="15" hasCustomPrompt="1"/>
          </p:nvPr>
        </p:nvSpPr>
        <p:spPr bwMode="gray">
          <a:xfrm>
            <a:off x="417000" y="1476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noProof="0"/>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27965211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補足版） コンテンツ左サイド_レベル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9125528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スライド番号プレースホルダ 5"/>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E01102E1-88D9-4790-8615-AC810340BF51}" type="slidenum">
              <a:rPr lang="ja-JP" altLang="en-US" smtClean="0"/>
              <a:pPr/>
              <a:t>‹#›</a:t>
            </a:fld>
            <a:endParaRPr lang="ja-JP" altLang="en-US"/>
          </a:p>
        </p:txBody>
      </p:sp>
      <p:sp>
        <p:nvSpPr>
          <p:cNvPr id="8" name="フッター プレースホルダ 7"/>
          <p:cNvSpPr>
            <a:spLocks noGrp="1"/>
          </p:cNvSpPr>
          <p:nvPr>
            <p:ph type="ftr" sz="quarter" idx="11"/>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p>
        </p:txBody>
      </p:sp>
      <p:sp>
        <p:nvSpPr>
          <p:cNvPr id="10" name="テキスト プレースホルダ 5"/>
          <p:cNvSpPr>
            <a:spLocks noGrp="1"/>
          </p:cNvSpPr>
          <p:nvPr>
            <p:ph type="body" sz="quarter" idx="14" hasCustomPrompt="1"/>
          </p:nvPr>
        </p:nvSpPr>
        <p:spPr bwMode="gray">
          <a:xfrm>
            <a:off x="417600" y="1009580"/>
            <a:ext cx="9072000" cy="468000"/>
          </a:xfrm>
          <a:prstGeom prst="rect">
            <a:avLst/>
          </a:prstGeom>
        </p:spPr>
        <p:txBody>
          <a:bodyPr vert="horz" lIns="0" tIns="0" rIns="0" bIns="0" rtlCol="0">
            <a:noAutofit/>
          </a:bodyPr>
          <a:lstStyle>
            <a:lvl1pPr>
              <a:defRPr lang="ja-JP" altLang="en-US" sz="1400" baseline="0" dirty="0">
                <a:latin typeface="+mn-lt"/>
                <a:ea typeface="+mn-ea"/>
                <a:cs typeface="+mn-cs"/>
                <a:sym typeface="+mn-lt"/>
              </a:defRPr>
            </a:lvl1pPr>
          </a:lstStyle>
          <a:p>
            <a:pPr lvl="0">
              <a:spcBef>
                <a:spcPts val="0"/>
              </a:spcBef>
            </a:pPr>
            <a:r>
              <a:rPr kumimoji="1" lang="ja-JP" altLang="en-US"/>
              <a:t>補足文を入力（キーメッセージを補足する内容＜</a:t>
            </a:r>
            <a:r>
              <a:rPr kumimoji="1" lang="en-US" altLang="ja-JP"/>
              <a:t>2</a:t>
            </a:r>
            <a:r>
              <a:rPr kumimoji="1" lang="ja-JP" altLang="en-US"/>
              <a:t>行以内＞）</a:t>
            </a:r>
            <a:endParaRPr kumimoji="1" lang="en-US" altLang="ja-JP"/>
          </a:p>
          <a:p>
            <a:pPr lvl="0">
              <a:spcBef>
                <a:spcPts val="0"/>
              </a:spcBef>
            </a:pPr>
            <a:endParaRPr kumimoji="1" lang="ja-JP" altLang="en-US"/>
          </a:p>
        </p:txBody>
      </p:sp>
      <p:sp>
        <p:nvSpPr>
          <p:cNvPr id="11" name="コンテンツ プレースホルダ 2"/>
          <p:cNvSpPr>
            <a:spLocks noGrp="1"/>
          </p:cNvSpPr>
          <p:nvPr>
            <p:ph idx="1"/>
          </p:nvPr>
        </p:nvSpPr>
        <p:spPr bwMode="gray">
          <a:xfrm>
            <a:off x="417600" y="1944000"/>
            <a:ext cx="4356000" cy="4356000"/>
          </a:xfrm>
          <a:prstGeom prst="rect">
            <a:avLst/>
          </a:prstGeom>
        </p:spPr>
        <p:txBody>
          <a:bodyPr/>
          <a:lstStyle>
            <a:lvl1pPr>
              <a:lnSpc>
                <a:spcPct val="110000"/>
              </a:lnSpc>
              <a:spcBef>
                <a:spcPts val="600"/>
              </a:spcBef>
              <a:defRPr baseline="0">
                <a:latin typeface="+mn-lt"/>
                <a:ea typeface="+mn-ea"/>
                <a:cs typeface="+mn-cs"/>
                <a:sym typeface="+mn-lt"/>
              </a:defRPr>
            </a:lvl1pPr>
            <a:lvl2pPr>
              <a:lnSpc>
                <a:spcPct val="110000"/>
              </a:lnSpc>
              <a:spcBef>
                <a:spcPts val="600"/>
              </a:spcBef>
              <a:defRPr baseline="0">
                <a:latin typeface="+mn-lt"/>
                <a:ea typeface="+mn-ea"/>
                <a:cs typeface="+mn-cs"/>
                <a:sym typeface="+mn-lt"/>
              </a:defRPr>
            </a:lvl2pPr>
            <a:lvl3pPr>
              <a:lnSpc>
                <a:spcPct val="110000"/>
              </a:lnSpc>
              <a:spcBef>
                <a:spcPts val="600"/>
              </a:spcBef>
              <a:defRPr baseline="0">
                <a:latin typeface="+mn-lt"/>
                <a:ea typeface="+mn-ea"/>
                <a:cs typeface="+mn-cs"/>
                <a:sym typeface="+mn-lt"/>
              </a:defRPr>
            </a:lvl3pPr>
            <a:lvl4pPr>
              <a:lnSpc>
                <a:spcPct val="110000"/>
              </a:lnSpc>
              <a:spcBef>
                <a:spcPts val="600"/>
              </a:spcBef>
              <a:defRPr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1 </a:t>
            </a:r>
            <a:r>
              <a:rPr lang="ja-JP" altLang="en-US"/>
              <a:t>レベル</a:t>
            </a:r>
          </a:p>
          <a:p>
            <a:pPr lvl="2"/>
            <a:r>
              <a:rPr lang="ja-JP" altLang="en-US"/>
              <a:t>第 </a:t>
            </a:r>
            <a:r>
              <a:rPr lang="en-US" altLang="ja-JP"/>
              <a:t>2 </a:t>
            </a:r>
            <a:r>
              <a:rPr lang="ja-JP" altLang="en-US"/>
              <a:t>レベル</a:t>
            </a:r>
          </a:p>
          <a:p>
            <a:pPr lvl="3"/>
            <a:r>
              <a:rPr lang="ja-JP" altLang="en-US"/>
              <a:t>第 </a:t>
            </a:r>
            <a:r>
              <a:rPr lang="en-US" altLang="ja-JP"/>
              <a:t>3 </a:t>
            </a:r>
            <a:r>
              <a:rPr lang="ja-JP" altLang="en-US"/>
              <a:t>レベル</a:t>
            </a:r>
          </a:p>
        </p:txBody>
      </p:sp>
      <p:sp>
        <p:nvSpPr>
          <p:cNvPr id="3" name="テキスト プレースホルダー 2"/>
          <p:cNvSpPr>
            <a:spLocks noGrp="1"/>
          </p:cNvSpPr>
          <p:nvPr>
            <p:ph type="body" sz="quarter" idx="15" hasCustomPrompt="1"/>
          </p:nvPr>
        </p:nvSpPr>
        <p:spPr bwMode="gray">
          <a:xfrm>
            <a:off x="417600" y="1476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noProof="0"/>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32274589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補足版） コンテンツ両サイド_レベル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84142835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スライド番号プレースホルダ 9"/>
          <p:cNvSpPr>
            <a:spLocks noGrp="1"/>
          </p:cNvSpPr>
          <p:nvPr>
            <p:ph type="sldNum" sz="quarter" idx="13"/>
          </p:nvPr>
        </p:nvSpPr>
        <p:spPr bwMode="gray"/>
        <p:txBody>
          <a:bodyPr/>
          <a:lstStyle>
            <a:lvl1pPr>
              <a:defRPr baseline="0">
                <a:solidFill>
                  <a:schemeClr val="tx1"/>
                </a:solidFill>
                <a:latin typeface="+mn-lt"/>
                <a:ea typeface="+mn-ea"/>
                <a:cs typeface="+mn-cs"/>
                <a:sym typeface="+mn-lt"/>
              </a:defRPr>
            </a:lvl1pPr>
          </a:lstStyle>
          <a:p>
            <a:fld id="{2917B94E-3120-478C-8085-A9F2B368A1AE}" type="slidenum">
              <a:rPr lang="ja-JP" altLang="en-US" smtClean="0"/>
              <a:pPr/>
              <a:t>‹#›</a:t>
            </a:fld>
            <a:endParaRPr lang="ja-JP" altLang="en-US"/>
          </a:p>
        </p:txBody>
      </p:sp>
      <p:sp>
        <p:nvSpPr>
          <p:cNvPr id="11" name="フッター プレースホルダ 10"/>
          <p:cNvSpPr>
            <a:spLocks noGrp="1"/>
          </p:cNvSpPr>
          <p:nvPr>
            <p:ph type="ftr" sz="quarter" idx="14"/>
          </p:nvPr>
        </p:nvSpPr>
        <p:spPr bwMode="gray">
          <a:xfrm>
            <a:off x="7050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p>
        </p:txBody>
      </p:sp>
      <p:sp>
        <p:nvSpPr>
          <p:cNvPr id="12" name="テキスト プレースホルダ 5"/>
          <p:cNvSpPr>
            <a:spLocks noGrp="1"/>
          </p:cNvSpPr>
          <p:nvPr>
            <p:ph type="body" sz="quarter" idx="15" hasCustomPrompt="1"/>
          </p:nvPr>
        </p:nvSpPr>
        <p:spPr bwMode="gray">
          <a:xfrm>
            <a:off x="417000" y="1009580"/>
            <a:ext cx="9072000" cy="468000"/>
          </a:xfrm>
          <a:prstGeom prst="rect">
            <a:avLst/>
          </a:prstGeom>
        </p:spPr>
        <p:txBody>
          <a:bodyPr vert="horz" lIns="0" tIns="0" rIns="0" bIns="0" rtlCol="0">
            <a:noAutofit/>
          </a:bodyPr>
          <a:lstStyle>
            <a:lvl1pPr>
              <a:defRPr lang="ja-JP" altLang="en-US" sz="1400" baseline="0" dirty="0">
                <a:latin typeface="+mn-lt"/>
                <a:ea typeface="+mn-ea"/>
                <a:cs typeface="+mn-cs"/>
                <a:sym typeface="+mn-lt"/>
              </a:defRPr>
            </a:lvl1pPr>
          </a:lstStyle>
          <a:p>
            <a:pPr lvl="0">
              <a:spcBef>
                <a:spcPts val="0"/>
              </a:spcBef>
            </a:pPr>
            <a:r>
              <a:rPr kumimoji="1" lang="ja-JP" altLang="en-US"/>
              <a:t>補足文を入力（キーメッセージを補足する内容＜</a:t>
            </a:r>
            <a:r>
              <a:rPr kumimoji="1" lang="en-US" altLang="ja-JP"/>
              <a:t>2</a:t>
            </a:r>
            <a:r>
              <a:rPr kumimoji="1" lang="ja-JP" altLang="en-US"/>
              <a:t>行以内＞）</a:t>
            </a:r>
            <a:endParaRPr kumimoji="1" lang="en-US" altLang="ja-JP"/>
          </a:p>
          <a:p>
            <a:pPr lvl="0">
              <a:spcBef>
                <a:spcPts val="0"/>
              </a:spcBef>
            </a:pPr>
            <a:endParaRPr kumimoji="1" lang="ja-JP" altLang="en-US"/>
          </a:p>
        </p:txBody>
      </p:sp>
      <p:sp>
        <p:nvSpPr>
          <p:cNvPr id="13" name="コンテンツ プレースホルダ 2"/>
          <p:cNvSpPr>
            <a:spLocks noGrp="1"/>
          </p:cNvSpPr>
          <p:nvPr>
            <p:ph idx="1"/>
          </p:nvPr>
        </p:nvSpPr>
        <p:spPr bwMode="gray">
          <a:xfrm>
            <a:off x="417000" y="1944000"/>
            <a:ext cx="4356000" cy="4356000"/>
          </a:xfrm>
          <a:prstGeom prst="rect">
            <a:avLst/>
          </a:prstGeom>
        </p:spPr>
        <p:txBody>
          <a:bodyPr/>
          <a:lstStyle>
            <a:lvl1pPr>
              <a:lnSpc>
                <a:spcPct val="110000"/>
              </a:lnSpc>
              <a:spcBef>
                <a:spcPts val="600"/>
              </a:spcBef>
              <a:defRPr baseline="0">
                <a:latin typeface="+mn-lt"/>
                <a:ea typeface="+mn-ea"/>
                <a:cs typeface="+mn-cs"/>
                <a:sym typeface="+mn-lt"/>
              </a:defRPr>
            </a:lvl1pPr>
            <a:lvl2pPr>
              <a:lnSpc>
                <a:spcPct val="110000"/>
              </a:lnSpc>
              <a:spcBef>
                <a:spcPts val="600"/>
              </a:spcBef>
              <a:defRPr baseline="0">
                <a:latin typeface="+mn-lt"/>
                <a:ea typeface="+mn-ea"/>
                <a:cs typeface="+mn-cs"/>
                <a:sym typeface="+mn-lt"/>
              </a:defRPr>
            </a:lvl2pPr>
            <a:lvl3pPr>
              <a:lnSpc>
                <a:spcPct val="110000"/>
              </a:lnSpc>
              <a:spcBef>
                <a:spcPts val="600"/>
              </a:spcBef>
              <a:defRPr baseline="0">
                <a:latin typeface="+mn-lt"/>
                <a:ea typeface="+mn-ea"/>
                <a:cs typeface="+mn-cs"/>
                <a:sym typeface="+mn-lt"/>
              </a:defRPr>
            </a:lvl3pPr>
            <a:lvl4pPr>
              <a:lnSpc>
                <a:spcPct val="110000"/>
              </a:lnSpc>
              <a:spcBef>
                <a:spcPts val="600"/>
              </a:spcBef>
              <a:defRPr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1 </a:t>
            </a:r>
            <a:r>
              <a:rPr lang="ja-JP" altLang="en-US"/>
              <a:t>レベル</a:t>
            </a:r>
          </a:p>
          <a:p>
            <a:pPr lvl="2"/>
            <a:r>
              <a:rPr lang="ja-JP" altLang="en-US"/>
              <a:t>第 </a:t>
            </a:r>
            <a:r>
              <a:rPr lang="en-US" altLang="ja-JP"/>
              <a:t>2 </a:t>
            </a:r>
            <a:r>
              <a:rPr lang="ja-JP" altLang="en-US"/>
              <a:t>レベル</a:t>
            </a:r>
          </a:p>
          <a:p>
            <a:pPr lvl="3"/>
            <a:r>
              <a:rPr lang="ja-JP" altLang="en-US"/>
              <a:t>第 </a:t>
            </a:r>
            <a:r>
              <a:rPr lang="en-US" altLang="ja-JP"/>
              <a:t>3 </a:t>
            </a:r>
            <a:r>
              <a:rPr lang="ja-JP" altLang="en-US"/>
              <a:t>レベル</a:t>
            </a:r>
          </a:p>
        </p:txBody>
      </p:sp>
      <p:sp>
        <p:nvSpPr>
          <p:cNvPr id="14" name="コンテンツ プレースホルダ 2"/>
          <p:cNvSpPr>
            <a:spLocks noGrp="1"/>
          </p:cNvSpPr>
          <p:nvPr>
            <p:ph idx="17"/>
          </p:nvPr>
        </p:nvSpPr>
        <p:spPr bwMode="gray">
          <a:xfrm>
            <a:off x="5132388" y="1944000"/>
            <a:ext cx="4356000" cy="4356000"/>
          </a:xfrm>
          <a:prstGeom prst="rect">
            <a:avLst/>
          </a:prstGeom>
        </p:spPr>
        <p:txBody>
          <a:bodyPr/>
          <a:lstStyle>
            <a:lvl1pPr>
              <a:lnSpc>
                <a:spcPct val="110000"/>
              </a:lnSpc>
              <a:spcBef>
                <a:spcPts val="600"/>
              </a:spcBef>
              <a:defRPr baseline="0">
                <a:latin typeface="+mn-lt"/>
                <a:ea typeface="+mn-ea"/>
                <a:cs typeface="+mn-cs"/>
                <a:sym typeface="+mn-lt"/>
              </a:defRPr>
            </a:lvl1pPr>
            <a:lvl2pPr>
              <a:lnSpc>
                <a:spcPct val="110000"/>
              </a:lnSpc>
              <a:spcBef>
                <a:spcPts val="600"/>
              </a:spcBef>
              <a:defRPr baseline="0">
                <a:latin typeface="+mn-lt"/>
                <a:ea typeface="+mn-ea"/>
                <a:cs typeface="+mn-cs"/>
                <a:sym typeface="+mn-lt"/>
              </a:defRPr>
            </a:lvl2pPr>
            <a:lvl3pPr>
              <a:lnSpc>
                <a:spcPct val="110000"/>
              </a:lnSpc>
              <a:spcBef>
                <a:spcPts val="600"/>
              </a:spcBef>
              <a:defRPr baseline="0">
                <a:latin typeface="+mn-lt"/>
                <a:ea typeface="+mn-ea"/>
                <a:cs typeface="+mn-cs"/>
                <a:sym typeface="+mn-lt"/>
              </a:defRPr>
            </a:lvl3pPr>
            <a:lvl4pPr>
              <a:lnSpc>
                <a:spcPct val="110000"/>
              </a:lnSpc>
              <a:spcBef>
                <a:spcPts val="600"/>
              </a:spcBef>
              <a:defRPr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1 </a:t>
            </a:r>
            <a:r>
              <a:rPr lang="ja-JP" altLang="en-US"/>
              <a:t>レベル</a:t>
            </a:r>
          </a:p>
          <a:p>
            <a:pPr lvl="2"/>
            <a:r>
              <a:rPr lang="ja-JP" altLang="en-US"/>
              <a:t>第 </a:t>
            </a:r>
            <a:r>
              <a:rPr lang="en-US" altLang="ja-JP"/>
              <a:t>2 </a:t>
            </a:r>
            <a:r>
              <a:rPr lang="ja-JP" altLang="en-US"/>
              <a:t>レベル</a:t>
            </a:r>
          </a:p>
          <a:p>
            <a:pPr lvl="3"/>
            <a:r>
              <a:rPr lang="ja-JP" altLang="en-US"/>
              <a:t>第 </a:t>
            </a:r>
            <a:r>
              <a:rPr lang="en-US" altLang="ja-JP"/>
              <a:t>3 </a:t>
            </a:r>
            <a:r>
              <a:rPr lang="ja-JP" altLang="en-US"/>
              <a:t>レベル</a:t>
            </a:r>
          </a:p>
        </p:txBody>
      </p:sp>
      <p:sp>
        <p:nvSpPr>
          <p:cNvPr id="3" name="テキスト プレースホルダー 2"/>
          <p:cNvSpPr>
            <a:spLocks noGrp="1"/>
          </p:cNvSpPr>
          <p:nvPr>
            <p:ph type="body" sz="quarter" idx="18" hasCustomPrompt="1"/>
          </p:nvPr>
        </p:nvSpPr>
        <p:spPr bwMode="gray">
          <a:xfrm>
            <a:off x="417000" y="1476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18" name="テキスト プレースホルダー 2"/>
          <p:cNvSpPr>
            <a:spLocks noGrp="1"/>
          </p:cNvSpPr>
          <p:nvPr>
            <p:ph type="body" sz="quarter" idx="19" hasCustomPrompt="1"/>
          </p:nvPr>
        </p:nvSpPr>
        <p:spPr bwMode="gray">
          <a:xfrm>
            <a:off x="5132388" y="1476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noProof="0"/>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2998751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283863948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a:t>表紙タイトル</a:t>
            </a:r>
            <a:endParaRPr lang="en-US" noProof="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a:t>表紙サブタイトル</a:t>
            </a:r>
            <a:endParaRPr lang="en-US" noProof="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6" name="日付プレースホルダー 5">
            <a:extLst>
              <a:ext uri="{FF2B5EF4-FFF2-40B4-BE49-F238E27FC236}">
                <a16:creationId xmlns:a16="http://schemas.microsoft.com/office/drawing/2014/main" id="{5C5A3295-3564-4576-96DB-80CBF7A205A7}"/>
              </a:ext>
            </a:extLst>
          </p:cNvPr>
          <p:cNvSpPr>
            <a:spLocks noGrp="1"/>
          </p:cNvSpPr>
          <p:nvPr>
            <p:ph type="dt" sz="half" idx="12"/>
          </p:nvPr>
        </p:nvSpPr>
        <p:spPr bwMode="gray"/>
        <p:txBody>
          <a:bodyPr/>
          <a:lstStyle>
            <a:lvl1pPr>
              <a:defRPr>
                <a:cs typeface="+mn-cs"/>
              </a:defRPr>
            </a:lvl1pPr>
          </a:lstStyle>
          <a:p>
            <a:pPr algn="ctr"/>
            <a:endParaRPr lang="en-US"/>
          </a:p>
        </p:txBody>
      </p:sp>
    </p:spTree>
    <p:extLst>
      <p:ext uri="{BB962C8B-B14F-4D97-AF65-F5344CB8AC3E}">
        <p14:creationId xmlns:p14="http://schemas.microsoft.com/office/powerpoint/2010/main" val="2543739819"/>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補足版） コンテンツ全面_レベル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37596329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スライド番号プレースホルダ 8"/>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4D9FACC8-259C-46ED-9283-8CCF027B3826}" type="slidenum">
              <a:rPr lang="ja-JP" altLang="en-US" smtClean="0"/>
              <a:pPr/>
              <a:t>‹#›</a:t>
            </a:fld>
            <a:endParaRPr lang="ja-JP" altLang="en-US"/>
          </a:p>
        </p:txBody>
      </p:sp>
      <p:sp>
        <p:nvSpPr>
          <p:cNvPr id="10" name="フッター プレースホルダ 9"/>
          <p:cNvSpPr>
            <a:spLocks noGrp="1"/>
          </p:cNvSpPr>
          <p:nvPr>
            <p:ph type="ftr" sz="quarter" idx="11"/>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p>
        </p:txBody>
      </p:sp>
      <p:sp>
        <p:nvSpPr>
          <p:cNvPr id="8" name="テキスト プレースホルダ 5"/>
          <p:cNvSpPr>
            <a:spLocks noGrp="1"/>
          </p:cNvSpPr>
          <p:nvPr>
            <p:ph type="body" sz="quarter" idx="14" hasCustomPrompt="1"/>
          </p:nvPr>
        </p:nvSpPr>
        <p:spPr bwMode="gray">
          <a:xfrm>
            <a:off x="417000" y="1009580"/>
            <a:ext cx="9072000" cy="468000"/>
          </a:xfrm>
          <a:prstGeom prst="rect">
            <a:avLst/>
          </a:prstGeom>
        </p:spPr>
        <p:txBody>
          <a:bodyPr vert="horz" lIns="0" tIns="0" rIns="0" bIns="0" rtlCol="0">
            <a:noAutofit/>
          </a:bodyPr>
          <a:lstStyle>
            <a:lvl1pPr>
              <a:defRPr lang="ja-JP" altLang="en-US" sz="1400" baseline="0" dirty="0">
                <a:latin typeface="+mn-lt"/>
                <a:ea typeface="+mn-ea"/>
                <a:cs typeface="+mn-cs"/>
                <a:sym typeface="+mn-lt"/>
              </a:defRPr>
            </a:lvl1pPr>
          </a:lstStyle>
          <a:p>
            <a:pPr lvl="0">
              <a:spcBef>
                <a:spcPts val="0"/>
              </a:spcBef>
            </a:pPr>
            <a:r>
              <a:rPr kumimoji="1" lang="ja-JP" altLang="en-US"/>
              <a:t>補足文を入力（キーメッセージを補足する内容＜</a:t>
            </a:r>
            <a:r>
              <a:rPr kumimoji="1" lang="en-US" altLang="ja-JP"/>
              <a:t>2</a:t>
            </a:r>
            <a:r>
              <a:rPr kumimoji="1" lang="ja-JP" altLang="en-US"/>
              <a:t>行以内＞）</a:t>
            </a:r>
            <a:endParaRPr kumimoji="1" lang="en-US" altLang="ja-JP"/>
          </a:p>
          <a:p>
            <a:pPr lvl="0">
              <a:spcBef>
                <a:spcPts val="0"/>
              </a:spcBef>
            </a:pPr>
            <a:endParaRPr kumimoji="1" lang="ja-JP" altLang="en-US"/>
          </a:p>
        </p:txBody>
      </p:sp>
      <p:sp>
        <p:nvSpPr>
          <p:cNvPr id="11" name="コンテンツ プレースホルダ 2"/>
          <p:cNvSpPr>
            <a:spLocks noGrp="1"/>
          </p:cNvSpPr>
          <p:nvPr>
            <p:ph idx="1"/>
          </p:nvPr>
        </p:nvSpPr>
        <p:spPr bwMode="gray">
          <a:xfrm>
            <a:off x="417599" y="1944000"/>
            <a:ext cx="9072000" cy="4356000"/>
          </a:xfrm>
          <a:prstGeom prst="rect">
            <a:avLst/>
          </a:prstGeom>
        </p:spPr>
        <p:txBody>
          <a:bodyPr/>
          <a:lstStyle>
            <a:lvl1pPr>
              <a:lnSpc>
                <a:spcPct val="110000"/>
              </a:lnSpc>
              <a:spcBef>
                <a:spcPts val="600"/>
              </a:spcBef>
              <a:defRPr baseline="0">
                <a:latin typeface="+mn-lt"/>
                <a:ea typeface="+mn-ea"/>
                <a:cs typeface="+mn-cs"/>
                <a:sym typeface="+mn-lt"/>
              </a:defRPr>
            </a:lvl1pPr>
            <a:lvl2pPr>
              <a:lnSpc>
                <a:spcPct val="110000"/>
              </a:lnSpc>
              <a:spcBef>
                <a:spcPts val="600"/>
              </a:spcBef>
              <a:defRPr baseline="0">
                <a:latin typeface="+mn-lt"/>
                <a:ea typeface="+mn-ea"/>
                <a:cs typeface="+mn-cs"/>
                <a:sym typeface="+mn-lt"/>
              </a:defRPr>
            </a:lvl2pPr>
            <a:lvl3pPr>
              <a:lnSpc>
                <a:spcPct val="110000"/>
              </a:lnSpc>
              <a:spcBef>
                <a:spcPts val="600"/>
              </a:spcBef>
              <a:defRPr baseline="0">
                <a:latin typeface="+mn-lt"/>
                <a:ea typeface="+mn-ea"/>
                <a:cs typeface="+mn-cs"/>
                <a:sym typeface="+mn-lt"/>
              </a:defRPr>
            </a:lvl3pPr>
            <a:lvl4pPr>
              <a:lnSpc>
                <a:spcPct val="110000"/>
              </a:lnSpc>
              <a:spcBef>
                <a:spcPts val="600"/>
              </a:spcBef>
              <a:defRPr baseline="0">
                <a:latin typeface="+mn-lt"/>
                <a:ea typeface="+mn-ea"/>
                <a:cs typeface="+mn-cs"/>
                <a:sym typeface="+mn-lt"/>
              </a:defRPr>
            </a:lvl4pPr>
            <a:lvl5pPr marL="504000" indent="0">
              <a:buNone/>
              <a:defRPr/>
            </a:lvl5pPr>
          </a:lstStyle>
          <a:p>
            <a:pPr lvl="0"/>
            <a:r>
              <a:rPr lang="ja-JP" altLang="en-US"/>
              <a:t>マスター テキストの書式設定</a:t>
            </a:r>
            <a:endParaRPr lang="en-US" altLang="ja-JP"/>
          </a:p>
          <a:p>
            <a:pPr lvl="1"/>
            <a:r>
              <a:rPr lang="ja-JP" altLang="en-US"/>
              <a:t>第 </a:t>
            </a:r>
            <a:r>
              <a:rPr lang="en-US" altLang="ja-JP"/>
              <a:t>1 </a:t>
            </a:r>
            <a:r>
              <a:rPr lang="ja-JP" altLang="en-US"/>
              <a:t>レベル</a:t>
            </a:r>
          </a:p>
          <a:p>
            <a:pPr lvl="2"/>
            <a:r>
              <a:rPr lang="ja-JP" altLang="en-US"/>
              <a:t>第 </a:t>
            </a:r>
            <a:r>
              <a:rPr lang="en-US" altLang="ja-JP"/>
              <a:t>2 </a:t>
            </a:r>
            <a:r>
              <a:rPr lang="ja-JP" altLang="en-US"/>
              <a:t>レベル</a:t>
            </a:r>
          </a:p>
          <a:p>
            <a:pPr lvl="3"/>
            <a:r>
              <a:rPr lang="ja-JP" altLang="en-US"/>
              <a:t>第 </a:t>
            </a:r>
            <a:r>
              <a:rPr lang="en-US" altLang="ja-JP"/>
              <a:t>3 </a:t>
            </a:r>
            <a:r>
              <a:rPr lang="ja-JP" altLang="en-US"/>
              <a:t>レベル</a:t>
            </a:r>
            <a:endParaRPr lang="en-US" altLang="ja-JP"/>
          </a:p>
        </p:txBody>
      </p:sp>
      <p:sp>
        <p:nvSpPr>
          <p:cNvPr id="3" name="テキスト プレースホルダー 2"/>
          <p:cNvSpPr>
            <a:spLocks noGrp="1"/>
          </p:cNvSpPr>
          <p:nvPr>
            <p:ph type="body" sz="quarter" idx="15" hasCustomPrompt="1"/>
          </p:nvPr>
        </p:nvSpPr>
        <p:spPr bwMode="gray">
          <a:xfrm>
            <a:off x="417600" y="1476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noProof="0"/>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32248587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07061337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9"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6" name="タイトル 5"/>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3540267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A4_黒">
    <p:bg bwMode="gray">
      <p:bgPr>
        <a:solidFill>
          <a:schemeClr val="tx1"/>
        </a:solidFill>
        <a:effectLst/>
      </p:bgPr>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42157217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baseline="0">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bg1"/>
                </a:solidFill>
                <a:latin typeface="+mj-lt"/>
                <a:ea typeface="+mj-ea"/>
                <a:cs typeface="+mj-cs"/>
                <a:sym typeface="+mj-lt"/>
              </a:defRPr>
            </a:lvl1pPr>
          </a:lstStyle>
          <a:p>
            <a:r>
              <a:rPr lang="ja-JP" altLang="en-US" noProof="0"/>
              <a:t>表紙タイトル</a:t>
            </a:r>
            <a:endParaRPr lang="en-US" noProof="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baseline="0">
                <a:solidFill>
                  <a:schemeClr val="bg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a:t>表紙サブタイトル</a:t>
            </a:r>
            <a:endParaRPr lang="en-US" noProof="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baseline="0">
                <a:solidFill>
                  <a:schemeClr val="bg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baseline="0">
                <a:solidFill>
                  <a:schemeClr val="bg1"/>
                </a:solidFill>
                <a:latin typeface="+mn-lt"/>
                <a:ea typeface="+mn-ea"/>
                <a:cs typeface="+mn-cs"/>
                <a:sym typeface="+mn-lt"/>
              </a:defRPr>
            </a:lvl1pPr>
            <a:lvl2pPr>
              <a:defRPr sz="2200"/>
            </a:lvl2pPr>
            <a:lvl3pPr>
              <a:defRPr sz="2200"/>
            </a:lvl3pPr>
            <a:lvl4pPr>
              <a:defRPr sz="2200"/>
            </a:lvl4pPr>
            <a:lvl5pPr>
              <a:defRPr sz="2200"/>
            </a:lvl5pPr>
          </a:lstStyle>
          <a:p>
            <a:pPr lvl="0"/>
            <a:r>
              <a:rPr kumimoji="1" lang="ja-JP" altLang="en-US"/>
              <a:t>クライアント社名</a:t>
            </a:r>
          </a:p>
        </p:txBody>
      </p:sp>
      <p:pic>
        <p:nvPicPr>
          <p:cNvPr id="11" name="図 10">
            <a:extLst>
              <a:ext uri="{FF2B5EF4-FFF2-40B4-BE49-F238E27FC236}">
                <a16:creationId xmlns:a16="http://schemas.microsoft.com/office/drawing/2014/main" id="{E823F930-1440-4D98-B4B0-A60A3B34534B}"/>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bwMode="gray">
          <a:xfrm>
            <a:off x="417600" y="432000"/>
            <a:ext cx="1872000" cy="581488"/>
          </a:xfrm>
          <a:prstGeom prst="rect">
            <a:avLst/>
          </a:prstGeom>
        </p:spPr>
      </p:pic>
      <p:sp>
        <p:nvSpPr>
          <p:cNvPr id="6" name="日付プレースホルダー 5">
            <a:extLst>
              <a:ext uri="{FF2B5EF4-FFF2-40B4-BE49-F238E27FC236}">
                <a16:creationId xmlns:a16="http://schemas.microsoft.com/office/drawing/2014/main" id="{72F109B1-F10E-4107-A5FF-847826BE510A}"/>
              </a:ext>
            </a:extLst>
          </p:cNvPr>
          <p:cNvSpPr>
            <a:spLocks noGrp="1"/>
          </p:cNvSpPr>
          <p:nvPr>
            <p:ph type="dt" sz="half" idx="13"/>
          </p:nvPr>
        </p:nvSpPr>
        <p:spPr bwMode="gray"/>
        <p:txBody>
          <a:bodyPr/>
          <a:lstStyle>
            <a:lvl1pPr>
              <a:defRPr>
                <a:cs typeface="+mn-cs"/>
              </a:defRPr>
            </a:lvl1pPr>
          </a:lstStyle>
          <a:p>
            <a:pPr algn="ctr"/>
            <a:endParaRPr lang="en-US"/>
          </a:p>
        </p:txBody>
      </p:sp>
    </p:spTree>
    <p:extLst>
      <p:ext uri="{BB962C8B-B14F-4D97-AF65-F5344CB8AC3E}">
        <p14:creationId xmlns:p14="http://schemas.microsoft.com/office/powerpoint/2010/main" val="3291538517"/>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A4_黒">
    <p:bg bwMode="gray">
      <p:bgPr>
        <a:solidFill>
          <a:schemeClr val="tx1"/>
        </a:solidFill>
        <a:effectLst/>
      </p:bgPr>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748571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bg1"/>
                </a:solidFill>
                <a:latin typeface="+mj-lt"/>
                <a:ea typeface="+mj-ea"/>
                <a:cs typeface="+mj-cs"/>
                <a:sym typeface="+mj-lt"/>
              </a:defRPr>
            </a:lvl1pPr>
          </a:lstStyle>
          <a:p>
            <a:r>
              <a:rPr lang="ja-JP" altLang="en-US" noProof="0"/>
              <a:t>表紙タイトル</a:t>
            </a:r>
            <a:endParaRPr lang="en-US" noProof="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bg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a:t>表紙サブタイトル</a:t>
            </a:r>
            <a:endParaRPr lang="en-US" noProof="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bg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6" name="日付プレースホルダー 5">
            <a:extLst>
              <a:ext uri="{FF2B5EF4-FFF2-40B4-BE49-F238E27FC236}">
                <a16:creationId xmlns:a16="http://schemas.microsoft.com/office/drawing/2014/main" id="{A205A9A3-5008-49F4-8A06-BC95DA2477A8}"/>
              </a:ext>
            </a:extLst>
          </p:cNvPr>
          <p:cNvSpPr>
            <a:spLocks noGrp="1"/>
          </p:cNvSpPr>
          <p:nvPr>
            <p:ph type="dt" sz="half" idx="12"/>
          </p:nvPr>
        </p:nvSpPr>
        <p:spPr bwMode="gray"/>
        <p:txBody>
          <a:bodyPr/>
          <a:lstStyle>
            <a:lvl1pPr>
              <a:defRPr>
                <a:cs typeface="+mn-cs"/>
              </a:defRPr>
            </a:lvl1pPr>
          </a:lstStyle>
          <a:p>
            <a:pPr algn="ctr"/>
            <a:endParaRPr lang="en-US"/>
          </a:p>
        </p:txBody>
      </p:sp>
    </p:spTree>
    <p:extLst>
      <p:ext uri="{BB962C8B-B14F-4D97-AF65-F5344CB8AC3E}">
        <p14:creationId xmlns:p14="http://schemas.microsoft.com/office/powerpoint/2010/main" val="79343854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基本版） 目次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599832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3" name="Content Placeholder 3"/>
          <p:cNvSpPr>
            <a:spLocks noGrp="1"/>
          </p:cNvSpPr>
          <p:nvPr>
            <p:ph sz="quarter" idx="10"/>
          </p:nvPr>
        </p:nvSpPr>
        <p:spPr bwMode="gray">
          <a:xfrm>
            <a:off x="417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4" name="タイトル 3"/>
          <p:cNvSpPr>
            <a:spLocks noGrp="1"/>
          </p:cNvSpPr>
          <p:nvPr>
            <p:ph type="title"/>
          </p:nvPr>
        </p:nvSpPr>
        <p:spPr bwMode="gray"/>
        <p:txBody>
          <a:bodyPr vert="horz"/>
          <a:lstStyle>
            <a:lvl1pPr>
              <a:defRPr>
                <a:latin typeface="+mj-lt"/>
                <a:ea typeface="+mj-ea"/>
                <a:cs typeface="+mj-cs"/>
                <a:sym typeface="+mj-lt"/>
              </a:defRPr>
            </a:lvl1pPr>
          </a:lstStyle>
          <a:p>
            <a:r>
              <a:rPr kumimoji="1" lang="ja-JP" altLang="en-US"/>
              <a:t>マスター タイトルの書式設定</a:t>
            </a:r>
          </a:p>
        </p:txBody>
      </p:sp>
    </p:spTree>
    <p:extLst>
      <p:ext uri="{BB962C8B-B14F-4D97-AF65-F5344CB8AC3E}">
        <p14:creationId xmlns:p14="http://schemas.microsoft.com/office/powerpoint/2010/main" val="298290319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基本版） 白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04047938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ー 2"/>
          <p:cNvSpPr>
            <a:spLocks noGrp="1"/>
          </p:cNvSpPr>
          <p:nvPr>
            <p:ph type="ftr" sz="quarter" idx="10"/>
          </p:nvPr>
        </p:nvSpPr>
        <p:spPr bwMode="gray"/>
        <p:txBody>
          <a:bodyPr/>
          <a:lstStyle>
            <a:lvl1pPr>
              <a:defRPr>
                <a:latin typeface="+mn-lt"/>
                <a:ea typeface="+mn-ea"/>
                <a:cs typeface="+mn-cs"/>
                <a:sym typeface="+mn-lt"/>
              </a:defRPr>
            </a:lvl1pPr>
          </a:lstStyle>
          <a:p>
            <a:r>
              <a:rPr lang="en-GB" altLang="en-GB"/>
              <a:t>DT Template A4</a:t>
            </a:r>
          </a:p>
        </p:txBody>
      </p:sp>
      <p:sp>
        <p:nvSpPr>
          <p:cNvPr id="4" name="スライド番号プレースホルダー 3"/>
          <p:cNvSpPr>
            <a:spLocks noGrp="1"/>
          </p:cNvSpPr>
          <p:nvPr>
            <p:ph type="sldNum" sz="quarter" idx="11"/>
          </p:nvPr>
        </p:nvSpPr>
        <p:spPr bwMode="gray"/>
        <p:txBody>
          <a:bodyPr/>
          <a:lstStyle>
            <a:lvl1pPr>
              <a:defRPr>
                <a:latin typeface="+mn-lt"/>
                <a:ea typeface="+mn-ea"/>
                <a:cs typeface="+mn-cs"/>
                <a:sym typeface="+mn-lt"/>
              </a:defRPr>
            </a:lvl1pPr>
          </a:lstStyle>
          <a:p>
            <a:fld id="{AA5FCFE5-FE56-4EF1-80A8-07776887C2A1}" type="slidenum">
              <a:rPr lang="ja-JP" altLang="en-US" smtClean="0"/>
              <a:pPr/>
              <a:t>‹#›</a:t>
            </a:fld>
            <a:endParaRPr lang="ja-JP" altLang="en-US"/>
          </a:p>
        </p:txBody>
      </p:sp>
      <p:sp>
        <p:nvSpPr>
          <p:cNvPr id="6" name="テキスト プレースホルダー 5"/>
          <p:cNvSpPr>
            <a:spLocks noGrp="1"/>
          </p:cNvSpPr>
          <p:nvPr>
            <p:ph type="body" sz="quarter" idx="12"/>
          </p:nvPr>
        </p:nvSpPr>
        <p:spPr bwMode="gray">
          <a:xfrm>
            <a:off x="1893000" y="2340000"/>
            <a:ext cx="6120000" cy="2520000"/>
          </a:xfrm>
          <a:prstGeom prst="rect">
            <a:avLst/>
          </a:prstGeom>
        </p:spPr>
        <p:txBody>
          <a:bodyPr/>
          <a:lstStyle>
            <a:lvl1pPr>
              <a:defRPr>
                <a:latin typeface="+mn-lt"/>
                <a:ea typeface="+mn-ea"/>
                <a:cs typeface="+mn-cs"/>
                <a:sym typeface="+mn-lt"/>
              </a:defRPr>
            </a:lvl1pPr>
          </a:lstStyle>
          <a:p>
            <a:pPr lvl="0"/>
            <a:r>
              <a:rPr kumimoji="1" lang="ja-JP" altLang="en-US"/>
              <a:t>マスター テキストの書式設定</a:t>
            </a:r>
          </a:p>
        </p:txBody>
      </p:sp>
    </p:spTree>
    <p:extLst>
      <p:ext uri="{BB962C8B-B14F-4D97-AF65-F5344CB8AC3E}">
        <p14:creationId xmlns:p14="http://schemas.microsoft.com/office/powerpoint/2010/main" val="2894029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基本版） 中表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136759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7" name="フッター プレースホルダ 6"/>
          <p:cNvSpPr>
            <a:spLocks noGrp="1"/>
          </p:cNvSpPr>
          <p:nvPr>
            <p:ph type="ftr" sz="quarter" idx="12"/>
          </p:nvPr>
        </p:nvSpPr>
        <p:spPr bwMode="gray"/>
        <p:txBody>
          <a:bodyPr/>
          <a:lstStyle>
            <a:lvl1pPr>
              <a:defRPr>
                <a:solidFill>
                  <a:schemeClr val="tx1"/>
                </a:solidFill>
                <a:latin typeface="+mn-lt"/>
                <a:ea typeface="+mn-ea"/>
                <a:cs typeface="+mn-cs"/>
                <a:sym typeface="+mn-lt"/>
              </a:defRPr>
            </a:lvl1pPr>
          </a:lstStyle>
          <a:p>
            <a:r>
              <a:rPr lang="en-GB" altLang="en-GB"/>
              <a:t>DT Template A4</a:t>
            </a:r>
          </a:p>
        </p:txBody>
      </p:sp>
    </p:spTree>
    <p:extLst>
      <p:ext uri="{BB962C8B-B14F-4D97-AF65-F5344CB8AC3E}">
        <p14:creationId xmlns:p14="http://schemas.microsoft.com/office/powerpoint/2010/main" val="1633268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5022860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9"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6" name="タイトル 5"/>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1689363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基本版） タイトルのみ_Header上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39690201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9" name="テキスト プレースホルダー 2"/>
          <p:cNvSpPr>
            <a:spLocks noGrp="1"/>
          </p:cNvSpPr>
          <p:nvPr>
            <p:ph type="body" sz="quarter" idx="15" hasCustomPrompt="1"/>
          </p:nvPr>
        </p:nvSpPr>
        <p:spPr bwMode="gray">
          <a:xfrm>
            <a:off x="417000" y="180000"/>
            <a:ext cx="9072000" cy="360000"/>
          </a:xfrm>
          <a:prstGeom prst="rect">
            <a:avLst/>
          </a:prstGeom>
        </p:spPr>
        <p:txBody>
          <a:bodyPr wrap="none" anchor="t" anchorCtr="0">
            <a:noAutofit/>
          </a:bodyPr>
          <a:lstStyle>
            <a:lvl1pPr>
              <a:lnSpc>
                <a:spcPct val="100000"/>
              </a:lnSpc>
              <a:spcBef>
                <a:spcPts val="0"/>
              </a:spcBef>
              <a:defRPr sz="2100" b="1" baseline="0">
                <a:solidFill>
                  <a:schemeClr val="tx1"/>
                </a:solidFill>
                <a:latin typeface="+mj-lt"/>
                <a:ea typeface="+mj-ea"/>
                <a:cs typeface="+mn-cs"/>
                <a:sym typeface="+mn-lt"/>
              </a:defRPr>
            </a:lvl1pPr>
          </a:lstStyle>
          <a:p>
            <a:pPr lvl="0"/>
            <a:r>
              <a:rPr kumimoji="1" lang="en-US" altLang="ja-JP"/>
              <a:t>Header</a:t>
            </a:r>
            <a:r>
              <a:rPr kumimoji="1" lang="ja-JP" altLang="en-US"/>
              <a:t>を入力（スライドタイトル）</a:t>
            </a:r>
          </a:p>
        </p:txBody>
      </p:sp>
      <p:sp>
        <p:nvSpPr>
          <p:cNvPr id="6" name="タイトル 5"/>
          <p:cNvSpPr>
            <a:spLocks noGrp="1"/>
          </p:cNvSpPr>
          <p:nvPr>
            <p:ph type="title" hasCustomPrompt="1"/>
          </p:nvPr>
        </p:nvSpPr>
        <p:spPr bwMode="gray">
          <a:xfrm>
            <a:off x="416496" y="684000"/>
            <a:ext cx="9072000" cy="615600"/>
          </a:xfrm>
        </p:spPr>
        <p:txBody>
          <a:bodyPr vert="horz" anchor="t"/>
          <a:lstStyle>
            <a:lvl1pPr>
              <a:defRPr sz="1800" b="0" baseline="0">
                <a:latin typeface="+mn-lt"/>
                <a:ea typeface="+mn-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2791952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slideLayout" Target="../slideLayouts/slideLayout19.xml"/><Relationship Id="rId7" Type="http://schemas.openxmlformats.org/officeDocument/2006/relationships/tags" Target="../tags/tag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8"/>
            </p:custDataLst>
            <p:extLst>
              <p:ext uri="{D42A27DB-BD31-4B8C-83A1-F6EECF244321}">
                <p14:modId xmlns:p14="http://schemas.microsoft.com/office/powerpoint/2010/main" val="14359238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9" imgW="563" imgH="564" progId="TCLayout.ActiveDocument.1">
                  <p:embed/>
                </p:oleObj>
              </mc:Choice>
              <mc:Fallback>
                <p:oleObj name="think-cell スライド" r:id="rId19" imgW="563" imgH="564" progId="TCLayout.ActiveDocument.1">
                  <p:embed/>
                  <p:pic>
                    <p:nvPicPr>
                      <p:cNvPr id="4" name="オブジェクト 3" hidden="1"/>
                      <p:cNvPicPr/>
                      <p:nvPr/>
                    </p:nvPicPr>
                    <p:blipFill>
                      <a:blip r:embed="rId20"/>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a:t>キーメッセージを入力（本スライドで一番伝えたいこと＜名詞止め・体言止め不可＞）</a:t>
            </a:r>
            <a:endParaRPr lang="en-US" noProof="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a:solidFill>
                  <a:schemeClr val="tx1"/>
                </a:solidFill>
                <a:latin typeface="+mn-lt"/>
                <a:ea typeface="+mn-ea"/>
                <a:cs typeface="+mn-cs"/>
                <a:sym typeface="+mn-lt"/>
              </a:defRPr>
            </a:lvl1pPr>
          </a:lstStyle>
          <a:p>
            <a:pPr fontAlgn="auto">
              <a:spcBef>
                <a:spcPts val="0"/>
              </a:spcBef>
              <a:spcAft>
                <a:spcPts val="0"/>
              </a:spcAft>
            </a:pPr>
            <a:r>
              <a:rPr kumimoji="1" lang="en-GB" altLang="en-GB"/>
              <a:t>DT Template A4</a:t>
            </a:r>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a:t>マスター テキストの書式設定</a:t>
            </a:r>
            <a:endParaRPr kumimoji="1" lang="en-US" altLang="ja-JP"/>
          </a:p>
          <a:p>
            <a:pPr lvl="1"/>
            <a:r>
              <a:rPr kumimoji="1" lang="ja-JP" altLang="en-US"/>
              <a:t>第 </a:t>
            </a:r>
            <a:r>
              <a:rPr kumimoji="1" lang="en-US" altLang="ja-JP"/>
              <a:t>1 </a:t>
            </a:r>
            <a:r>
              <a:rPr kumimoji="1" lang="ja-JP" altLang="en-US"/>
              <a:t>レベル</a:t>
            </a:r>
            <a:endParaRPr kumimoji="1" lang="en-US" altLang="ja-JP"/>
          </a:p>
          <a:p>
            <a:pPr lvl="2"/>
            <a:r>
              <a:rPr kumimoji="1" lang="ja-JP" altLang="en-US"/>
              <a:t>第 </a:t>
            </a:r>
            <a:r>
              <a:rPr kumimoji="1" lang="en-US" altLang="ja-JP"/>
              <a:t>2 </a:t>
            </a:r>
            <a:r>
              <a:rPr kumimoji="1" lang="ja-JP" altLang="en-US"/>
              <a:t>レベル</a:t>
            </a:r>
            <a:endParaRPr kumimoji="1" lang="en-US" altLang="ja-JP"/>
          </a:p>
          <a:p>
            <a:pPr lvl="3"/>
            <a:r>
              <a:rPr kumimoji="1" lang="ja-JP" altLang="en-US"/>
              <a:t>第 </a:t>
            </a:r>
            <a:r>
              <a:rPr kumimoji="1" lang="en-US" altLang="ja-JP"/>
              <a:t>3 </a:t>
            </a:r>
            <a:r>
              <a:rPr kumimoji="1" lang="ja-JP" altLang="en-US"/>
              <a:t>レベル</a:t>
            </a:r>
            <a:endParaRPr kumimoji="1" lang="en-US" altLang="ja-JP"/>
          </a:p>
        </p:txBody>
      </p:sp>
      <p:sp>
        <p:nvSpPr>
          <p:cNvPr id="5" name="日付プレースホルダー 4">
            <a:extLst>
              <a:ext uri="{FF2B5EF4-FFF2-40B4-BE49-F238E27FC236}">
                <a16:creationId xmlns:a16="http://schemas.microsoft.com/office/drawing/2014/main" id="{E4C0FFE5-9BDB-4F97-92E4-5E9243BDA74A}"/>
              </a:ext>
            </a:extLst>
          </p:cNvPr>
          <p:cNvSpPr>
            <a:spLocks noGrp="1"/>
          </p:cNvSpPr>
          <p:nvPr>
            <p:ph type="dt" sz="half" idx="2"/>
          </p:nvPr>
        </p:nvSpPr>
        <p:spPr bwMode="gray">
          <a:xfrm>
            <a:off x="4508167" y="6444000"/>
            <a:ext cx="889667" cy="169277"/>
          </a:xfrm>
          <a:prstGeom prst="rect">
            <a:avLst/>
          </a:prstGeom>
        </p:spPr>
        <p:txBody>
          <a:bodyPr vert="horz" wrap="none" lIns="0" tIns="0" rIns="0" bIns="0" rtlCol="0" anchor="t" anchorCtr="0">
            <a:spAutoFit/>
          </a:bodyPr>
          <a:lstStyle>
            <a:lvl1pPr>
              <a:defRPr kumimoji="1" lang="en-US" altLang="ja-JP" sz="1100" smtClean="0">
                <a:solidFill>
                  <a:srgbClr val="75787B"/>
                </a:solidFill>
                <a:latin typeface="+mn-lt"/>
                <a:cs typeface="+mn-cs"/>
              </a:defRPr>
            </a:lvl1pPr>
          </a:lstStyle>
          <a:p>
            <a:pPr algn="ctr"/>
            <a:endParaRPr lang="en-US"/>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35" r:id="rId1"/>
    <p:sldLayoutId id="2147483944" r:id="rId2"/>
    <p:sldLayoutId id="2147483951" r:id="rId3"/>
    <p:sldLayoutId id="2147483952" r:id="rId4"/>
    <p:sldLayoutId id="2147483911" r:id="rId5"/>
    <p:sldLayoutId id="2147483912" r:id="rId6"/>
    <p:sldLayoutId id="2147483934" r:id="rId7"/>
    <p:sldLayoutId id="2147483936" r:id="rId8"/>
    <p:sldLayoutId id="2147483953" r:id="rId9"/>
    <p:sldLayoutId id="2147483937" r:id="rId10"/>
    <p:sldLayoutId id="2147483938" r:id="rId11"/>
    <p:sldLayoutId id="2147483939" r:id="rId12"/>
    <p:sldLayoutId id="2147483954" r:id="rId13"/>
    <p:sldLayoutId id="2147483955" r:id="rId14"/>
    <p:sldLayoutId id="2147483956" r:id="rId15"/>
    <p:sldLayoutId id="2147483957" r:id="rId16"/>
  </p:sldLayoutIdLst>
  <p:hf hdr="0" ftr="0" dt="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7"/>
            </p:custDataLst>
            <p:extLst>
              <p:ext uri="{D42A27DB-BD31-4B8C-83A1-F6EECF244321}">
                <p14:modId xmlns:p14="http://schemas.microsoft.com/office/powerpoint/2010/main" val="268860044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8" imgW="563" imgH="564" progId="TCLayout.ActiveDocument.1">
                  <p:embed/>
                </p:oleObj>
              </mc:Choice>
              <mc:Fallback>
                <p:oleObj name="think-cell スライド" r:id="rId8" imgW="563" imgH="564" progId="TCLayout.ActiveDocument.1">
                  <p:embed/>
                  <p:pic>
                    <p:nvPicPr>
                      <p:cNvPr id="4" name="オブジェクト 3" hidden="1"/>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a:t>キーメッセージを入力（本スライドで一番伝えたいこと＜名詞止め・体言止め不可＞）</a:t>
            </a:r>
            <a:endParaRPr lang="en-US" noProof="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a:solidFill>
                  <a:schemeClr val="tx1"/>
                </a:solidFill>
                <a:latin typeface="+mn-lt"/>
                <a:ea typeface="+mn-ea"/>
                <a:cs typeface="+mn-cs"/>
                <a:sym typeface="+mn-lt"/>
              </a:defRPr>
            </a:lvl1pPr>
          </a:lstStyle>
          <a:p>
            <a:pPr fontAlgn="auto">
              <a:spcBef>
                <a:spcPts val="0"/>
              </a:spcBef>
              <a:spcAft>
                <a:spcPts val="0"/>
              </a:spcAft>
            </a:pPr>
            <a:r>
              <a:rPr kumimoji="1" lang="en-GB" altLang="en-GB"/>
              <a:t>DT Template A4</a:t>
            </a:r>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a:p>
        </p:txBody>
      </p:sp>
      <p:sp>
        <p:nvSpPr>
          <p:cNvPr id="15" name="Text Box 37"/>
          <p:cNvSpPr txBox="1">
            <a:spLocks noChangeArrowheads="1"/>
          </p:cNvSpPr>
          <p:nvPr/>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a:solidFill>
                  <a:schemeClr val="tx1"/>
                </a:solidFill>
                <a:latin typeface="+mn-lt"/>
                <a:ea typeface="+mn-ea"/>
                <a:cs typeface="+mn-cs"/>
                <a:sym typeface="+mn-lt"/>
              </a:rPr>
              <a:t>© 2022. For information, contact Deloitte Tohmatsu Group.</a:t>
            </a:r>
          </a:p>
        </p:txBody>
      </p:sp>
      <p:sp>
        <p:nvSpPr>
          <p:cNvPr id="3" name="テキスト プレースホルダー 2"/>
          <p:cNvSpPr>
            <a:spLocks noGrp="1"/>
          </p:cNvSpPr>
          <p:nvPr>
            <p:ph type="body" idx="1"/>
          </p:nvPr>
        </p:nvSpPr>
        <p:spPr bwMode="gray">
          <a:xfrm>
            <a:off x="417600" y="1476000"/>
            <a:ext cx="9072000" cy="4824000"/>
          </a:xfrm>
          <a:prstGeom prst="rect">
            <a:avLst/>
          </a:prstGeom>
        </p:spPr>
        <p:txBody>
          <a:bodyPr vert="horz" lIns="0" tIns="0" rIns="0" bIns="0" rtlCol="0">
            <a:normAutofit/>
          </a:bodyPr>
          <a:lstStyle/>
          <a:p>
            <a:pPr lvl="0"/>
            <a:r>
              <a:rPr kumimoji="1" lang="ja-JP" altLang="en-US"/>
              <a:t>マスター テキストの書式設定</a:t>
            </a:r>
            <a:endParaRPr kumimoji="1" lang="en-US" altLang="ja-JP"/>
          </a:p>
          <a:p>
            <a:pPr lvl="1"/>
            <a:r>
              <a:rPr kumimoji="1" lang="ja-JP" altLang="en-US"/>
              <a:t>第 </a:t>
            </a:r>
            <a:r>
              <a:rPr kumimoji="1" lang="en-US" altLang="ja-JP"/>
              <a:t>1 </a:t>
            </a:r>
            <a:r>
              <a:rPr kumimoji="1" lang="ja-JP" altLang="en-US"/>
              <a:t>レベル</a:t>
            </a:r>
          </a:p>
          <a:p>
            <a:pPr lvl="2"/>
            <a:r>
              <a:rPr kumimoji="1" lang="ja-JP" altLang="en-US"/>
              <a:t>第 </a:t>
            </a:r>
            <a:r>
              <a:rPr kumimoji="1" lang="en-US" altLang="ja-JP"/>
              <a:t>2 </a:t>
            </a:r>
            <a:r>
              <a:rPr kumimoji="1" lang="ja-JP" altLang="en-US"/>
              <a:t>レベル</a:t>
            </a:r>
          </a:p>
          <a:p>
            <a:pPr lvl="3"/>
            <a:r>
              <a:rPr kumimoji="1" lang="ja-JP" altLang="en-US"/>
              <a:t>第 </a:t>
            </a:r>
            <a:r>
              <a:rPr kumimoji="1" lang="en-US" altLang="ja-JP"/>
              <a:t>3 </a:t>
            </a:r>
            <a:r>
              <a:rPr kumimoji="1" lang="ja-JP" altLang="en-US"/>
              <a:t>レベル</a:t>
            </a:r>
          </a:p>
        </p:txBody>
      </p:sp>
    </p:spTree>
    <p:extLst>
      <p:ext uri="{BB962C8B-B14F-4D97-AF65-F5344CB8AC3E}">
        <p14:creationId xmlns:p14="http://schemas.microsoft.com/office/powerpoint/2010/main" val="253086590"/>
      </p:ext>
    </p:extLst>
  </p:cSld>
  <p:clrMap bg1="lt1" tx1="dk1" bg2="lt2" tx2="dk2" accent1="accent1" accent2="accent2" accent3="accent3" accent4="accent4" accent5="accent5" accent6="accent6" hlink="hlink" folHlink="folHlink"/>
  <p:sldLayoutIdLst>
    <p:sldLayoutId id="2147483948" r:id="rId1"/>
    <p:sldLayoutId id="2147483941" r:id="rId2"/>
    <p:sldLayoutId id="2147483949" r:id="rId3"/>
    <p:sldLayoutId id="2147483950" r:id="rId4"/>
    <p:sldLayoutId id="2147483958" r:id="rId5"/>
  </p:sldLayoutIdLst>
  <p:hf hdr="0" ftr="0" dt="0"/>
  <p:txStyles>
    <p:titleStyle>
      <a:lvl1pPr algn="l" defTabSz="990564" rtl="0" eaLnBrk="1" latinLnBrk="0" hangingPunct="1">
        <a:spcBef>
          <a:spcPct val="0"/>
        </a:spcBef>
        <a:buNone/>
        <a:defRPr kumimoji="1" sz="2000" b="1" kern="1200">
          <a:solidFill>
            <a:schemeClr val="tx1"/>
          </a:solidFill>
          <a:latin typeface="+mj-lt"/>
          <a:ea typeface="+mj-ea"/>
          <a:cs typeface="+mj-cs"/>
          <a:sym typeface="+mj-lt"/>
        </a:defRPr>
      </a:lvl1pPr>
    </p:titleStyle>
    <p:bodyStyle>
      <a:lvl1pPr marL="0" indent="0" algn="l" defTabSz="990564" rtl="0" eaLnBrk="1" latinLnBrk="0" hangingPunct="1">
        <a:lnSpc>
          <a:spcPct val="110000"/>
        </a:lnSpc>
        <a:spcBef>
          <a:spcPts val="600"/>
        </a:spcBef>
        <a:spcAft>
          <a:spcPts val="0"/>
        </a:spcAft>
        <a:buSzPct val="100000"/>
        <a:buFont typeface="Arial" panose="020B0604020202020204" pitchFamily="34" charset="0"/>
        <a:buNone/>
        <a:defRPr kumimoji="1" sz="1200" b="0" kern="1200">
          <a:solidFill>
            <a:schemeClr val="tx1"/>
          </a:solidFill>
          <a:latin typeface="+mn-lt"/>
          <a:ea typeface="+mn-ea"/>
          <a:cs typeface="+mn-cs"/>
          <a:sym typeface="+mn-lt"/>
        </a:defRPr>
      </a:lvl1pPr>
      <a:lvl2pPr marL="180000" indent="-180000" algn="l" defTabSz="990564" rtl="0" eaLnBrk="1" latinLnBrk="0" hangingPunct="1">
        <a:lnSpc>
          <a:spcPct val="110000"/>
        </a:lnSpc>
        <a:spcBef>
          <a:spcPts val="600"/>
        </a:spcBef>
        <a:spcAft>
          <a:spcPts val="0"/>
        </a:spcAft>
        <a:buClrTx/>
        <a:buSzPct val="100000"/>
        <a:buFont typeface="Wingdings" panose="05000000000000000000" pitchFamily="2" charset="2"/>
        <a:buChar char="n"/>
        <a:defRPr kumimoji="1" lang="en-US" sz="1200" b="0" kern="1200" dirty="0" smtClean="0">
          <a:solidFill>
            <a:schemeClr val="tx1"/>
          </a:solidFill>
          <a:latin typeface="+mn-lt"/>
          <a:ea typeface="+mn-ea"/>
          <a:cs typeface="+mn-cs"/>
          <a:sym typeface="+mn-lt"/>
        </a:defRPr>
      </a:lvl2pPr>
      <a:lvl3pPr marL="360000" indent="-180000" algn="l" defTabSz="990564" rtl="0" eaLnBrk="1" latinLnBrk="0" hangingPunct="1">
        <a:lnSpc>
          <a:spcPct val="110000"/>
        </a:lnSpc>
        <a:spcBef>
          <a:spcPts val="600"/>
        </a:spcBef>
        <a:spcAft>
          <a:spcPts val="0"/>
        </a:spcAft>
        <a:buClrTx/>
        <a:buSzPct val="100000"/>
        <a:buFont typeface="Wingdings" panose="05000000000000000000" pitchFamily="2" charset="2"/>
        <a:buChar char="Ø"/>
        <a:defRPr kumimoji="1" lang="en-US" sz="1200" b="0" kern="1200" dirty="0" smtClean="0">
          <a:solidFill>
            <a:schemeClr val="tx1"/>
          </a:solidFill>
          <a:latin typeface="+mn-lt"/>
          <a:ea typeface="+mn-ea"/>
          <a:cs typeface="+mn-cs"/>
          <a:sym typeface="+mn-lt"/>
        </a:defRPr>
      </a:lvl3pPr>
      <a:lvl4pPr marL="504000" indent="-144000" algn="l" defTabSz="990564" rtl="0" eaLnBrk="1" latinLnBrk="0" hangingPunct="1">
        <a:lnSpc>
          <a:spcPct val="110000"/>
        </a:lnSpc>
        <a:spcBef>
          <a:spcPts val="600"/>
        </a:spcBef>
        <a:spcAft>
          <a:spcPts val="0"/>
        </a:spcAft>
        <a:buClrTx/>
        <a:buSzPct val="100000"/>
        <a:buFont typeface="Arial" panose="020B0604020202020204" pitchFamily="34" charset="0"/>
        <a:buChar char="•"/>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p15:clr>
            <a:srgbClr val="A4A3A4"/>
          </p15:clr>
        </p15:guide>
        <p15:guide id="2" orient="horz" pos="96">
          <p15:clr>
            <a:srgbClr val="A4A3A4"/>
          </p15:clr>
        </p15:guide>
        <p15:guide id="3" pos="3007">
          <p15:clr>
            <a:srgbClr val="A4A3A4"/>
          </p15:clr>
        </p15:guide>
        <p15:guide id="4" pos="3233">
          <p15:clr>
            <a:srgbClr val="A4A3A4"/>
          </p15:clr>
        </p15:guide>
        <p15:guide id="5" pos="5978">
          <p15:clr>
            <a:srgbClr val="A4A3A4"/>
          </p15:clr>
        </p15:guide>
        <p15:guide id="6" pos="262">
          <p15:clr>
            <a:srgbClr val="A4A3A4"/>
          </p15:clr>
        </p15:guide>
        <p15:guide id="7" orient="horz" pos="504">
          <p15:clr>
            <a:srgbClr val="A4A3A4"/>
          </p15:clr>
        </p15:guide>
        <p15:guide id="8" orient="horz" pos="640">
          <p15:clr>
            <a:srgbClr val="A4A3A4"/>
          </p15:clr>
        </p15:guide>
        <p15:guide id="9" orient="horz" pos="935">
          <p15:clr>
            <a:srgbClr val="A4A3A4"/>
          </p15:clr>
        </p15:guide>
        <p15:guide id="10" orient="horz" pos="3974">
          <p15:clr>
            <a:srgbClr val="A4A3A4"/>
          </p15:clr>
        </p15:guide>
        <p15:guide id="11" orient="horz" pos="4156">
          <p15:clr>
            <a:srgbClr val="A4A3A4"/>
          </p15:clr>
        </p15:guide>
        <p15:guide id="12" orient="horz" pos="4269">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BE02AF6-86EA-A36B-AB9A-92CC1F04388A}"/>
              </a:ext>
            </a:extLst>
          </p:cNvPr>
          <p:cNvSpPr txBox="1"/>
          <p:nvPr/>
        </p:nvSpPr>
        <p:spPr>
          <a:xfrm>
            <a:off x="0" y="1449885"/>
            <a:ext cx="9906000" cy="984885"/>
          </a:xfrm>
          <a:prstGeom prst="rect">
            <a:avLst/>
          </a:prstGeom>
          <a:solidFill>
            <a:srgbClr val="4472C4">
              <a:lumMod val="75000"/>
            </a:srgbClr>
          </a:solidFill>
        </p:spPr>
        <p:txBody>
          <a:bodyPr wrap="square" rtlCol="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8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40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様式集</a:t>
            </a:r>
            <a:endParaRPr kumimoji="1" lang="ja-JP" altLang="en-US" sz="18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174244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3315ADB0-0A84-7CF0-3021-E3C29FFC30AE}"/>
              </a:ext>
            </a:extLst>
          </p:cNvPr>
          <p:cNvSpPr txBox="1"/>
          <p:nvPr/>
        </p:nvSpPr>
        <p:spPr>
          <a:xfrm>
            <a:off x="153988" y="125527"/>
            <a:ext cx="9309608" cy="400110"/>
          </a:xfrm>
          <a:prstGeom prst="rect">
            <a:avLst/>
          </a:prstGeom>
          <a:noFill/>
        </p:spPr>
        <p:txBody>
          <a:bodyPr wrap="square" rtlCol="0">
            <a:spAutoFit/>
          </a:bodyPr>
          <a:lstStyle/>
          <a:p>
            <a:pPr fontAlgn="auto">
              <a:spcBef>
                <a:spcPts val="0"/>
              </a:spcBef>
              <a:spcAft>
                <a:spcPts val="0"/>
              </a:spcAft>
            </a:pPr>
            <a:r>
              <a:rPr kumimoji="1" lang="ja-JP" altLang="en-US" sz="2000" b="1">
                <a:solidFill>
                  <a:prstClr val="white"/>
                </a:solidFill>
                <a:latin typeface="Meiryo UI" panose="020B0604030504040204" pitchFamily="50" charset="-128"/>
                <a:ea typeface="Meiryo UI" panose="020B0604030504040204" pitchFamily="50" charset="-128"/>
                <a:cs typeface="+mn-cs"/>
              </a:rPr>
              <a:t>提案フォーマット案</a:t>
            </a:r>
          </a:p>
        </p:txBody>
      </p:sp>
      <p:sp>
        <p:nvSpPr>
          <p:cNvPr id="4" name="テキスト ボックス 3">
            <a:extLst>
              <a:ext uri="{FF2B5EF4-FFF2-40B4-BE49-F238E27FC236}">
                <a16:creationId xmlns:a16="http://schemas.microsoft.com/office/drawing/2014/main" id="{2EA7B675-4EF3-F78C-D520-5B7849CE4D3D}"/>
              </a:ext>
            </a:extLst>
          </p:cNvPr>
          <p:cNvSpPr txBox="1"/>
          <p:nvPr/>
        </p:nvSpPr>
        <p:spPr>
          <a:xfrm>
            <a:off x="16176" y="3652"/>
            <a:ext cx="4909482" cy="465577"/>
          </a:xfrm>
          <a:prstGeom prst="rect">
            <a:avLst/>
          </a:prstGeom>
          <a:noFill/>
        </p:spPr>
        <p:txBody>
          <a:bodyPr wrap="square" rtlCol="0">
            <a:spAutoFit/>
          </a:bodyPr>
          <a:lstStyle/>
          <a:p>
            <a:pPr>
              <a:lnSpc>
                <a:spcPct val="150000"/>
              </a:lnSpc>
            </a:pPr>
            <a:r>
              <a:rPr lang="en-US" altLang="ja-JP" sz="1800" b="1" u="sng">
                <a:solidFill>
                  <a:srgbClr val="002060"/>
                </a:solidFill>
                <a:effectLst>
                  <a:outerShdw blurRad="38100" dist="38100" dir="2700000" algn="tl">
                    <a:srgbClr val="000000">
                      <a:alpha val="43137"/>
                    </a:srgbClr>
                  </a:outerShdw>
                </a:effectLst>
                <a:latin typeface="游ゴシック" panose="020B0400000000000000" pitchFamily="50" charset="-128"/>
              </a:rPr>
              <a:t>【</a:t>
            </a:r>
            <a:r>
              <a:rPr lang="ja-JP" altLang="en-US" sz="1800" b="1" u="sng">
                <a:solidFill>
                  <a:srgbClr val="002060"/>
                </a:solidFill>
                <a:effectLst>
                  <a:outerShdw blurRad="38100" dist="38100" dir="2700000" algn="tl">
                    <a:srgbClr val="000000">
                      <a:alpha val="43137"/>
                    </a:srgbClr>
                  </a:outerShdw>
                </a:effectLst>
                <a:latin typeface="游ゴシック" panose="020B0400000000000000" pitchFamily="50" charset="-128"/>
              </a:rPr>
              <a:t>様式第３号</a:t>
            </a:r>
            <a:r>
              <a:rPr lang="en-US" altLang="ja-JP" sz="1800" b="1" u="sng">
                <a:solidFill>
                  <a:srgbClr val="002060"/>
                </a:solidFill>
                <a:effectLst>
                  <a:outerShdw blurRad="38100" dist="38100" dir="2700000" algn="tl">
                    <a:srgbClr val="000000">
                      <a:alpha val="43137"/>
                    </a:srgbClr>
                  </a:outerShdw>
                </a:effectLst>
                <a:latin typeface="游ゴシック" panose="020B0400000000000000" pitchFamily="50" charset="-128"/>
              </a:rPr>
              <a:t>】</a:t>
            </a:r>
            <a:r>
              <a:rPr lang="ja-JP" altLang="en-US" sz="1800" b="1" u="sng">
                <a:solidFill>
                  <a:srgbClr val="002060"/>
                </a:solidFill>
                <a:effectLst>
                  <a:outerShdw blurRad="38100" dist="38100" dir="2700000" algn="tl">
                    <a:srgbClr val="000000">
                      <a:alpha val="43137"/>
                    </a:srgbClr>
                  </a:outerShdw>
                </a:effectLst>
                <a:latin typeface="游ゴシック" panose="020B0400000000000000" pitchFamily="50" charset="-128"/>
              </a:rPr>
              <a:t>　２．企画提案の内容④</a:t>
            </a:r>
          </a:p>
        </p:txBody>
      </p:sp>
      <p:sp>
        <p:nvSpPr>
          <p:cNvPr id="3" name="四角形: 角を丸くする 2">
            <a:extLst>
              <a:ext uri="{FF2B5EF4-FFF2-40B4-BE49-F238E27FC236}">
                <a16:creationId xmlns:a16="http://schemas.microsoft.com/office/drawing/2014/main" id="{2BECEA13-F429-A3FE-5DAC-75398F496A04}"/>
              </a:ext>
            </a:extLst>
          </p:cNvPr>
          <p:cNvSpPr/>
          <p:nvPr/>
        </p:nvSpPr>
        <p:spPr>
          <a:xfrm>
            <a:off x="5491296" y="846664"/>
            <a:ext cx="4260716" cy="3304712"/>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 name="四角形: 角を丸くする 4">
            <a:extLst>
              <a:ext uri="{FF2B5EF4-FFF2-40B4-BE49-F238E27FC236}">
                <a16:creationId xmlns:a16="http://schemas.microsoft.com/office/drawing/2014/main" id="{D28F1F04-1BD3-A962-0CEE-22F955DBBF63}"/>
              </a:ext>
            </a:extLst>
          </p:cNvPr>
          <p:cNvSpPr/>
          <p:nvPr/>
        </p:nvSpPr>
        <p:spPr>
          <a:xfrm>
            <a:off x="219456" y="505780"/>
            <a:ext cx="9532556" cy="283463"/>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50" b="1" i="0" u="none" strike="noStrike" kern="0" cap="none" spc="0" normalizeH="0" baseline="0" noProof="0">
                <a:ln>
                  <a:noFill/>
                </a:ln>
                <a:solidFill>
                  <a:schemeClr val="bg1"/>
                </a:solidFill>
                <a:effectLst/>
                <a:uLnTx/>
                <a:uFillTx/>
                <a:latin typeface="+mn-ea"/>
                <a:cs typeface="+mn-cs"/>
              </a:rPr>
              <a:t>持続的な取組及び実装に向けたマネタイズのアイデア及び自立化に向けた工夫</a:t>
            </a:r>
          </a:p>
        </p:txBody>
      </p:sp>
      <p:sp>
        <p:nvSpPr>
          <p:cNvPr id="7" name="四角形: 角を丸くする 6">
            <a:extLst>
              <a:ext uri="{FF2B5EF4-FFF2-40B4-BE49-F238E27FC236}">
                <a16:creationId xmlns:a16="http://schemas.microsoft.com/office/drawing/2014/main" id="{54DD01F0-A719-84D0-C6E8-63943841F46D}"/>
              </a:ext>
            </a:extLst>
          </p:cNvPr>
          <p:cNvSpPr/>
          <p:nvPr/>
        </p:nvSpPr>
        <p:spPr>
          <a:xfrm>
            <a:off x="219456" y="846664"/>
            <a:ext cx="4940280" cy="3304712"/>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0" name="二等辺三角形 39">
            <a:extLst>
              <a:ext uri="{FF2B5EF4-FFF2-40B4-BE49-F238E27FC236}">
                <a16:creationId xmlns:a16="http://schemas.microsoft.com/office/drawing/2014/main" id="{51E9326E-F046-0D84-402A-43C24471F64C}"/>
              </a:ext>
            </a:extLst>
          </p:cNvPr>
          <p:cNvSpPr/>
          <p:nvPr/>
        </p:nvSpPr>
        <p:spPr bwMode="gray">
          <a:xfrm rot="5400000">
            <a:off x="5151507" y="2427020"/>
            <a:ext cx="348018" cy="144000"/>
          </a:xfrm>
          <a:prstGeom prst="triangle">
            <a:avLst/>
          </a:prstGeom>
          <a:solidFill>
            <a:schemeClr val="tx1">
              <a:lumMod val="50000"/>
              <a:lumOff val="50000"/>
            </a:schemeClr>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1" name="四角形: 角を丸くする 40">
            <a:extLst>
              <a:ext uri="{FF2B5EF4-FFF2-40B4-BE49-F238E27FC236}">
                <a16:creationId xmlns:a16="http://schemas.microsoft.com/office/drawing/2014/main" id="{F90ABFEB-2FDB-AB8A-DBBF-F73F9B570FA3}"/>
              </a:ext>
            </a:extLst>
          </p:cNvPr>
          <p:cNvSpPr/>
          <p:nvPr/>
        </p:nvSpPr>
        <p:spPr>
          <a:xfrm>
            <a:off x="338329" y="920608"/>
            <a:ext cx="2556000" cy="180000"/>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1" kern="0">
                <a:solidFill>
                  <a:prstClr val="white"/>
                </a:solidFill>
                <a:latin typeface="+mn-ea"/>
                <a:cs typeface="+mn-cs"/>
              </a:rPr>
              <a:t>マネタイズのアイデア、考え方</a:t>
            </a:r>
            <a:endParaRPr kumimoji="1" lang="en-US" altLang="ja-JP" sz="1000" b="1" kern="0">
              <a:solidFill>
                <a:prstClr val="white"/>
              </a:solidFill>
              <a:latin typeface="+mn-ea"/>
              <a:cs typeface="+mn-cs"/>
            </a:endParaRPr>
          </a:p>
        </p:txBody>
      </p:sp>
      <p:sp>
        <p:nvSpPr>
          <p:cNvPr id="42" name="四角形: 角を丸くする 41">
            <a:extLst>
              <a:ext uri="{FF2B5EF4-FFF2-40B4-BE49-F238E27FC236}">
                <a16:creationId xmlns:a16="http://schemas.microsoft.com/office/drawing/2014/main" id="{E5BABB4C-5AE2-4A7C-9166-B68595C48318}"/>
              </a:ext>
            </a:extLst>
          </p:cNvPr>
          <p:cNvSpPr/>
          <p:nvPr/>
        </p:nvSpPr>
        <p:spPr>
          <a:xfrm>
            <a:off x="338329" y="1988381"/>
            <a:ext cx="2556000" cy="180000"/>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1" kern="0">
                <a:solidFill>
                  <a:prstClr val="white"/>
                </a:solidFill>
                <a:latin typeface="+mn-ea"/>
                <a:cs typeface="+mn-cs"/>
              </a:rPr>
              <a:t>実装時における想定課題及び懸念事項</a:t>
            </a:r>
            <a:endParaRPr kumimoji="1" lang="en-US" altLang="ja-JP" sz="1000" b="1" kern="0">
              <a:solidFill>
                <a:prstClr val="white"/>
              </a:solidFill>
              <a:latin typeface="+mn-ea"/>
              <a:cs typeface="+mn-cs"/>
            </a:endParaRPr>
          </a:p>
        </p:txBody>
      </p:sp>
      <p:sp>
        <p:nvSpPr>
          <p:cNvPr id="43" name="四角形: 角を丸くする 42">
            <a:extLst>
              <a:ext uri="{FF2B5EF4-FFF2-40B4-BE49-F238E27FC236}">
                <a16:creationId xmlns:a16="http://schemas.microsoft.com/office/drawing/2014/main" id="{E9569DFA-E706-B42C-F5FC-83B2E37720EF}"/>
              </a:ext>
            </a:extLst>
          </p:cNvPr>
          <p:cNvSpPr/>
          <p:nvPr/>
        </p:nvSpPr>
        <p:spPr>
          <a:xfrm>
            <a:off x="338329" y="3056154"/>
            <a:ext cx="2556000" cy="180000"/>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1" kern="0">
                <a:solidFill>
                  <a:schemeClr val="bg1"/>
                </a:solidFill>
                <a:latin typeface="+mn-ea"/>
                <a:cs typeface="+mn-cs"/>
              </a:rPr>
              <a:t>事業費低減や自立化に向けた工夫</a:t>
            </a:r>
            <a:endParaRPr kumimoji="1" lang="en-US" altLang="ja-JP" sz="1000" b="1" kern="0">
              <a:solidFill>
                <a:schemeClr val="bg1"/>
              </a:solidFill>
              <a:latin typeface="+mn-ea"/>
              <a:cs typeface="+mn-cs"/>
            </a:endParaRPr>
          </a:p>
        </p:txBody>
      </p:sp>
      <p:sp>
        <p:nvSpPr>
          <p:cNvPr id="44" name="四角形: 角を丸くする 43">
            <a:extLst>
              <a:ext uri="{FF2B5EF4-FFF2-40B4-BE49-F238E27FC236}">
                <a16:creationId xmlns:a16="http://schemas.microsoft.com/office/drawing/2014/main" id="{D4E3AA91-206D-9645-0AD1-7245FE9FE7E2}"/>
              </a:ext>
            </a:extLst>
          </p:cNvPr>
          <p:cNvSpPr/>
          <p:nvPr/>
        </p:nvSpPr>
        <p:spPr>
          <a:xfrm>
            <a:off x="5683320" y="920608"/>
            <a:ext cx="1819656" cy="180000"/>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1" kern="0">
                <a:solidFill>
                  <a:prstClr val="white"/>
                </a:solidFill>
                <a:latin typeface="+mn-ea"/>
                <a:cs typeface="+mn-cs"/>
              </a:rPr>
              <a:t>マネタイズモデル（説明図）</a:t>
            </a:r>
            <a:endParaRPr kumimoji="1" lang="en-US" altLang="ja-JP" sz="1000" b="1" kern="0">
              <a:solidFill>
                <a:prstClr val="white"/>
              </a:solidFill>
              <a:latin typeface="+mn-ea"/>
              <a:cs typeface="+mn-cs"/>
            </a:endParaRPr>
          </a:p>
        </p:txBody>
      </p:sp>
      <p:sp>
        <p:nvSpPr>
          <p:cNvPr id="45" name="四角形: 角を丸くする 44">
            <a:extLst>
              <a:ext uri="{FF2B5EF4-FFF2-40B4-BE49-F238E27FC236}">
                <a16:creationId xmlns:a16="http://schemas.microsoft.com/office/drawing/2014/main" id="{B13599F0-8D7B-0025-35B9-0A2719904EA0}"/>
              </a:ext>
            </a:extLst>
          </p:cNvPr>
          <p:cNvSpPr/>
          <p:nvPr/>
        </p:nvSpPr>
        <p:spPr>
          <a:xfrm>
            <a:off x="219455" y="4234442"/>
            <a:ext cx="9532555" cy="252000"/>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50" b="1" kern="0" dirty="0">
                <a:solidFill>
                  <a:schemeClr val="bg1"/>
                </a:solidFill>
                <a:latin typeface="+mn-ea"/>
                <a:cs typeface="+mn-cs"/>
              </a:rPr>
              <a:t>デジタル技術の活用によって起こすことのできるトランスフォーメーション</a:t>
            </a:r>
            <a:endParaRPr kumimoji="1" lang="ja-JP" altLang="en-US" sz="1050" b="1" i="0" u="none" strike="noStrike" kern="0" cap="none" spc="0" normalizeH="0" baseline="0" noProof="0" dirty="0">
              <a:ln>
                <a:noFill/>
              </a:ln>
              <a:solidFill>
                <a:schemeClr val="bg1"/>
              </a:solidFill>
              <a:effectLst/>
              <a:uLnTx/>
              <a:uFillTx/>
              <a:latin typeface="+mn-ea"/>
              <a:cs typeface="+mn-cs"/>
            </a:endParaRPr>
          </a:p>
        </p:txBody>
      </p:sp>
      <p:sp>
        <p:nvSpPr>
          <p:cNvPr id="47" name="四角形: 角を丸くする 46">
            <a:extLst>
              <a:ext uri="{FF2B5EF4-FFF2-40B4-BE49-F238E27FC236}">
                <a16:creationId xmlns:a16="http://schemas.microsoft.com/office/drawing/2014/main" id="{0B572E41-96FD-0ED4-7E63-FA726E4D91DB}"/>
              </a:ext>
            </a:extLst>
          </p:cNvPr>
          <p:cNvSpPr/>
          <p:nvPr/>
        </p:nvSpPr>
        <p:spPr>
          <a:xfrm>
            <a:off x="219456" y="4569508"/>
            <a:ext cx="9532554" cy="199879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fontAlgn="auto">
              <a:spcBef>
                <a:spcPts val="0"/>
              </a:spcBef>
              <a:spcAft>
                <a:spcPts val="0"/>
              </a:spcAft>
              <a:defRPr/>
            </a:pPr>
            <a:r>
              <a:rPr lang="en-US" altLang="ja-JP" sz="1100" kern="100" dirty="0">
                <a:solidFill>
                  <a:srgbClr val="FF0000"/>
                </a:solidFill>
                <a:effectLst/>
                <a:latin typeface="+mn-ea"/>
                <a:ea typeface="+mn-ea"/>
                <a:cs typeface="Times New Roman" panose="02020603050405020304" pitchFamily="18" charset="0"/>
              </a:rPr>
              <a:t>※</a:t>
            </a:r>
            <a:r>
              <a:rPr lang="ja-JP" altLang="en-US" sz="1100" kern="100" dirty="0">
                <a:solidFill>
                  <a:srgbClr val="FF0000"/>
                </a:solidFill>
                <a:effectLst/>
                <a:latin typeface="+mn-ea"/>
                <a:ea typeface="+mn-ea"/>
                <a:cs typeface="Times New Roman" panose="02020603050405020304" pitchFamily="18" charset="0"/>
              </a:rPr>
              <a:t>例えば、システムを導入・実装した際に、サービス提供事業者の運用方法やサービスの仕組みが改善したり、新たなサービスが生み出されるなどの変化を記載してください。</a:t>
            </a:r>
            <a:endParaRPr lang="en-US" altLang="ja-JP" sz="1100" kern="100" dirty="0">
              <a:solidFill>
                <a:srgbClr val="FF0000"/>
              </a:solidFill>
              <a:latin typeface="+mn-ea"/>
              <a:cs typeface="Times New Roman" panose="02020603050405020304" pitchFamily="18" charset="0"/>
            </a:endParaRPr>
          </a:p>
          <a:p>
            <a:pPr fontAlgn="auto">
              <a:spcBef>
                <a:spcPts val="0"/>
              </a:spcBef>
              <a:spcAft>
                <a:spcPts val="0"/>
              </a:spcAft>
              <a:defRPr/>
            </a:pPr>
            <a:endParaRPr lang="en-US" altLang="ja-JP" sz="1100" kern="100" dirty="0">
              <a:solidFill>
                <a:srgbClr val="FF0000"/>
              </a:solidFill>
              <a:latin typeface="+mn-ea"/>
              <a:cs typeface="Times New Roman" panose="02020603050405020304" pitchFamily="18" charset="0"/>
            </a:endParaRPr>
          </a:p>
          <a:p>
            <a:pPr fontAlgn="auto">
              <a:spcBef>
                <a:spcPts val="0"/>
              </a:spcBef>
              <a:spcAft>
                <a:spcPts val="0"/>
              </a:spcAft>
              <a:defRPr/>
            </a:pPr>
            <a:endParaRPr lang="en-US" altLang="ja-JP" sz="1100" kern="100" dirty="0">
              <a:effectLst/>
              <a:latin typeface="+mn-ea"/>
              <a:ea typeface="+mn-ea"/>
              <a:cs typeface="Times New Roman" panose="02020603050405020304" pitchFamily="18" charset="0"/>
            </a:endParaRPr>
          </a:p>
          <a:p>
            <a:pPr fontAlgn="auto">
              <a:spcBef>
                <a:spcPts val="0"/>
              </a:spcBef>
              <a:spcAft>
                <a:spcPts val="0"/>
              </a:spcAft>
              <a:defRPr/>
            </a:pPr>
            <a:endParaRPr lang="en-US" altLang="ja-JP" sz="1100" kern="100" dirty="0">
              <a:latin typeface="+mn-ea"/>
              <a:cs typeface="Times New Roman" panose="02020603050405020304" pitchFamily="18" charset="0"/>
            </a:endParaRPr>
          </a:p>
          <a:p>
            <a:pPr fontAlgn="auto">
              <a:spcBef>
                <a:spcPts val="0"/>
              </a:spcBef>
              <a:spcAft>
                <a:spcPts val="0"/>
              </a:spcAft>
              <a:defRPr/>
            </a:pPr>
            <a:endParaRPr lang="en-US" altLang="ja-JP" sz="1100" kern="100" dirty="0">
              <a:effectLst/>
              <a:latin typeface="+mn-ea"/>
              <a:ea typeface="+mn-ea"/>
              <a:cs typeface="Times New Roman" panose="02020603050405020304" pitchFamily="18" charset="0"/>
            </a:endParaRPr>
          </a:p>
          <a:p>
            <a:pPr fontAlgn="auto">
              <a:spcBef>
                <a:spcPts val="0"/>
              </a:spcBef>
              <a:spcAft>
                <a:spcPts val="0"/>
              </a:spcAft>
              <a:defRPr/>
            </a:pPr>
            <a:endParaRPr lang="en-US" altLang="ja-JP" sz="1100" kern="100" dirty="0">
              <a:latin typeface="+mn-ea"/>
              <a:cs typeface="Times New Roman" panose="02020603050405020304" pitchFamily="18" charset="0"/>
            </a:endParaRPr>
          </a:p>
          <a:p>
            <a:pPr fontAlgn="auto">
              <a:spcBef>
                <a:spcPts val="0"/>
              </a:spcBef>
              <a:spcAft>
                <a:spcPts val="0"/>
              </a:spcAft>
              <a:defRPr/>
            </a:pPr>
            <a:endParaRPr lang="en-US" altLang="ja-JP" sz="1100" kern="100" dirty="0">
              <a:effectLst/>
              <a:latin typeface="+mn-ea"/>
              <a:ea typeface="+mn-ea"/>
              <a:cs typeface="Times New Roman" panose="02020603050405020304" pitchFamily="18" charset="0"/>
            </a:endParaRPr>
          </a:p>
          <a:p>
            <a:pPr fontAlgn="auto">
              <a:spcBef>
                <a:spcPts val="0"/>
              </a:spcBef>
              <a:spcAft>
                <a:spcPts val="0"/>
              </a:spcAft>
              <a:defRPr/>
            </a:pPr>
            <a:endParaRPr lang="en-US" altLang="ja-JP" sz="1100" kern="100" dirty="0">
              <a:latin typeface="+mn-ea"/>
              <a:cs typeface="Times New Roman" panose="02020603050405020304" pitchFamily="18" charset="0"/>
            </a:endParaRPr>
          </a:p>
          <a:p>
            <a:pPr fontAlgn="auto">
              <a:spcBef>
                <a:spcPts val="0"/>
              </a:spcBef>
              <a:spcAft>
                <a:spcPts val="0"/>
              </a:spcAft>
              <a:defRPr/>
            </a:pPr>
            <a:endParaRPr lang="en-US" altLang="ja-JP" sz="1100" kern="100" dirty="0">
              <a:effectLst/>
              <a:latin typeface="+mn-ea"/>
              <a:ea typeface="+mn-ea"/>
              <a:cs typeface="Times New Roman" panose="02020603050405020304" pitchFamily="18" charset="0"/>
            </a:endParaRPr>
          </a:p>
          <a:p>
            <a:pPr fontAlgn="auto">
              <a:spcBef>
                <a:spcPts val="0"/>
              </a:spcBef>
              <a:spcAft>
                <a:spcPts val="0"/>
              </a:spcAft>
              <a:defRPr/>
            </a:pPr>
            <a:endParaRPr lang="ja-JP" altLang="en-US" sz="1100" kern="100" dirty="0">
              <a:effectLst/>
              <a:latin typeface="+mn-ea"/>
              <a:ea typeface="+mn-ea"/>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 name="テキスト ボックス 5">
            <a:extLst>
              <a:ext uri="{FF2B5EF4-FFF2-40B4-BE49-F238E27FC236}">
                <a16:creationId xmlns:a16="http://schemas.microsoft.com/office/drawing/2014/main" id="{F432D5B1-11C6-2532-6498-3E259928E105}"/>
              </a:ext>
            </a:extLst>
          </p:cNvPr>
          <p:cNvSpPr txBox="1"/>
          <p:nvPr/>
        </p:nvSpPr>
        <p:spPr bwMode="gray">
          <a:xfrm>
            <a:off x="3163050" y="6627732"/>
            <a:ext cx="6529590" cy="161776"/>
          </a:xfrm>
          <a:prstGeom prst="rect">
            <a:avLst/>
          </a:prstGeom>
          <a:noFill/>
        </p:spPr>
        <p:txBody>
          <a:bodyPr wrap="square" lIns="0" tIns="0" rIns="0" bIns="0" rtlCol="0">
            <a:spAutoFit/>
          </a:bodyPr>
          <a:lstStyle/>
          <a:p>
            <a:pPr defTabSz="990564">
              <a:lnSpc>
                <a:spcPct val="150000"/>
              </a:lnSpc>
              <a:buSzPct val="100000"/>
            </a:pPr>
            <a:r>
              <a:rPr lang="en-US" altLang="ja-JP" sz="800" b="1">
                <a:latin typeface="+mn-ea"/>
              </a:rPr>
              <a:t>※</a:t>
            </a:r>
            <a:r>
              <a:rPr lang="ja-JP" altLang="en-US" sz="800" b="1">
                <a:latin typeface="+mn-ea"/>
              </a:rPr>
              <a:t>本提案書フォーマットはあくまで参考様式です。本フォーマットで求めている項目が記載されていれば、様式・レイアウトは自由に変更していただいて構いません。</a:t>
            </a:r>
            <a:endParaRPr lang="en-US" altLang="ja-JP" sz="800" b="1">
              <a:latin typeface="+mn-ea"/>
            </a:endParaRPr>
          </a:p>
        </p:txBody>
      </p:sp>
    </p:spTree>
    <p:extLst>
      <p:ext uri="{BB962C8B-B14F-4D97-AF65-F5344CB8AC3E}">
        <p14:creationId xmlns:p14="http://schemas.microsoft.com/office/powerpoint/2010/main" val="1731173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3315ADB0-0A84-7CF0-3021-E3C29FFC30AE}"/>
              </a:ext>
            </a:extLst>
          </p:cNvPr>
          <p:cNvSpPr txBox="1"/>
          <p:nvPr/>
        </p:nvSpPr>
        <p:spPr>
          <a:xfrm>
            <a:off x="153988" y="125527"/>
            <a:ext cx="9309608" cy="400110"/>
          </a:xfrm>
          <a:prstGeom prst="rect">
            <a:avLst/>
          </a:prstGeom>
          <a:noFill/>
        </p:spPr>
        <p:txBody>
          <a:bodyPr wrap="square" rtlCol="0">
            <a:spAutoFit/>
          </a:bodyPr>
          <a:lstStyle/>
          <a:p>
            <a:pPr fontAlgn="auto">
              <a:spcBef>
                <a:spcPts val="0"/>
              </a:spcBef>
              <a:spcAft>
                <a:spcPts val="0"/>
              </a:spcAft>
            </a:pPr>
            <a:r>
              <a:rPr kumimoji="1" lang="ja-JP" altLang="en-US" sz="2000" b="1">
                <a:solidFill>
                  <a:prstClr val="white"/>
                </a:solidFill>
                <a:latin typeface="Meiryo UI" panose="020B0604030504040204" pitchFamily="50" charset="-128"/>
                <a:ea typeface="Meiryo UI" panose="020B0604030504040204" pitchFamily="50" charset="-128"/>
                <a:cs typeface="+mn-cs"/>
              </a:rPr>
              <a:t>提案フォーマット案</a:t>
            </a:r>
          </a:p>
        </p:txBody>
      </p:sp>
      <p:sp>
        <p:nvSpPr>
          <p:cNvPr id="4" name="テキスト ボックス 3">
            <a:extLst>
              <a:ext uri="{FF2B5EF4-FFF2-40B4-BE49-F238E27FC236}">
                <a16:creationId xmlns:a16="http://schemas.microsoft.com/office/drawing/2014/main" id="{2EA7B675-4EF3-F78C-D520-5B7849CE4D3D}"/>
              </a:ext>
            </a:extLst>
          </p:cNvPr>
          <p:cNvSpPr txBox="1"/>
          <p:nvPr/>
        </p:nvSpPr>
        <p:spPr>
          <a:xfrm>
            <a:off x="16176" y="3652"/>
            <a:ext cx="4909482" cy="465577"/>
          </a:xfrm>
          <a:prstGeom prst="rect">
            <a:avLst/>
          </a:prstGeom>
          <a:noFill/>
        </p:spPr>
        <p:txBody>
          <a:bodyPr wrap="square" rtlCol="0">
            <a:spAutoFit/>
          </a:bodyPr>
          <a:lstStyle/>
          <a:p>
            <a:pPr>
              <a:lnSpc>
                <a:spcPct val="150000"/>
              </a:lnSpc>
            </a:pPr>
            <a:r>
              <a:rPr lang="en-US" altLang="ja-JP" sz="1800" b="1" u="sng">
                <a:solidFill>
                  <a:srgbClr val="002060"/>
                </a:solidFill>
                <a:effectLst>
                  <a:outerShdw blurRad="38100" dist="38100" dir="2700000" algn="tl">
                    <a:srgbClr val="000000">
                      <a:alpha val="43137"/>
                    </a:srgbClr>
                  </a:outerShdw>
                </a:effectLst>
                <a:latin typeface="游ゴシック" panose="020B0400000000000000" pitchFamily="50" charset="-128"/>
              </a:rPr>
              <a:t>【</a:t>
            </a:r>
            <a:r>
              <a:rPr lang="ja-JP" altLang="en-US" sz="1800" b="1" u="sng">
                <a:solidFill>
                  <a:srgbClr val="002060"/>
                </a:solidFill>
                <a:effectLst>
                  <a:outerShdw blurRad="38100" dist="38100" dir="2700000" algn="tl">
                    <a:srgbClr val="000000">
                      <a:alpha val="43137"/>
                    </a:srgbClr>
                  </a:outerShdw>
                </a:effectLst>
                <a:latin typeface="游ゴシック" panose="020B0400000000000000" pitchFamily="50" charset="-128"/>
              </a:rPr>
              <a:t>様式第３号</a:t>
            </a:r>
            <a:r>
              <a:rPr lang="en-US" altLang="ja-JP" sz="1800" b="1" u="sng">
                <a:solidFill>
                  <a:srgbClr val="002060"/>
                </a:solidFill>
                <a:effectLst>
                  <a:outerShdw blurRad="38100" dist="38100" dir="2700000" algn="tl">
                    <a:srgbClr val="000000">
                      <a:alpha val="43137"/>
                    </a:srgbClr>
                  </a:outerShdw>
                </a:effectLst>
                <a:latin typeface="游ゴシック" panose="020B0400000000000000" pitchFamily="50" charset="-128"/>
              </a:rPr>
              <a:t>】</a:t>
            </a:r>
            <a:r>
              <a:rPr lang="ja-JP" altLang="en-US" sz="1800" b="1" u="sng">
                <a:solidFill>
                  <a:srgbClr val="002060"/>
                </a:solidFill>
                <a:effectLst>
                  <a:outerShdw blurRad="38100" dist="38100" dir="2700000" algn="tl">
                    <a:srgbClr val="000000">
                      <a:alpha val="43137"/>
                    </a:srgbClr>
                  </a:outerShdw>
                </a:effectLst>
                <a:latin typeface="游ゴシック" panose="020B0400000000000000" pitchFamily="50" charset="-128"/>
              </a:rPr>
              <a:t>　３．実施体制図</a:t>
            </a:r>
          </a:p>
        </p:txBody>
      </p:sp>
      <p:sp>
        <p:nvSpPr>
          <p:cNvPr id="11" name="四角形: 角を丸くする 10">
            <a:extLst>
              <a:ext uri="{FF2B5EF4-FFF2-40B4-BE49-F238E27FC236}">
                <a16:creationId xmlns:a16="http://schemas.microsoft.com/office/drawing/2014/main" id="{993BD807-2769-007A-578D-2E7BCEA86145}"/>
              </a:ext>
            </a:extLst>
          </p:cNvPr>
          <p:cNvSpPr/>
          <p:nvPr/>
        </p:nvSpPr>
        <p:spPr>
          <a:xfrm>
            <a:off x="876140" y="3822593"/>
            <a:ext cx="7781925" cy="283463"/>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50" b="1" i="0" u="none" strike="noStrike" kern="0" cap="none" spc="0" normalizeH="0" baseline="0" noProof="0">
                <a:ln>
                  <a:noFill/>
                </a:ln>
                <a:solidFill>
                  <a:prstClr val="white"/>
                </a:solidFill>
                <a:effectLst/>
                <a:uLnTx/>
                <a:uFillTx/>
                <a:latin typeface="+mn-ea"/>
                <a:cs typeface="+mn-cs"/>
              </a:rPr>
              <a:t>関係機関・団体名等</a:t>
            </a:r>
          </a:p>
        </p:txBody>
      </p:sp>
      <p:sp>
        <p:nvSpPr>
          <p:cNvPr id="13" name="正方形/長方形 12">
            <a:extLst>
              <a:ext uri="{FF2B5EF4-FFF2-40B4-BE49-F238E27FC236}">
                <a16:creationId xmlns:a16="http://schemas.microsoft.com/office/drawing/2014/main" id="{1B81D98E-0172-B53C-629A-BF896861C704}"/>
              </a:ext>
            </a:extLst>
          </p:cNvPr>
          <p:cNvSpPr/>
          <p:nvPr/>
        </p:nvSpPr>
        <p:spPr bwMode="gray">
          <a:xfrm>
            <a:off x="3444659" y="525637"/>
            <a:ext cx="2505456" cy="841248"/>
          </a:xfrm>
          <a:prstGeom prst="rect">
            <a:avLst/>
          </a:prstGeom>
          <a:noFill/>
          <a:ln w="12700"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a:t>
            </a:r>
            <a:r>
              <a:rPr kumimoji="1" lang="ja-JP" altLang="en-US" sz="1200" dirty="0">
                <a:latin typeface="+mn-lt"/>
                <a:cs typeface="+mn-cs"/>
              </a:rPr>
              <a:t>代表団体</a:t>
            </a:r>
            <a:r>
              <a:rPr kumimoji="1" lang="en-US" altLang="ja-JP" sz="1200" dirty="0">
                <a:latin typeface="+mn-lt"/>
                <a:cs typeface="+mn-cs"/>
              </a:rPr>
              <a:t>】</a:t>
            </a: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en-US" altLang="ja-JP" sz="1200" dirty="0">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dirty="0">
                <a:ln>
                  <a:noFill/>
                </a:ln>
                <a:effectLst/>
                <a:uLnTx/>
                <a:uFillTx/>
                <a:latin typeface="+mn-lt"/>
                <a:ea typeface="+mn-ea"/>
                <a:cs typeface="+mn-cs"/>
              </a:rPr>
              <a:t>■団体名・・・</a:t>
            </a:r>
            <a:endParaRPr kumimoji="1" lang="en-US" altLang="ja-JP" sz="1100" b="0" i="0" u="none" strike="noStrike" kern="1200" cap="none" spc="0" normalizeH="0" baseline="0" noProof="0" dirty="0">
              <a:ln>
                <a:noFill/>
              </a:ln>
              <a:effectLst/>
              <a:uLnTx/>
              <a:uFillTx/>
              <a:latin typeface="+mn-lt"/>
              <a:ea typeface="+mn-ea"/>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dirty="0">
                <a:latin typeface="+mn-lt"/>
                <a:cs typeface="+mn-cs"/>
              </a:rPr>
              <a:t>■役　割・・・</a:t>
            </a:r>
            <a:endParaRPr kumimoji="1" lang="en-US" altLang="ja-JP" sz="1100" b="0" i="0" u="none" strike="noStrike" kern="1200" cap="none" spc="0" normalizeH="0" baseline="0" noProof="0" dirty="0">
              <a:ln>
                <a:noFill/>
              </a:ln>
              <a:effectLst/>
              <a:uLnTx/>
              <a:uFillTx/>
              <a:latin typeface="+mn-lt"/>
              <a:ea typeface="+mn-ea"/>
              <a:cs typeface="+mn-cs"/>
            </a:endParaRPr>
          </a:p>
        </p:txBody>
      </p:sp>
      <p:sp>
        <p:nvSpPr>
          <p:cNvPr id="16" name="正方形/長方形 15">
            <a:extLst>
              <a:ext uri="{FF2B5EF4-FFF2-40B4-BE49-F238E27FC236}">
                <a16:creationId xmlns:a16="http://schemas.microsoft.com/office/drawing/2014/main" id="{963B873F-898E-7A63-8A3A-16825FA7921F}"/>
              </a:ext>
            </a:extLst>
          </p:cNvPr>
          <p:cNvSpPr/>
          <p:nvPr/>
        </p:nvSpPr>
        <p:spPr bwMode="gray">
          <a:xfrm>
            <a:off x="935631" y="1777994"/>
            <a:ext cx="1609344" cy="841248"/>
          </a:xfrm>
          <a:prstGeom prst="rect">
            <a:avLst/>
          </a:prstGeom>
          <a:noFill/>
          <a:ln w="12700"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a:t>
            </a:r>
            <a:r>
              <a:rPr kumimoji="1" lang="ja-JP" altLang="en-US" sz="1200" dirty="0">
                <a:latin typeface="+mn-lt"/>
                <a:cs typeface="+mn-cs"/>
              </a:rPr>
              <a:t>構成団体①</a:t>
            </a:r>
            <a:r>
              <a:rPr kumimoji="1" lang="en-US" altLang="ja-JP" sz="1200" dirty="0">
                <a:latin typeface="+mn-lt"/>
                <a:cs typeface="+mn-cs"/>
              </a:rPr>
              <a:t>】</a:t>
            </a: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en-US" altLang="ja-JP" sz="1200" dirty="0">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dirty="0">
                <a:ln>
                  <a:noFill/>
                </a:ln>
                <a:effectLst/>
                <a:uLnTx/>
                <a:uFillTx/>
                <a:latin typeface="+mn-lt"/>
                <a:ea typeface="+mn-ea"/>
                <a:cs typeface="+mn-cs"/>
              </a:rPr>
              <a:t>■団体名・・・</a:t>
            </a:r>
            <a:endParaRPr kumimoji="1" lang="en-US" altLang="ja-JP" sz="1100" b="0" i="0" u="none" strike="noStrike" kern="1200" cap="none" spc="0" normalizeH="0" baseline="0" noProof="0" dirty="0">
              <a:ln>
                <a:noFill/>
              </a:ln>
              <a:effectLst/>
              <a:uLnTx/>
              <a:uFillTx/>
              <a:latin typeface="+mn-lt"/>
              <a:ea typeface="+mn-ea"/>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dirty="0">
                <a:latin typeface="+mn-lt"/>
                <a:cs typeface="+mn-cs"/>
              </a:rPr>
              <a:t>■役　割・・・</a:t>
            </a:r>
            <a:endParaRPr kumimoji="1" lang="en-US" altLang="ja-JP" sz="1100" b="0" i="0" u="none" strike="noStrike" kern="1200" cap="none" spc="0" normalizeH="0" baseline="0" noProof="0" dirty="0">
              <a:ln>
                <a:noFill/>
              </a:ln>
              <a:effectLst/>
              <a:uLnTx/>
              <a:uFillTx/>
              <a:latin typeface="+mn-lt"/>
              <a:ea typeface="+mn-ea"/>
              <a:cs typeface="+mn-cs"/>
            </a:endParaRPr>
          </a:p>
        </p:txBody>
      </p:sp>
      <p:sp>
        <p:nvSpPr>
          <p:cNvPr id="18" name="正方形/長方形 17">
            <a:extLst>
              <a:ext uri="{FF2B5EF4-FFF2-40B4-BE49-F238E27FC236}">
                <a16:creationId xmlns:a16="http://schemas.microsoft.com/office/drawing/2014/main" id="{B8DA32C9-4725-7AA0-D49A-3D8C59478F43}"/>
              </a:ext>
            </a:extLst>
          </p:cNvPr>
          <p:cNvSpPr/>
          <p:nvPr/>
        </p:nvSpPr>
        <p:spPr bwMode="gray">
          <a:xfrm>
            <a:off x="3892715" y="1777994"/>
            <a:ext cx="1609344" cy="841248"/>
          </a:xfrm>
          <a:prstGeom prst="rect">
            <a:avLst/>
          </a:prstGeom>
          <a:noFill/>
          <a:ln w="12700"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a:t>
            </a:r>
            <a:r>
              <a:rPr kumimoji="1" lang="ja-JP" altLang="en-US" sz="1200" dirty="0">
                <a:latin typeface="+mn-lt"/>
                <a:cs typeface="+mn-cs"/>
              </a:rPr>
              <a:t>構成団体②</a:t>
            </a:r>
            <a:r>
              <a:rPr kumimoji="1" lang="en-US" altLang="ja-JP" sz="1200" dirty="0">
                <a:latin typeface="+mn-lt"/>
                <a:cs typeface="+mn-cs"/>
              </a:rPr>
              <a:t>】</a:t>
            </a: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en-US" altLang="ja-JP" sz="1200" dirty="0">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dirty="0">
                <a:ln>
                  <a:noFill/>
                </a:ln>
                <a:effectLst/>
                <a:uLnTx/>
                <a:uFillTx/>
                <a:latin typeface="+mn-lt"/>
                <a:ea typeface="+mn-ea"/>
                <a:cs typeface="+mn-cs"/>
              </a:rPr>
              <a:t>■団体名・・・</a:t>
            </a:r>
            <a:endParaRPr kumimoji="1" lang="en-US" altLang="ja-JP" sz="1100" b="0" i="0" u="none" strike="noStrike" kern="1200" cap="none" spc="0" normalizeH="0" baseline="0" noProof="0" dirty="0">
              <a:ln>
                <a:noFill/>
              </a:ln>
              <a:effectLst/>
              <a:uLnTx/>
              <a:uFillTx/>
              <a:latin typeface="+mn-lt"/>
              <a:ea typeface="+mn-ea"/>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dirty="0">
                <a:latin typeface="+mn-lt"/>
                <a:cs typeface="+mn-cs"/>
              </a:rPr>
              <a:t>■役　割・・・</a:t>
            </a:r>
            <a:endParaRPr kumimoji="1" lang="en-US" altLang="ja-JP" sz="1100" b="0" i="0" u="none" strike="noStrike" kern="1200" cap="none" spc="0" normalizeH="0" baseline="0" noProof="0" dirty="0">
              <a:ln>
                <a:noFill/>
              </a:ln>
              <a:effectLst/>
              <a:uLnTx/>
              <a:uFillTx/>
              <a:latin typeface="+mn-lt"/>
              <a:ea typeface="+mn-ea"/>
              <a:cs typeface="+mn-cs"/>
            </a:endParaRPr>
          </a:p>
        </p:txBody>
      </p:sp>
      <p:sp>
        <p:nvSpPr>
          <p:cNvPr id="19" name="正方形/長方形 18">
            <a:extLst>
              <a:ext uri="{FF2B5EF4-FFF2-40B4-BE49-F238E27FC236}">
                <a16:creationId xmlns:a16="http://schemas.microsoft.com/office/drawing/2014/main" id="{91E734FF-7D5B-CFE3-5150-535899DBAEC5}"/>
              </a:ext>
            </a:extLst>
          </p:cNvPr>
          <p:cNvSpPr/>
          <p:nvPr/>
        </p:nvSpPr>
        <p:spPr bwMode="gray">
          <a:xfrm>
            <a:off x="6849798" y="1777994"/>
            <a:ext cx="1609344" cy="841248"/>
          </a:xfrm>
          <a:prstGeom prst="rect">
            <a:avLst/>
          </a:prstGeom>
          <a:noFill/>
          <a:ln w="12700"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a:t>
            </a:r>
            <a:r>
              <a:rPr kumimoji="1" lang="ja-JP" altLang="en-US" sz="1200" dirty="0">
                <a:latin typeface="+mn-lt"/>
                <a:cs typeface="+mn-cs"/>
              </a:rPr>
              <a:t>構成団体③</a:t>
            </a:r>
            <a:r>
              <a:rPr kumimoji="1" lang="en-US" altLang="ja-JP" sz="1200" dirty="0">
                <a:latin typeface="+mn-lt"/>
                <a:cs typeface="+mn-cs"/>
              </a:rPr>
              <a:t>】</a:t>
            </a: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en-US" altLang="ja-JP" sz="1200" dirty="0">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dirty="0">
                <a:ln>
                  <a:noFill/>
                </a:ln>
                <a:effectLst/>
                <a:uLnTx/>
                <a:uFillTx/>
                <a:latin typeface="+mn-lt"/>
                <a:ea typeface="+mn-ea"/>
                <a:cs typeface="+mn-cs"/>
              </a:rPr>
              <a:t>■団体名・・・</a:t>
            </a:r>
            <a:endParaRPr kumimoji="1" lang="en-US" altLang="ja-JP" sz="1100" b="0" i="0" u="none" strike="noStrike" kern="1200" cap="none" spc="0" normalizeH="0" baseline="0" noProof="0" dirty="0">
              <a:ln>
                <a:noFill/>
              </a:ln>
              <a:effectLst/>
              <a:uLnTx/>
              <a:uFillTx/>
              <a:latin typeface="+mn-lt"/>
              <a:ea typeface="+mn-ea"/>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dirty="0">
                <a:latin typeface="+mn-lt"/>
                <a:cs typeface="+mn-cs"/>
              </a:rPr>
              <a:t>■役　割・・・</a:t>
            </a:r>
            <a:endParaRPr kumimoji="1" lang="en-US" altLang="ja-JP" sz="1100" b="0" i="0" u="none" strike="noStrike" kern="1200" cap="none" spc="0" normalizeH="0" baseline="0" noProof="0" dirty="0">
              <a:ln>
                <a:noFill/>
              </a:ln>
              <a:effectLst/>
              <a:uLnTx/>
              <a:uFillTx/>
              <a:latin typeface="+mn-lt"/>
              <a:ea typeface="+mn-ea"/>
              <a:cs typeface="+mn-cs"/>
            </a:endParaRPr>
          </a:p>
        </p:txBody>
      </p:sp>
      <p:cxnSp>
        <p:nvCxnSpPr>
          <p:cNvPr id="26" name="コネクタ: カギ線 25">
            <a:extLst>
              <a:ext uri="{FF2B5EF4-FFF2-40B4-BE49-F238E27FC236}">
                <a16:creationId xmlns:a16="http://schemas.microsoft.com/office/drawing/2014/main" id="{42563EDD-8EF0-09E8-0D39-74C37DFCA9FE}"/>
              </a:ext>
            </a:extLst>
          </p:cNvPr>
          <p:cNvCxnSpPr>
            <a:cxnSpLocks/>
            <a:stCxn id="13" idx="2"/>
            <a:endCxn id="16" idx="0"/>
          </p:cNvCxnSpPr>
          <p:nvPr/>
        </p:nvCxnSpPr>
        <p:spPr bwMode="gray">
          <a:xfrm rot="5400000">
            <a:off x="3013291" y="93897"/>
            <a:ext cx="411109" cy="2957084"/>
          </a:xfrm>
          <a:prstGeom prst="bentConnector3">
            <a:avLst/>
          </a:prstGeom>
          <a:ln w="19050">
            <a:solidFill>
              <a:schemeClr val="tx1">
                <a:lumMod val="50000"/>
                <a:lumOff val="50000"/>
              </a:schemeClr>
            </a:solidFill>
          </a:ln>
        </p:spPr>
        <p:style>
          <a:lnRef idx="1">
            <a:schemeClr val="dk1"/>
          </a:lnRef>
          <a:fillRef idx="0">
            <a:schemeClr val="dk1"/>
          </a:fillRef>
          <a:effectRef idx="0">
            <a:schemeClr val="dk1"/>
          </a:effectRef>
          <a:fontRef idx="minor">
            <a:schemeClr val="tx1"/>
          </a:fontRef>
        </p:style>
      </p:cxnSp>
      <p:cxnSp>
        <p:nvCxnSpPr>
          <p:cNvPr id="27" name="コネクタ: カギ線 26">
            <a:extLst>
              <a:ext uri="{FF2B5EF4-FFF2-40B4-BE49-F238E27FC236}">
                <a16:creationId xmlns:a16="http://schemas.microsoft.com/office/drawing/2014/main" id="{3A06349E-13CE-F34F-44B6-DE42A60BA11A}"/>
              </a:ext>
            </a:extLst>
          </p:cNvPr>
          <p:cNvCxnSpPr>
            <a:cxnSpLocks/>
            <a:stCxn id="13" idx="2"/>
            <a:endCxn id="19" idx="0"/>
          </p:cNvCxnSpPr>
          <p:nvPr/>
        </p:nvCxnSpPr>
        <p:spPr bwMode="gray">
          <a:xfrm rot="16200000" flipH="1">
            <a:off x="5970374" y="93897"/>
            <a:ext cx="411109" cy="2957083"/>
          </a:xfrm>
          <a:prstGeom prst="bentConnector3">
            <a:avLst>
              <a:gd name="adj1" fmla="val 50000"/>
            </a:avLst>
          </a:prstGeom>
          <a:ln w="19050">
            <a:solidFill>
              <a:schemeClr val="tx1">
                <a:lumMod val="50000"/>
                <a:lumOff val="50000"/>
              </a:schemeClr>
            </a:solidFill>
          </a:ln>
        </p:spPr>
        <p:style>
          <a:lnRef idx="1">
            <a:schemeClr val="dk1"/>
          </a:lnRef>
          <a:fillRef idx="0">
            <a:schemeClr val="dk1"/>
          </a:fillRef>
          <a:effectRef idx="0">
            <a:schemeClr val="dk1"/>
          </a:effectRef>
          <a:fontRef idx="minor">
            <a:schemeClr val="tx1"/>
          </a:fontRef>
        </p:style>
      </p:cxnSp>
      <p:cxnSp>
        <p:nvCxnSpPr>
          <p:cNvPr id="40" name="直線コネクタ 39">
            <a:extLst>
              <a:ext uri="{FF2B5EF4-FFF2-40B4-BE49-F238E27FC236}">
                <a16:creationId xmlns:a16="http://schemas.microsoft.com/office/drawing/2014/main" id="{40AC5BE2-42D0-96BC-2CC1-156620E2B69F}"/>
              </a:ext>
            </a:extLst>
          </p:cNvPr>
          <p:cNvCxnSpPr>
            <a:cxnSpLocks/>
            <a:stCxn id="18" idx="0"/>
            <a:endCxn id="13" idx="2"/>
          </p:cNvCxnSpPr>
          <p:nvPr/>
        </p:nvCxnSpPr>
        <p:spPr bwMode="gray">
          <a:xfrm flipV="1">
            <a:off x="4697387" y="1366885"/>
            <a:ext cx="0" cy="411109"/>
          </a:xfrm>
          <a:prstGeom prst="line">
            <a:avLst/>
          </a:prstGeom>
          <a:ln w="19050">
            <a:solidFill>
              <a:schemeClr val="tx1">
                <a:lumMod val="50000"/>
                <a:lumOff val="50000"/>
              </a:schemeClr>
            </a:solidFill>
          </a:ln>
        </p:spPr>
        <p:style>
          <a:lnRef idx="1">
            <a:schemeClr val="dk1"/>
          </a:lnRef>
          <a:fillRef idx="0">
            <a:schemeClr val="dk1"/>
          </a:fillRef>
          <a:effectRef idx="0">
            <a:schemeClr val="dk1"/>
          </a:effectRef>
          <a:fontRef idx="minor">
            <a:schemeClr val="tx1"/>
          </a:fontRef>
        </p:style>
      </p:cxnSp>
      <p:sp>
        <p:nvSpPr>
          <p:cNvPr id="41" name="正方形/長方形 40">
            <a:extLst>
              <a:ext uri="{FF2B5EF4-FFF2-40B4-BE49-F238E27FC236}">
                <a16:creationId xmlns:a16="http://schemas.microsoft.com/office/drawing/2014/main" id="{23FEEE34-7644-CD54-7BB2-AAB47079A683}"/>
              </a:ext>
            </a:extLst>
          </p:cNvPr>
          <p:cNvSpPr/>
          <p:nvPr/>
        </p:nvSpPr>
        <p:spPr>
          <a:xfrm>
            <a:off x="876140" y="4412221"/>
            <a:ext cx="2452276" cy="283463"/>
          </a:xfrm>
          <a:prstGeom prst="rect">
            <a:avLst/>
          </a:prstGeom>
          <a:solidFill>
            <a:schemeClr val="tx1">
              <a:lumMod val="65000"/>
              <a:lumOff val="35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50" b="1" kern="0">
                <a:solidFill>
                  <a:schemeClr val="bg1"/>
                </a:solidFill>
                <a:latin typeface="+mn-ea"/>
                <a:cs typeface="+mn-cs"/>
              </a:rPr>
              <a:t>関係機関・団体名称</a:t>
            </a:r>
            <a:endParaRPr kumimoji="1" lang="ja-JP" altLang="en-US" sz="1050" b="1" i="0" u="none" strike="noStrike" kern="0" cap="none" spc="0" normalizeH="0" baseline="0" noProof="0">
              <a:ln>
                <a:noFill/>
              </a:ln>
              <a:solidFill>
                <a:schemeClr val="bg1"/>
              </a:solidFill>
              <a:effectLst/>
              <a:uLnTx/>
              <a:uFillTx/>
              <a:latin typeface="+mn-ea"/>
              <a:cs typeface="+mn-cs"/>
            </a:endParaRPr>
          </a:p>
        </p:txBody>
      </p:sp>
      <p:sp>
        <p:nvSpPr>
          <p:cNvPr id="42" name="正方形/長方形 41">
            <a:extLst>
              <a:ext uri="{FF2B5EF4-FFF2-40B4-BE49-F238E27FC236}">
                <a16:creationId xmlns:a16="http://schemas.microsoft.com/office/drawing/2014/main" id="{1CD45461-6360-F378-B7FE-FC313445C9CE}"/>
              </a:ext>
            </a:extLst>
          </p:cNvPr>
          <p:cNvSpPr/>
          <p:nvPr/>
        </p:nvSpPr>
        <p:spPr>
          <a:xfrm>
            <a:off x="3540964" y="4412221"/>
            <a:ext cx="2452276" cy="283463"/>
          </a:xfrm>
          <a:prstGeom prst="rect">
            <a:avLst/>
          </a:prstGeom>
          <a:solidFill>
            <a:schemeClr val="tx1">
              <a:lumMod val="65000"/>
              <a:lumOff val="35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50" b="1" kern="0">
                <a:solidFill>
                  <a:schemeClr val="bg1"/>
                </a:solidFill>
                <a:latin typeface="+mn-ea"/>
                <a:cs typeface="+mn-cs"/>
              </a:rPr>
              <a:t>事業実施に係る調整内容</a:t>
            </a:r>
            <a:endParaRPr kumimoji="1" lang="ja-JP" altLang="en-US" sz="1050" b="1" i="0" u="none" strike="noStrike" kern="0" cap="none" spc="0" normalizeH="0" baseline="0" noProof="0">
              <a:ln>
                <a:noFill/>
              </a:ln>
              <a:solidFill>
                <a:schemeClr val="bg1"/>
              </a:solidFill>
              <a:effectLst/>
              <a:uLnTx/>
              <a:uFillTx/>
              <a:latin typeface="+mn-ea"/>
              <a:cs typeface="+mn-cs"/>
            </a:endParaRPr>
          </a:p>
        </p:txBody>
      </p:sp>
      <p:sp>
        <p:nvSpPr>
          <p:cNvPr id="43" name="正方形/長方形 42">
            <a:extLst>
              <a:ext uri="{FF2B5EF4-FFF2-40B4-BE49-F238E27FC236}">
                <a16:creationId xmlns:a16="http://schemas.microsoft.com/office/drawing/2014/main" id="{A684F8C9-2A6C-FA17-0FEA-B2210C88896E}"/>
              </a:ext>
            </a:extLst>
          </p:cNvPr>
          <p:cNvSpPr/>
          <p:nvPr/>
        </p:nvSpPr>
        <p:spPr>
          <a:xfrm>
            <a:off x="6205789" y="4412221"/>
            <a:ext cx="2452276" cy="283463"/>
          </a:xfrm>
          <a:prstGeom prst="rect">
            <a:avLst/>
          </a:prstGeom>
          <a:solidFill>
            <a:schemeClr val="tx1">
              <a:lumMod val="65000"/>
              <a:lumOff val="35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50" b="1" kern="0">
                <a:solidFill>
                  <a:schemeClr val="bg1"/>
                </a:solidFill>
                <a:latin typeface="+mn-ea"/>
                <a:cs typeface="+mn-cs"/>
              </a:rPr>
              <a:t>調整状況、見込み・見通しについて</a:t>
            </a:r>
            <a:endParaRPr kumimoji="1" lang="ja-JP" altLang="en-US" sz="1050" b="1" i="0" u="none" strike="noStrike" kern="0" cap="none" spc="0" normalizeH="0" baseline="0" noProof="0">
              <a:ln>
                <a:noFill/>
              </a:ln>
              <a:solidFill>
                <a:schemeClr val="bg1"/>
              </a:solidFill>
              <a:effectLst/>
              <a:uLnTx/>
              <a:uFillTx/>
              <a:latin typeface="+mn-ea"/>
              <a:cs typeface="+mn-cs"/>
            </a:endParaRPr>
          </a:p>
        </p:txBody>
      </p:sp>
      <p:sp>
        <p:nvSpPr>
          <p:cNvPr id="44" name="正方形/長方形 43">
            <a:extLst>
              <a:ext uri="{FF2B5EF4-FFF2-40B4-BE49-F238E27FC236}">
                <a16:creationId xmlns:a16="http://schemas.microsoft.com/office/drawing/2014/main" id="{DFEAE316-BF0F-386E-50A3-AEC1DFD76DC6}"/>
              </a:ext>
            </a:extLst>
          </p:cNvPr>
          <p:cNvSpPr/>
          <p:nvPr/>
        </p:nvSpPr>
        <p:spPr>
          <a:xfrm>
            <a:off x="876140" y="4776460"/>
            <a:ext cx="2452276" cy="831337"/>
          </a:xfrm>
          <a:prstGeom prst="rect">
            <a:avLst/>
          </a:prstGeom>
          <a:solidFill>
            <a:schemeClr val="bg1"/>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1" i="0" u="none" strike="noStrike" kern="0" cap="none" spc="0" normalizeH="0" baseline="0" noProof="0">
              <a:ln>
                <a:noFill/>
              </a:ln>
              <a:effectLst/>
              <a:uLnTx/>
              <a:uFillTx/>
              <a:latin typeface="+mn-ea"/>
              <a:cs typeface="+mn-cs"/>
            </a:endParaRPr>
          </a:p>
        </p:txBody>
      </p:sp>
      <p:sp>
        <p:nvSpPr>
          <p:cNvPr id="45" name="正方形/長方形 44">
            <a:extLst>
              <a:ext uri="{FF2B5EF4-FFF2-40B4-BE49-F238E27FC236}">
                <a16:creationId xmlns:a16="http://schemas.microsoft.com/office/drawing/2014/main" id="{DF9730C9-4EDE-C346-C6AB-B8311E00C3F2}"/>
              </a:ext>
            </a:extLst>
          </p:cNvPr>
          <p:cNvSpPr/>
          <p:nvPr/>
        </p:nvSpPr>
        <p:spPr>
          <a:xfrm>
            <a:off x="3540964" y="4776460"/>
            <a:ext cx="2452276" cy="831337"/>
          </a:xfrm>
          <a:prstGeom prst="rect">
            <a:avLst/>
          </a:prstGeom>
          <a:solidFill>
            <a:schemeClr val="bg1"/>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1" i="0" u="none" strike="noStrike" kern="0" cap="none" spc="0" normalizeH="0" baseline="0" noProof="0">
              <a:ln>
                <a:noFill/>
              </a:ln>
              <a:effectLst/>
              <a:uLnTx/>
              <a:uFillTx/>
              <a:latin typeface="+mn-ea"/>
              <a:cs typeface="+mn-cs"/>
            </a:endParaRPr>
          </a:p>
        </p:txBody>
      </p:sp>
      <p:sp>
        <p:nvSpPr>
          <p:cNvPr id="46" name="正方形/長方形 45">
            <a:extLst>
              <a:ext uri="{FF2B5EF4-FFF2-40B4-BE49-F238E27FC236}">
                <a16:creationId xmlns:a16="http://schemas.microsoft.com/office/drawing/2014/main" id="{85E3C9A1-B755-7B53-3A84-95251EE1283A}"/>
              </a:ext>
            </a:extLst>
          </p:cNvPr>
          <p:cNvSpPr/>
          <p:nvPr/>
        </p:nvSpPr>
        <p:spPr>
          <a:xfrm>
            <a:off x="6205788" y="4776460"/>
            <a:ext cx="2452276" cy="831337"/>
          </a:xfrm>
          <a:prstGeom prst="rect">
            <a:avLst/>
          </a:prstGeom>
          <a:solidFill>
            <a:schemeClr val="bg1"/>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1" i="0" u="none" strike="noStrike" kern="0" cap="none" spc="0" normalizeH="0" baseline="0" noProof="0">
              <a:ln>
                <a:noFill/>
              </a:ln>
              <a:effectLst/>
              <a:uLnTx/>
              <a:uFillTx/>
              <a:latin typeface="+mn-ea"/>
              <a:cs typeface="+mn-cs"/>
            </a:endParaRPr>
          </a:p>
        </p:txBody>
      </p:sp>
      <p:sp>
        <p:nvSpPr>
          <p:cNvPr id="53" name="正方形/長方形 52">
            <a:extLst>
              <a:ext uri="{FF2B5EF4-FFF2-40B4-BE49-F238E27FC236}">
                <a16:creationId xmlns:a16="http://schemas.microsoft.com/office/drawing/2014/main" id="{CD47D822-CEF7-EB39-C870-AF306C6031D4}"/>
              </a:ext>
            </a:extLst>
          </p:cNvPr>
          <p:cNvSpPr/>
          <p:nvPr/>
        </p:nvSpPr>
        <p:spPr>
          <a:xfrm>
            <a:off x="876140" y="5690860"/>
            <a:ext cx="2452276" cy="831337"/>
          </a:xfrm>
          <a:prstGeom prst="rect">
            <a:avLst/>
          </a:prstGeom>
          <a:solidFill>
            <a:schemeClr val="bg1"/>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1" i="0" u="none" strike="noStrike" kern="0" cap="none" spc="0" normalizeH="0" baseline="0" noProof="0">
              <a:ln>
                <a:noFill/>
              </a:ln>
              <a:effectLst/>
              <a:uLnTx/>
              <a:uFillTx/>
              <a:latin typeface="+mn-ea"/>
              <a:cs typeface="+mn-cs"/>
            </a:endParaRPr>
          </a:p>
        </p:txBody>
      </p:sp>
      <p:sp>
        <p:nvSpPr>
          <p:cNvPr id="54" name="正方形/長方形 53">
            <a:extLst>
              <a:ext uri="{FF2B5EF4-FFF2-40B4-BE49-F238E27FC236}">
                <a16:creationId xmlns:a16="http://schemas.microsoft.com/office/drawing/2014/main" id="{414DBA46-AA8F-0D4B-7498-E1F253524026}"/>
              </a:ext>
            </a:extLst>
          </p:cNvPr>
          <p:cNvSpPr/>
          <p:nvPr/>
        </p:nvSpPr>
        <p:spPr>
          <a:xfrm>
            <a:off x="3540964" y="5690860"/>
            <a:ext cx="2452276" cy="831337"/>
          </a:xfrm>
          <a:prstGeom prst="rect">
            <a:avLst/>
          </a:prstGeom>
          <a:solidFill>
            <a:schemeClr val="bg1"/>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1" i="0" u="none" strike="noStrike" kern="0" cap="none" spc="0" normalizeH="0" baseline="0" noProof="0">
              <a:ln>
                <a:noFill/>
              </a:ln>
              <a:effectLst/>
              <a:uLnTx/>
              <a:uFillTx/>
              <a:latin typeface="+mn-ea"/>
              <a:cs typeface="+mn-cs"/>
            </a:endParaRPr>
          </a:p>
        </p:txBody>
      </p:sp>
      <p:sp>
        <p:nvSpPr>
          <p:cNvPr id="55" name="正方形/長方形 54">
            <a:extLst>
              <a:ext uri="{FF2B5EF4-FFF2-40B4-BE49-F238E27FC236}">
                <a16:creationId xmlns:a16="http://schemas.microsoft.com/office/drawing/2014/main" id="{D56375C7-80F3-0DDD-6060-47AF1CB3F2B9}"/>
              </a:ext>
            </a:extLst>
          </p:cNvPr>
          <p:cNvSpPr/>
          <p:nvPr/>
        </p:nvSpPr>
        <p:spPr>
          <a:xfrm>
            <a:off x="6205788" y="5690860"/>
            <a:ext cx="2452276" cy="831337"/>
          </a:xfrm>
          <a:prstGeom prst="rect">
            <a:avLst/>
          </a:prstGeom>
          <a:solidFill>
            <a:schemeClr val="bg1"/>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1" i="0" u="none" strike="noStrike" kern="0" cap="none" spc="0" normalizeH="0" baseline="0" noProof="0">
              <a:ln>
                <a:noFill/>
              </a:ln>
              <a:effectLst/>
              <a:uLnTx/>
              <a:uFillTx/>
              <a:latin typeface="+mn-ea"/>
              <a:cs typeface="+mn-cs"/>
            </a:endParaRPr>
          </a:p>
        </p:txBody>
      </p:sp>
      <p:sp>
        <p:nvSpPr>
          <p:cNvPr id="3" name="テキスト ボックス 2">
            <a:extLst>
              <a:ext uri="{FF2B5EF4-FFF2-40B4-BE49-F238E27FC236}">
                <a16:creationId xmlns:a16="http://schemas.microsoft.com/office/drawing/2014/main" id="{87A2C6A4-CC97-760B-EFFC-AE19A8A0B4C2}"/>
              </a:ext>
            </a:extLst>
          </p:cNvPr>
          <p:cNvSpPr txBox="1"/>
          <p:nvPr/>
        </p:nvSpPr>
        <p:spPr bwMode="gray">
          <a:xfrm>
            <a:off x="935631" y="4145830"/>
            <a:ext cx="3908756" cy="161776"/>
          </a:xfrm>
          <a:prstGeom prst="rect">
            <a:avLst/>
          </a:prstGeom>
          <a:noFill/>
        </p:spPr>
        <p:txBody>
          <a:bodyPr wrap="square" lIns="0" tIns="0" rIns="0" bIns="0" rtlCol="0">
            <a:spAutoFit/>
          </a:bodyPr>
          <a:lstStyle/>
          <a:p>
            <a:pPr defTabSz="990564">
              <a:lnSpc>
                <a:spcPct val="150000"/>
              </a:lnSpc>
              <a:buSzPct val="100000"/>
            </a:pPr>
            <a:r>
              <a:rPr lang="en-US" altLang="ja-JP" sz="800" dirty="0">
                <a:latin typeface="+mn-ea"/>
              </a:rPr>
              <a:t>※</a:t>
            </a:r>
            <a:r>
              <a:rPr lang="ja-JP" altLang="en-US" sz="800" dirty="0">
                <a:latin typeface="+mn-ea"/>
              </a:rPr>
              <a:t>実証実験を実施する上でフィールドとなる自治体や県内事業者等があれば記載してください</a:t>
            </a:r>
            <a:endParaRPr lang="en-US" altLang="ja-JP" sz="800" dirty="0">
              <a:latin typeface="+mn-ea"/>
            </a:endParaRPr>
          </a:p>
        </p:txBody>
      </p:sp>
      <p:sp>
        <p:nvSpPr>
          <p:cNvPr id="5" name="テキスト ボックス 4">
            <a:extLst>
              <a:ext uri="{FF2B5EF4-FFF2-40B4-BE49-F238E27FC236}">
                <a16:creationId xmlns:a16="http://schemas.microsoft.com/office/drawing/2014/main" id="{22A6ABCD-E14C-5E40-0DF5-519332AC06F9}"/>
              </a:ext>
            </a:extLst>
          </p:cNvPr>
          <p:cNvSpPr txBox="1"/>
          <p:nvPr/>
        </p:nvSpPr>
        <p:spPr bwMode="gray">
          <a:xfrm>
            <a:off x="3163050" y="6627732"/>
            <a:ext cx="6529590" cy="161776"/>
          </a:xfrm>
          <a:prstGeom prst="rect">
            <a:avLst/>
          </a:prstGeom>
          <a:noFill/>
        </p:spPr>
        <p:txBody>
          <a:bodyPr wrap="square" lIns="0" tIns="0" rIns="0" bIns="0" rtlCol="0">
            <a:spAutoFit/>
          </a:bodyPr>
          <a:lstStyle/>
          <a:p>
            <a:pPr defTabSz="990564">
              <a:lnSpc>
                <a:spcPct val="150000"/>
              </a:lnSpc>
              <a:buSzPct val="100000"/>
            </a:pPr>
            <a:r>
              <a:rPr lang="en-US" altLang="ja-JP" sz="800" b="1">
                <a:latin typeface="+mn-ea"/>
              </a:rPr>
              <a:t>※</a:t>
            </a:r>
            <a:r>
              <a:rPr lang="ja-JP" altLang="en-US" sz="800" b="1">
                <a:latin typeface="+mn-ea"/>
              </a:rPr>
              <a:t>本提案書フォーマットはあくまで参考様式です。本フォーマットで求めている項目が記載されていれば、様式・レイアウトは自由に変更していただいて構いません。</a:t>
            </a:r>
            <a:endParaRPr lang="en-US" altLang="ja-JP" sz="800" b="1">
              <a:latin typeface="+mn-ea"/>
            </a:endParaRPr>
          </a:p>
        </p:txBody>
      </p:sp>
    </p:spTree>
    <p:extLst>
      <p:ext uri="{BB962C8B-B14F-4D97-AF65-F5344CB8AC3E}">
        <p14:creationId xmlns:p14="http://schemas.microsoft.com/office/powerpoint/2010/main" val="1975620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3315ADB0-0A84-7CF0-3021-E3C29FFC30AE}"/>
              </a:ext>
            </a:extLst>
          </p:cNvPr>
          <p:cNvSpPr txBox="1"/>
          <p:nvPr/>
        </p:nvSpPr>
        <p:spPr>
          <a:xfrm>
            <a:off x="153988" y="125527"/>
            <a:ext cx="9309608" cy="400110"/>
          </a:xfrm>
          <a:prstGeom prst="rect">
            <a:avLst/>
          </a:prstGeom>
          <a:noFill/>
        </p:spPr>
        <p:txBody>
          <a:bodyPr wrap="square" rtlCol="0">
            <a:spAutoFit/>
          </a:bodyPr>
          <a:lstStyle/>
          <a:p>
            <a:pPr fontAlgn="auto">
              <a:spcBef>
                <a:spcPts val="0"/>
              </a:spcBef>
              <a:spcAft>
                <a:spcPts val="0"/>
              </a:spcAft>
            </a:pPr>
            <a:r>
              <a:rPr kumimoji="1" lang="ja-JP" altLang="en-US" sz="2000" b="1">
                <a:solidFill>
                  <a:prstClr val="white"/>
                </a:solidFill>
                <a:latin typeface="Meiryo UI" panose="020B0604030504040204" pitchFamily="50" charset="-128"/>
                <a:ea typeface="Meiryo UI" panose="020B0604030504040204" pitchFamily="50" charset="-128"/>
                <a:cs typeface="+mn-cs"/>
              </a:rPr>
              <a:t>提案フォーマット案</a:t>
            </a:r>
          </a:p>
        </p:txBody>
      </p:sp>
      <p:sp>
        <p:nvSpPr>
          <p:cNvPr id="4" name="テキスト ボックス 3">
            <a:extLst>
              <a:ext uri="{FF2B5EF4-FFF2-40B4-BE49-F238E27FC236}">
                <a16:creationId xmlns:a16="http://schemas.microsoft.com/office/drawing/2014/main" id="{2EA7B675-4EF3-F78C-D520-5B7849CE4D3D}"/>
              </a:ext>
            </a:extLst>
          </p:cNvPr>
          <p:cNvSpPr txBox="1"/>
          <p:nvPr/>
        </p:nvSpPr>
        <p:spPr>
          <a:xfrm>
            <a:off x="16176" y="3652"/>
            <a:ext cx="4909482" cy="465577"/>
          </a:xfrm>
          <a:prstGeom prst="rect">
            <a:avLst/>
          </a:prstGeom>
          <a:noFill/>
        </p:spPr>
        <p:txBody>
          <a:bodyPr wrap="square" rtlCol="0">
            <a:spAutoFit/>
          </a:bodyPr>
          <a:lstStyle/>
          <a:p>
            <a:pPr>
              <a:lnSpc>
                <a:spcPct val="150000"/>
              </a:lnSpc>
            </a:pPr>
            <a:r>
              <a:rPr lang="en-US" altLang="ja-JP" sz="1800" b="1" u="sng">
                <a:solidFill>
                  <a:srgbClr val="002060"/>
                </a:solidFill>
                <a:effectLst>
                  <a:outerShdw blurRad="38100" dist="38100" dir="2700000" algn="tl">
                    <a:srgbClr val="000000">
                      <a:alpha val="43137"/>
                    </a:srgbClr>
                  </a:outerShdw>
                </a:effectLst>
                <a:latin typeface="游ゴシック" panose="020B0400000000000000" pitchFamily="50" charset="-128"/>
              </a:rPr>
              <a:t>【</a:t>
            </a:r>
            <a:r>
              <a:rPr lang="ja-JP" altLang="en-US" sz="1800" b="1" u="sng">
                <a:solidFill>
                  <a:srgbClr val="002060"/>
                </a:solidFill>
                <a:effectLst>
                  <a:outerShdw blurRad="38100" dist="38100" dir="2700000" algn="tl">
                    <a:srgbClr val="000000">
                      <a:alpha val="43137"/>
                    </a:srgbClr>
                  </a:outerShdw>
                </a:effectLst>
                <a:latin typeface="游ゴシック" panose="020B0400000000000000" pitchFamily="50" charset="-128"/>
              </a:rPr>
              <a:t>様式第１号</a:t>
            </a:r>
            <a:r>
              <a:rPr lang="en-US" altLang="ja-JP" sz="1800" b="1" u="sng">
                <a:solidFill>
                  <a:srgbClr val="002060"/>
                </a:solidFill>
                <a:effectLst>
                  <a:outerShdw blurRad="38100" dist="38100" dir="2700000" algn="tl">
                    <a:srgbClr val="000000">
                      <a:alpha val="43137"/>
                    </a:srgbClr>
                  </a:outerShdw>
                </a:effectLst>
                <a:latin typeface="游ゴシック" panose="020B0400000000000000" pitchFamily="50" charset="-128"/>
              </a:rPr>
              <a:t>】</a:t>
            </a:r>
            <a:r>
              <a:rPr lang="ja-JP" altLang="en-US" sz="1800" b="1" u="sng">
                <a:solidFill>
                  <a:srgbClr val="002060"/>
                </a:solidFill>
                <a:effectLst>
                  <a:outerShdw blurRad="38100" dist="38100" dir="2700000" algn="tl">
                    <a:srgbClr val="000000">
                      <a:alpha val="43137"/>
                    </a:srgbClr>
                  </a:outerShdw>
                </a:effectLst>
                <a:latin typeface="游ゴシック" panose="020B0400000000000000" pitchFamily="50" charset="-128"/>
              </a:rPr>
              <a:t>　質疑書</a:t>
            </a:r>
          </a:p>
        </p:txBody>
      </p:sp>
      <p:sp>
        <p:nvSpPr>
          <p:cNvPr id="3" name="四角形: 角を丸くする 2">
            <a:extLst>
              <a:ext uri="{FF2B5EF4-FFF2-40B4-BE49-F238E27FC236}">
                <a16:creationId xmlns:a16="http://schemas.microsoft.com/office/drawing/2014/main" id="{648A9D53-2D6A-1FC1-78C8-14FBFA8EBD51}"/>
              </a:ext>
            </a:extLst>
          </p:cNvPr>
          <p:cNvSpPr/>
          <p:nvPr/>
        </p:nvSpPr>
        <p:spPr>
          <a:xfrm>
            <a:off x="417600" y="452256"/>
            <a:ext cx="8964283" cy="271365"/>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400" b="1" kern="0">
                <a:solidFill>
                  <a:prstClr val="white"/>
                </a:solidFill>
                <a:latin typeface="+mn-ea"/>
                <a:cs typeface="+mn-cs"/>
              </a:rPr>
              <a:t>質問書</a:t>
            </a:r>
            <a:endParaRPr kumimoji="1" lang="ja-JP" altLang="en-US" sz="1400" b="1" i="0" u="none" strike="noStrike" kern="0" cap="none" spc="0" normalizeH="0" baseline="0" noProof="0">
              <a:ln>
                <a:noFill/>
              </a:ln>
              <a:solidFill>
                <a:prstClr val="white"/>
              </a:solidFill>
              <a:effectLst/>
              <a:uLnTx/>
              <a:uFillTx/>
              <a:latin typeface="+mn-ea"/>
              <a:cs typeface="+mn-cs"/>
            </a:endParaRPr>
          </a:p>
        </p:txBody>
      </p:sp>
      <p:sp>
        <p:nvSpPr>
          <p:cNvPr id="11" name="Rectangle 10">
            <a:extLst>
              <a:ext uri="{FF2B5EF4-FFF2-40B4-BE49-F238E27FC236}">
                <a16:creationId xmlns:a16="http://schemas.microsoft.com/office/drawing/2014/main" id="{E44545CB-6E7C-70EC-E293-36F2C3137D19}"/>
              </a:ext>
            </a:extLst>
          </p:cNvPr>
          <p:cNvSpPr>
            <a:spLocks noChangeArrowheads="1"/>
          </p:cNvSpPr>
          <p:nvPr/>
        </p:nvSpPr>
        <p:spPr bwMode="auto">
          <a:xfrm>
            <a:off x="0" y="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5" name="四角形: 角を丸くする 4">
            <a:extLst>
              <a:ext uri="{FF2B5EF4-FFF2-40B4-BE49-F238E27FC236}">
                <a16:creationId xmlns:a16="http://schemas.microsoft.com/office/drawing/2014/main" id="{21E67342-43D9-23D7-374C-9D65BF431531}"/>
              </a:ext>
            </a:extLst>
          </p:cNvPr>
          <p:cNvSpPr/>
          <p:nvPr/>
        </p:nvSpPr>
        <p:spPr>
          <a:xfrm>
            <a:off x="417600" y="1234546"/>
            <a:ext cx="8964283" cy="3352056"/>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200" b="0" i="0" u="none" strike="noStrike" kern="0" cap="none" spc="0" normalizeH="0" baseline="0" noProof="0">
              <a:ln>
                <a:noFill/>
              </a:ln>
              <a:solidFill>
                <a:prstClr val="black"/>
              </a:solidFill>
              <a:effectLst/>
              <a:uLnTx/>
              <a:uFillTx/>
              <a:latin typeface="+mn-ea"/>
              <a:cs typeface="+mn-cs"/>
            </a:endParaRPr>
          </a:p>
        </p:txBody>
      </p:sp>
      <p:sp>
        <p:nvSpPr>
          <p:cNvPr id="6" name="テキスト ボックス 5">
            <a:extLst>
              <a:ext uri="{FF2B5EF4-FFF2-40B4-BE49-F238E27FC236}">
                <a16:creationId xmlns:a16="http://schemas.microsoft.com/office/drawing/2014/main" id="{8FFD4734-C9D0-193A-303C-ACF2E6CDBA63}"/>
              </a:ext>
            </a:extLst>
          </p:cNvPr>
          <p:cNvSpPr txBox="1"/>
          <p:nvPr/>
        </p:nvSpPr>
        <p:spPr bwMode="gray">
          <a:xfrm>
            <a:off x="2642755" y="5083293"/>
            <a:ext cx="6739128" cy="1504707"/>
          </a:xfrm>
          <a:prstGeom prst="rect">
            <a:avLst/>
          </a:prstGeom>
          <a:noFill/>
        </p:spPr>
        <p:txBody>
          <a:bodyPr wrap="square" lIns="0" tIns="0" rIns="0" bIns="0" rtlCol="0">
            <a:spAutoFit/>
          </a:bodyPr>
          <a:lstStyle/>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dirty="0">
                <a:ln>
                  <a:noFill/>
                </a:ln>
                <a:effectLst/>
                <a:uLnTx/>
                <a:uFillTx/>
                <a:latin typeface="+mn-lt"/>
                <a:ea typeface="+mn-ea"/>
                <a:cs typeface="+mn-cs"/>
              </a:rPr>
              <a:t>提出者）住　　所：　　　　　　　　　　　　　　　　　　</a:t>
            </a:r>
          </a:p>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r>
              <a:rPr kumimoji="1" lang="ja-JP" altLang="en-US" sz="1100" dirty="0">
                <a:latin typeface="+mn-lt"/>
                <a:cs typeface="+mn-cs"/>
              </a:rPr>
              <a:t>　　　　</a:t>
            </a:r>
            <a:r>
              <a:rPr kumimoji="1" lang="ja-JP" altLang="en-US" sz="1100" b="0" i="0" u="none" strike="noStrike" kern="1200" cap="none" spc="0" normalizeH="0" baseline="0" noProof="0" dirty="0">
                <a:ln>
                  <a:noFill/>
                </a:ln>
                <a:effectLst/>
                <a:uLnTx/>
                <a:uFillTx/>
                <a:latin typeface="+mn-lt"/>
                <a:ea typeface="+mn-ea"/>
                <a:cs typeface="+mn-cs"/>
              </a:rPr>
              <a:t>電話番号：　　　　　　　　　　　　　　　　　　</a:t>
            </a:r>
          </a:p>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dirty="0">
                <a:ln>
                  <a:noFill/>
                </a:ln>
                <a:effectLst/>
                <a:uLnTx/>
                <a:uFillTx/>
                <a:latin typeface="+mn-lt"/>
                <a:ea typeface="+mn-ea"/>
                <a:cs typeface="+mn-cs"/>
              </a:rPr>
              <a:t>　　　　　</a:t>
            </a:r>
            <a:r>
              <a:rPr kumimoji="1" lang="ja-JP" altLang="en-US" sz="1100" dirty="0">
                <a:latin typeface="+mn-lt"/>
                <a:cs typeface="+mn-cs"/>
              </a:rPr>
              <a:t>団体</a:t>
            </a:r>
            <a:r>
              <a:rPr kumimoji="1" lang="ja-JP" altLang="en-US" sz="1100" b="0" i="0" u="none" strike="noStrike" kern="1200" cap="none" spc="0" normalizeH="0" baseline="0" noProof="0" dirty="0">
                <a:ln>
                  <a:noFill/>
                </a:ln>
                <a:effectLst/>
                <a:uLnTx/>
                <a:uFillTx/>
                <a:latin typeface="+mn-lt"/>
                <a:ea typeface="+mn-ea"/>
                <a:cs typeface="+mn-cs"/>
              </a:rPr>
              <a:t>名：　　　　　　　　　　　　　　　　　　</a:t>
            </a:r>
          </a:p>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dirty="0">
                <a:ln>
                  <a:noFill/>
                </a:ln>
                <a:effectLst/>
                <a:uLnTx/>
                <a:uFillTx/>
                <a:latin typeface="+mn-lt"/>
                <a:ea typeface="+mn-ea"/>
                <a:cs typeface="+mn-cs"/>
              </a:rPr>
              <a:t>　　　　　代表者：　（役職名）　　　　　　　　（氏名）　　　　　　　　</a:t>
            </a:r>
            <a:endParaRPr kumimoji="1" lang="en-US" altLang="ja-JP" sz="1100" b="0" i="0" u="none" strike="noStrike" kern="1200" cap="none" spc="0" normalizeH="0" baseline="0" noProof="0" dirty="0">
              <a:ln>
                <a:noFill/>
              </a:ln>
              <a:effectLst/>
              <a:uLnTx/>
              <a:uFillTx/>
              <a:latin typeface="+mn-lt"/>
              <a:ea typeface="+mn-ea"/>
              <a:cs typeface="+mn-cs"/>
            </a:endParaRPr>
          </a:p>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endParaRPr kumimoji="1" lang="ja-JP" altLang="en-US" sz="1100" b="0" i="0" u="none" strike="noStrike" kern="1200" cap="none" spc="0" normalizeH="0" baseline="0" noProof="0" dirty="0">
              <a:ln>
                <a:noFill/>
              </a:ln>
              <a:effectLst/>
              <a:uLnTx/>
              <a:uFillTx/>
              <a:latin typeface="+mn-lt"/>
              <a:ea typeface="+mn-ea"/>
              <a:cs typeface="+mn-cs"/>
            </a:endParaRPr>
          </a:p>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dirty="0">
                <a:ln>
                  <a:noFill/>
                </a:ln>
                <a:effectLst/>
                <a:uLnTx/>
                <a:uFillTx/>
                <a:latin typeface="+mn-lt"/>
                <a:ea typeface="+mn-ea"/>
                <a:cs typeface="+mn-cs"/>
              </a:rPr>
              <a:t>担当者）担当部署：　　　　　　　　　　　　　　　　　　</a:t>
            </a:r>
          </a:p>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dirty="0">
                <a:ln>
                  <a:noFill/>
                </a:ln>
                <a:effectLst/>
                <a:uLnTx/>
                <a:uFillTx/>
                <a:latin typeface="+mn-lt"/>
                <a:ea typeface="+mn-ea"/>
                <a:cs typeface="+mn-cs"/>
              </a:rPr>
              <a:t>　　　　氏　　名：　　　　　　　　　　　　　　　　　　</a:t>
            </a:r>
          </a:p>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dirty="0">
                <a:ln>
                  <a:noFill/>
                </a:ln>
                <a:effectLst/>
                <a:uLnTx/>
                <a:uFillTx/>
                <a:latin typeface="+mn-lt"/>
                <a:ea typeface="+mn-ea"/>
                <a:cs typeface="+mn-cs"/>
              </a:rPr>
              <a:t>　　　　　　</a:t>
            </a:r>
            <a:r>
              <a:rPr kumimoji="1" lang="en-US" altLang="ja-JP" sz="1100" b="0" i="0" u="none" strike="noStrike" kern="1200" cap="none" spc="0" normalizeH="0" baseline="0" noProof="0" dirty="0">
                <a:ln>
                  <a:noFill/>
                </a:ln>
                <a:effectLst/>
                <a:uLnTx/>
                <a:uFillTx/>
                <a:latin typeface="+mn-lt"/>
                <a:ea typeface="+mn-ea"/>
                <a:cs typeface="+mn-cs"/>
              </a:rPr>
              <a:t>F A X</a:t>
            </a:r>
            <a:r>
              <a:rPr kumimoji="1" lang="ja-JP" altLang="en-US" sz="1100" b="0" i="0" u="none" strike="noStrike" kern="1200" cap="none" spc="0" normalizeH="0" baseline="0" noProof="0" dirty="0">
                <a:ln>
                  <a:noFill/>
                </a:ln>
                <a:effectLst/>
                <a:uLnTx/>
                <a:uFillTx/>
                <a:latin typeface="+mn-lt"/>
                <a:ea typeface="+mn-ea"/>
                <a:cs typeface="+mn-cs"/>
              </a:rPr>
              <a:t>：　　　　　　　　　　　　　　　　　　</a:t>
            </a:r>
          </a:p>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dirty="0">
                <a:ln>
                  <a:noFill/>
                </a:ln>
                <a:effectLst/>
                <a:uLnTx/>
                <a:uFillTx/>
                <a:latin typeface="+mn-lt"/>
                <a:ea typeface="+mn-ea"/>
                <a:cs typeface="+mn-cs"/>
              </a:rPr>
              <a:t>　　　　　  </a:t>
            </a:r>
            <a:r>
              <a:rPr kumimoji="1" lang="en-US" altLang="ja-JP" sz="1100" b="0" i="0" u="none" strike="noStrike" kern="1200" cap="none" spc="0" normalizeH="0" baseline="0" noProof="0" dirty="0">
                <a:ln>
                  <a:noFill/>
                </a:ln>
                <a:effectLst/>
                <a:uLnTx/>
                <a:uFillTx/>
                <a:latin typeface="+mn-lt"/>
                <a:ea typeface="+mn-ea"/>
                <a:cs typeface="+mn-cs"/>
              </a:rPr>
              <a:t>E-mail</a:t>
            </a:r>
            <a:r>
              <a:rPr kumimoji="1" lang="ja-JP" altLang="en-US" sz="1100" b="0" i="0" u="none" strike="noStrike" kern="1200" cap="none" spc="0" normalizeH="0" baseline="0" noProof="0" dirty="0">
                <a:ln>
                  <a:noFill/>
                </a:ln>
                <a:effectLst/>
                <a:uLnTx/>
                <a:uFillTx/>
                <a:latin typeface="+mn-lt"/>
                <a:ea typeface="+mn-ea"/>
                <a:cs typeface="+mn-cs"/>
              </a:rPr>
              <a:t>：　</a:t>
            </a:r>
            <a:r>
              <a:rPr kumimoji="1" lang="ja-JP" altLang="en-US" sz="1400" b="0" i="0" u="none" strike="noStrike" kern="1200" cap="none" spc="0" normalizeH="0" baseline="0" noProof="0" dirty="0">
                <a:ln>
                  <a:noFill/>
                </a:ln>
                <a:effectLst/>
                <a:uLnTx/>
                <a:uFillTx/>
                <a:latin typeface="+mn-lt"/>
                <a:ea typeface="+mn-ea"/>
                <a:cs typeface="+mn-cs"/>
              </a:rPr>
              <a:t>　　　　　　　　　　　　　　　　　</a:t>
            </a:r>
          </a:p>
        </p:txBody>
      </p:sp>
      <p:sp>
        <p:nvSpPr>
          <p:cNvPr id="7" name="四角形: 角を丸くする 6">
            <a:extLst>
              <a:ext uri="{FF2B5EF4-FFF2-40B4-BE49-F238E27FC236}">
                <a16:creationId xmlns:a16="http://schemas.microsoft.com/office/drawing/2014/main" id="{751E6D75-AD38-2FD7-1616-CDE2DB6EDD99}"/>
              </a:ext>
            </a:extLst>
          </p:cNvPr>
          <p:cNvSpPr/>
          <p:nvPr/>
        </p:nvSpPr>
        <p:spPr>
          <a:xfrm>
            <a:off x="417600" y="797882"/>
            <a:ext cx="1125449" cy="362403"/>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kern="0">
                <a:solidFill>
                  <a:prstClr val="black"/>
                </a:solidFill>
                <a:latin typeface="+mn-ea"/>
                <a:cs typeface="+mn-cs"/>
              </a:rPr>
              <a:t>案件名</a:t>
            </a:r>
            <a:endParaRPr kumimoji="1" lang="ja-JP" altLang="en-US" sz="1200" b="0" i="0" u="none" strike="noStrike" kern="0" cap="none" spc="0" normalizeH="0" baseline="0" noProof="0">
              <a:ln>
                <a:noFill/>
              </a:ln>
              <a:solidFill>
                <a:prstClr val="black"/>
              </a:solidFill>
              <a:effectLst/>
              <a:uLnTx/>
              <a:uFillTx/>
              <a:latin typeface="+mn-ea"/>
              <a:cs typeface="+mn-cs"/>
            </a:endParaRPr>
          </a:p>
        </p:txBody>
      </p:sp>
      <p:sp>
        <p:nvSpPr>
          <p:cNvPr id="8" name="四角形: 角を丸くする 7">
            <a:extLst>
              <a:ext uri="{FF2B5EF4-FFF2-40B4-BE49-F238E27FC236}">
                <a16:creationId xmlns:a16="http://schemas.microsoft.com/office/drawing/2014/main" id="{27E44681-3432-F383-0D69-8FC7A30626F4}"/>
              </a:ext>
            </a:extLst>
          </p:cNvPr>
          <p:cNvSpPr/>
          <p:nvPr/>
        </p:nvSpPr>
        <p:spPr>
          <a:xfrm>
            <a:off x="1658983" y="797882"/>
            <a:ext cx="7722900" cy="362403"/>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a:r>
              <a:rPr lang="ja-JP" altLang="ja-JP" sz="1200" kern="100">
                <a:effectLst/>
                <a:latin typeface="+mn-ea"/>
                <a:cs typeface="Times New Roman" panose="02020603050405020304" pitchFamily="18" charset="0"/>
              </a:rPr>
              <a:t>令和７年度　官民協働プロジェクト推進事業</a:t>
            </a:r>
            <a:r>
              <a:rPr lang="ja-JP" altLang="en-US" sz="1200" kern="100">
                <a:effectLst/>
                <a:latin typeface="+mn-ea"/>
                <a:cs typeface="Times New Roman" panose="02020603050405020304" pitchFamily="18" charset="0"/>
              </a:rPr>
              <a:t>（</a:t>
            </a:r>
            <a:r>
              <a:rPr lang="ja-JP" altLang="ja-JP" sz="1200">
                <a:effectLst/>
                <a:latin typeface="+mn-ea"/>
                <a:cs typeface="Times New Roman" panose="02020603050405020304" pitchFamily="18" charset="0"/>
              </a:rPr>
              <a:t>デジタル技術等を活用した地域課題等の解決に向けた提案に関する募集</a:t>
            </a:r>
            <a:r>
              <a:rPr lang="ja-JP" altLang="en-US" sz="1200">
                <a:effectLst/>
                <a:latin typeface="+mn-ea"/>
                <a:cs typeface="Times New Roman" panose="02020603050405020304" pitchFamily="18" charset="0"/>
              </a:rPr>
              <a:t>）</a:t>
            </a:r>
            <a:endParaRPr kumimoji="1" lang="ja-JP" altLang="en-US" sz="1000" kern="0">
              <a:latin typeface="+mn-ea"/>
              <a:cs typeface="+mn-cs"/>
            </a:endParaRPr>
          </a:p>
        </p:txBody>
      </p:sp>
      <p:sp>
        <p:nvSpPr>
          <p:cNvPr id="9" name="テキスト ボックス 8">
            <a:extLst>
              <a:ext uri="{FF2B5EF4-FFF2-40B4-BE49-F238E27FC236}">
                <a16:creationId xmlns:a16="http://schemas.microsoft.com/office/drawing/2014/main" id="{CEBFC8ED-0710-889E-7125-0B454F41EC05}"/>
              </a:ext>
            </a:extLst>
          </p:cNvPr>
          <p:cNvSpPr txBox="1"/>
          <p:nvPr/>
        </p:nvSpPr>
        <p:spPr bwMode="gray">
          <a:xfrm>
            <a:off x="597600" y="1340932"/>
            <a:ext cx="8637840" cy="2167260"/>
          </a:xfrm>
          <a:prstGeom prst="rect">
            <a:avLst/>
          </a:prstGeom>
          <a:noFill/>
        </p:spPr>
        <p:txBody>
          <a:bodyPr wrap="square" lIns="0" tIns="0" rIns="0" bIns="0" rtlCol="0">
            <a:spAutoFit/>
          </a:bodyPr>
          <a:lstStyle/>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１．</a:t>
            </a:r>
            <a:endParaRPr kumimoji="1" lang="en-US" altLang="ja-JP" sz="1100">
              <a:solidFill>
                <a:prstClr val="black"/>
              </a:solidFill>
              <a:latin typeface="+mn-lt"/>
              <a:cs typeface="+mn-cs"/>
            </a:endParaRPr>
          </a:p>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endParaRPr kumimoji="1" lang="en-US" altLang="ja-JP" sz="1100" b="0" i="0" u="none" strike="noStrike" kern="1200" cap="none" spc="0" normalizeH="0" baseline="0" noProof="0">
              <a:ln>
                <a:noFill/>
              </a:ln>
              <a:solidFill>
                <a:prstClr val="black"/>
              </a:solidFill>
              <a:effectLst/>
              <a:uLnTx/>
              <a:uFillTx/>
              <a:latin typeface="+mn-lt"/>
              <a:ea typeface="+mn-ea"/>
              <a:cs typeface="+mn-cs"/>
            </a:endParaRPr>
          </a:p>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endParaRPr kumimoji="1" lang="en-US" altLang="ja-JP" sz="1100">
              <a:solidFill>
                <a:prstClr val="black"/>
              </a:solidFill>
              <a:latin typeface="+mn-lt"/>
              <a:cs typeface="+mn-cs"/>
            </a:endParaRPr>
          </a:p>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endParaRPr kumimoji="1" lang="en-US" altLang="ja-JP" sz="1100">
              <a:solidFill>
                <a:prstClr val="black"/>
              </a:solidFill>
              <a:latin typeface="+mn-lt"/>
              <a:cs typeface="+mn-cs"/>
            </a:endParaRPr>
          </a:p>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endParaRPr kumimoji="1" lang="en-US" altLang="ja-JP" sz="1100" b="0" i="0" u="none" strike="noStrike" kern="1200" cap="none" spc="0" normalizeH="0" baseline="0" noProof="0">
              <a:ln>
                <a:noFill/>
              </a:ln>
              <a:solidFill>
                <a:prstClr val="black"/>
              </a:solidFill>
              <a:effectLst/>
              <a:uLnTx/>
              <a:uFillTx/>
              <a:latin typeface="+mn-lt"/>
              <a:ea typeface="+mn-ea"/>
              <a:cs typeface="+mn-cs"/>
            </a:endParaRPr>
          </a:p>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endParaRPr kumimoji="1" lang="en-US" altLang="ja-JP" sz="1100">
              <a:solidFill>
                <a:prstClr val="black"/>
              </a:solidFill>
              <a:latin typeface="+mn-lt"/>
              <a:cs typeface="+mn-cs"/>
            </a:endParaRPr>
          </a:p>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a:ln>
                  <a:noFill/>
                </a:ln>
                <a:solidFill>
                  <a:prstClr val="black"/>
                </a:solidFill>
                <a:effectLst/>
                <a:uLnTx/>
                <a:uFillTx/>
                <a:latin typeface="+mn-lt"/>
                <a:ea typeface="+mn-ea"/>
                <a:cs typeface="+mn-cs"/>
              </a:rPr>
              <a:t>２．</a:t>
            </a:r>
            <a:endParaRPr kumimoji="1" lang="en-US" altLang="ja-JP" sz="1100" b="0" i="0" u="none" strike="noStrike" kern="1200" cap="none" spc="0" normalizeH="0" baseline="0" noProof="0">
              <a:ln>
                <a:noFill/>
              </a:ln>
              <a:solidFill>
                <a:prstClr val="black"/>
              </a:solidFill>
              <a:effectLst/>
              <a:uLnTx/>
              <a:uFillTx/>
              <a:latin typeface="+mn-lt"/>
              <a:ea typeface="+mn-ea"/>
              <a:cs typeface="+mn-cs"/>
            </a:endParaRPr>
          </a:p>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endParaRPr kumimoji="1" lang="en-US" altLang="ja-JP" sz="1100">
              <a:solidFill>
                <a:prstClr val="black"/>
              </a:solidFill>
              <a:latin typeface="+mn-lt"/>
              <a:cs typeface="+mn-cs"/>
            </a:endParaRPr>
          </a:p>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endParaRPr kumimoji="1" lang="en-US" altLang="ja-JP" sz="1100" b="0" i="0" u="none" strike="noStrike" kern="1200" cap="none" spc="0" normalizeH="0" baseline="0" noProof="0">
              <a:ln>
                <a:noFill/>
              </a:ln>
              <a:solidFill>
                <a:prstClr val="black"/>
              </a:solidFill>
              <a:effectLst/>
              <a:uLnTx/>
              <a:uFillTx/>
              <a:latin typeface="+mn-lt"/>
              <a:ea typeface="+mn-ea"/>
              <a:cs typeface="+mn-cs"/>
            </a:endParaRPr>
          </a:p>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endParaRPr kumimoji="1" lang="en-US" altLang="ja-JP" sz="1100" b="0" i="0" u="none" strike="noStrike" kern="1200" cap="none" spc="0" normalizeH="0" baseline="0" noProof="0">
              <a:ln>
                <a:noFill/>
              </a:ln>
              <a:solidFill>
                <a:prstClr val="black"/>
              </a:solidFill>
              <a:effectLst/>
              <a:uLnTx/>
              <a:uFillTx/>
              <a:latin typeface="+mn-lt"/>
              <a:ea typeface="+mn-ea"/>
              <a:cs typeface="+mn-cs"/>
            </a:endParaRPr>
          </a:p>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endParaRPr kumimoji="1" lang="en-US" altLang="ja-JP" sz="1100">
              <a:solidFill>
                <a:prstClr val="black"/>
              </a:solidFill>
              <a:latin typeface="+mn-lt"/>
              <a:cs typeface="+mn-cs"/>
            </a:endParaRPr>
          </a:p>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endParaRPr kumimoji="1" lang="en-US" altLang="ja-JP" sz="1100" b="0" i="0" u="none" strike="noStrike" kern="1200" cap="none" spc="0" normalizeH="0" baseline="0" noProof="0">
              <a:ln>
                <a:noFill/>
              </a:ln>
              <a:solidFill>
                <a:prstClr val="black"/>
              </a:solidFill>
              <a:effectLst/>
              <a:uLnTx/>
              <a:uFillTx/>
              <a:latin typeface="+mn-lt"/>
              <a:ea typeface="+mn-ea"/>
              <a:cs typeface="+mn-cs"/>
            </a:endParaRPr>
          </a:p>
          <a:p>
            <a:pPr marL="0" marR="0" indent="0" algn="l" defTabSz="990564" rtl="0" eaLnBrk="1" fontAlgn="auto" latinLnBrk="0" hangingPunct="1">
              <a:lnSpc>
                <a:spcPts val="13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３．</a:t>
            </a:r>
            <a:endParaRPr kumimoji="1" lang="ja-JP" altLang="en-US" sz="1400" b="0" i="0" u="none" strike="noStrike" kern="1200" cap="none" spc="0" normalizeH="0" baseline="0" noProof="0">
              <a:ln>
                <a:noFill/>
              </a:ln>
              <a:solidFill>
                <a:prstClr val="black"/>
              </a:solidFill>
              <a:effectLst/>
              <a:uLnTx/>
              <a:uFillTx/>
              <a:latin typeface="+mn-lt"/>
              <a:ea typeface="+mn-ea"/>
              <a:cs typeface="+mn-cs"/>
            </a:endParaRPr>
          </a:p>
        </p:txBody>
      </p:sp>
      <p:sp>
        <p:nvSpPr>
          <p:cNvPr id="10" name="テキスト ボックス 9">
            <a:extLst>
              <a:ext uri="{FF2B5EF4-FFF2-40B4-BE49-F238E27FC236}">
                <a16:creationId xmlns:a16="http://schemas.microsoft.com/office/drawing/2014/main" id="{7A9B3E18-6E9B-E050-4A6A-18AB0306D3B3}"/>
              </a:ext>
            </a:extLst>
          </p:cNvPr>
          <p:cNvSpPr txBox="1"/>
          <p:nvPr/>
        </p:nvSpPr>
        <p:spPr bwMode="gray">
          <a:xfrm>
            <a:off x="417600" y="4660863"/>
            <a:ext cx="1399032" cy="209224"/>
          </a:xfrm>
          <a:prstGeom prst="rect">
            <a:avLst/>
          </a:prstGeom>
          <a:noFill/>
        </p:spPr>
        <p:txBody>
          <a:bodyPr wrap="square" lIns="0" tIns="0" rIns="0" bIns="0" rtlCol="0">
            <a:spAutoFit/>
          </a:bodyPr>
          <a:lstStyle/>
          <a:p>
            <a:pPr marL="0" marR="0" indent="0" algn="l" defTabSz="990564" rtl="0" eaLnBrk="1" fontAlgn="auto" latinLnBrk="0" hangingPunct="1">
              <a:lnSpc>
                <a:spcPts val="18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徳島県知事</a:t>
            </a:r>
            <a:r>
              <a:rPr kumimoji="1" lang="ja-JP" altLang="en-US" sz="1100" b="0" i="0" u="none" strike="noStrike" kern="1200" cap="none" spc="0" normalizeH="0" baseline="0" noProof="0">
                <a:ln>
                  <a:noFill/>
                </a:ln>
                <a:solidFill>
                  <a:prstClr val="black"/>
                </a:solidFill>
                <a:effectLst/>
                <a:uLnTx/>
                <a:uFillTx/>
                <a:latin typeface="+mn-lt"/>
                <a:ea typeface="+mn-ea"/>
                <a:cs typeface="+mn-cs"/>
              </a:rPr>
              <a:t>　様</a:t>
            </a:r>
          </a:p>
        </p:txBody>
      </p:sp>
    </p:spTree>
    <p:extLst>
      <p:ext uri="{BB962C8B-B14F-4D97-AF65-F5344CB8AC3E}">
        <p14:creationId xmlns:p14="http://schemas.microsoft.com/office/powerpoint/2010/main" val="1601412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3315ADB0-0A84-7CF0-3021-E3C29FFC30AE}"/>
              </a:ext>
            </a:extLst>
          </p:cNvPr>
          <p:cNvSpPr txBox="1"/>
          <p:nvPr/>
        </p:nvSpPr>
        <p:spPr>
          <a:xfrm>
            <a:off x="153988" y="125527"/>
            <a:ext cx="9309608" cy="400110"/>
          </a:xfrm>
          <a:prstGeom prst="rect">
            <a:avLst/>
          </a:prstGeom>
          <a:noFill/>
        </p:spPr>
        <p:txBody>
          <a:bodyPr wrap="square" rtlCol="0">
            <a:spAutoFit/>
          </a:bodyPr>
          <a:lstStyle/>
          <a:p>
            <a:pPr fontAlgn="auto">
              <a:spcBef>
                <a:spcPts val="0"/>
              </a:spcBef>
              <a:spcAft>
                <a:spcPts val="0"/>
              </a:spcAft>
            </a:pPr>
            <a:r>
              <a:rPr kumimoji="1" lang="ja-JP" altLang="en-US" sz="2000" b="1">
                <a:solidFill>
                  <a:prstClr val="white"/>
                </a:solidFill>
                <a:latin typeface="Meiryo UI" panose="020B0604030504040204" pitchFamily="50" charset="-128"/>
                <a:ea typeface="Meiryo UI" panose="020B0604030504040204" pitchFamily="50" charset="-128"/>
                <a:cs typeface="+mn-cs"/>
              </a:rPr>
              <a:t>提案フォーマット案</a:t>
            </a:r>
          </a:p>
        </p:txBody>
      </p:sp>
      <p:sp>
        <p:nvSpPr>
          <p:cNvPr id="4" name="テキスト ボックス 3">
            <a:extLst>
              <a:ext uri="{FF2B5EF4-FFF2-40B4-BE49-F238E27FC236}">
                <a16:creationId xmlns:a16="http://schemas.microsoft.com/office/drawing/2014/main" id="{2EA7B675-4EF3-F78C-D520-5B7849CE4D3D}"/>
              </a:ext>
            </a:extLst>
          </p:cNvPr>
          <p:cNvSpPr txBox="1"/>
          <p:nvPr/>
        </p:nvSpPr>
        <p:spPr>
          <a:xfrm>
            <a:off x="16176" y="3652"/>
            <a:ext cx="4909482" cy="465577"/>
          </a:xfrm>
          <a:prstGeom prst="rect">
            <a:avLst/>
          </a:prstGeom>
          <a:noFill/>
        </p:spPr>
        <p:txBody>
          <a:bodyPr wrap="square" rtlCol="0">
            <a:spAutoFit/>
          </a:bodyPr>
          <a:lstStyle/>
          <a:p>
            <a:pPr>
              <a:lnSpc>
                <a:spcPct val="150000"/>
              </a:lnSpc>
            </a:pPr>
            <a:r>
              <a:rPr lang="en-US" altLang="ja-JP" sz="1800" b="1" u="sng">
                <a:solidFill>
                  <a:srgbClr val="002060"/>
                </a:solidFill>
                <a:effectLst>
                  <a:outerShdw blurRad="38100" dist="38100" dir="2700000" algn="tl">
                    <a:srgbClr val="000000">
                      <a:alpha val="43137"/>
                    </a:srgbClr>
                  </a:outerShdw>
                </a:effectLst>
                <a:latin typeface="游ゴシック" panose="020B0400000000000000" pitchFamily="50" charset="-128"/>
              </a:rPr>
              <a:t>【</a:t>
            </a:r>
            <a:r>
              <a:rPr lang="ja-JP" altLang="en-US" sz="1800" b="1" u="sng">
                <a:solidFill>
                  <a:srgbClr val="002060"/>
                </a:solidFill>
                <a:effectLst>
                  <a:outerShdw blurRad="38100" dist="38100" dir="2700000" algn="tl">
                    <a:srgbClr val="000000">
                      <a:alpha val="43137"/>
                    </a:srgbClr>
                  </a:outerShdw>
                </a:effectLst>
                <a:latin typeface="游ゴシック" panose="020B0400000000000000" pitchFamily="50" charset="-128"/>
              </a:rPr>
              <a:t>様式第２号</a:t>
            </a:r>
            <a:r>
              <a:rPr lang="en-US" altLang="ja-JP" sz="1800" b="1" u="sng">
                <a:solidFill>
                  <a:srgbClr val="002060"/>
                </a:solidFill>
                <a:effectLst>
                  <a:outerShdw blurRad="38100" dist="38100" dir="2700000" algn="tl">
                    <a:srgbClr val="000000">
                      <a:alpha val="43137"/>
                    </a:srgbClr>
                  </a:outerShdw>
                </a:effectLst>
                <a:latin typeface="游ゴシック" panose="020B0400000000000000" pitchFamily="50" charset="-128"/>
              </a:rPr>
              <a:t>】</a:t>
            </a:r>
            <a:r>
              <a:rPr lang="ja-JP" altLang="en-US" sz="1800" b="1" u="sng">
                <a:solidFill>
                  <a:srgbClr val="002060"/>
                </a:solidFill>
                <a:effectLst>
                  <a:outerShdw blurRad="38100" dist="38100" dir="2700000" algn="tl">
                    <a:srgbClr val="000000">
                      <a:alpha val="43137"/>
                    </a:srgbClr>
                  </a:outerShdw>
                </a:effectLst>
                <a:latin typeface="游ゴシック" panose="020B0400000000000000" pitchFamily="50" charset="-128"/>
              </a:rPr>
              <a:t>　参加表明①</a:t>
            </a:r>
          </a:p>
        </p:txBody>
      </p:sp>
      <p:sp>
        <p:nvSpPr>
          <p:cNvPr id="6" name="四角形: 角を丸くする 5">
            <a:extLst>
              <a:ext uri="{FF2B5EF4-FFF2-40B4-BE49-F238E27FC236}">
                <a16:creationId xmlns:a16="http://schemas.microsoft.com/office/drawing/2014/main" id="{32D12A2F-8218-39F6-242C-589D55263A81}"/>
              </a:ext>
            </a:extLst>
          </p:cNvPr>
          <p:cNvSpPr/>
          <p:nvPr/>
        </p:nvSpPr>
        <p:spPr>
          <a:xfrm>
            <a:off x="417600" y="467512"/>
            <a:ext cx="8964283" cy="271365"/>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400" b="1" kern="0">
                <a:solidFill>
                  <a:prstClr val="white"/>
                </a:solidFill>
                <a:latin typeface="+mn-ea"/>
                <a:cs typeface="+mn-cs"/>
              </a:rPr>
              <a:t>参加表明書</a:t>
            </a:r>
            <a:endParaRPr kumimoji="1" lang="ja-JP" altLang="en-US" sz="1400" b="1" i="0" u="none" strike="noStrike" kern="0" cap="none" spc="0" normalizeH="0" baseline="0" noProof="0">
              <a:ln>
                <a:noFill/>
              </a:ln>
              <a:solidFill>
                <a:prstClr val="white"/>
              </a:solidFill>
              <a:effectLst/>
              <a:uLnTx/>
              <a:uFillTx/>
              <a:latin typeface="+mn-ea"/>
              <a:cs typeface="+mn-cs"/>
            </a:endParaRPr>
          </a:p>
        </p:txBody>
      </p:sp>
      <p:sp>
        <p:nvSpPr>
          <p:cNvPr id="7" name="四角形: 角を丸くする 6">
            <a:extLst>
              <a:ext uri="{FF2B5EF4-FFF2-40B4-BE49-F238E27FC236}">
                <a16:creationId xmlns:a16="http://schemas.microsoft.com/office/drawing/2014/main" id="{E91966A4-E485-B8AB-4A4F-32352D00DB65}"/>
              </a:ext>
            </a:extLst>
          </p:cNvPr>
          <p:cNvSpPr/>
          <p:nvPr/>
        </p:nvSpPr>
        <p:spPr>
          <a:xfrm>
            <a:off x="417600" y="811214"/>
            <a:ext cx="1125449" cy="1233751"/>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kern="0">
                <a:solidFill>
                  <a:prstClr val="black"/>
                </a:solidFill>
                <a:latin typeface="+mn-ea"/>
                <a:cs typeface="+mn-cs"/>
              </a:rPr>
              <a:t>案件名</a:t>
            </a:r>
            <a:endParaRPr kumimoji="1" lang="ja-JP" altLang="en-US" sz="1200" b="0" i="0" u="none" strike="noStrike" kern="0" cap="none" spc="0" normalizeH="0" baseline="0" noProof="0">
              <a:ln>
                <a:noFill/>
              </a:ln>
              <a:solidFill>
                <a:prstClr val="black"/>
              </a:solidFill>
              <a:effectLst/>
              <a:uLnTx/>
              <a:uFillTx/>
              <a:latin typeface="+mn-ea"/>
              <a:cs typeface="+mn-cs"/>
            </a:endParaRPr>
          </a:p>
        </p:txBody>
      </p:sp>
      <p:sp>
        <p:nvSpPr>
          <p:cNvPr id="8" name="四角形: 角を丸くする 7">
            <a:extLst>
              <a:ext uri="{FF2B5EF4-FFF2-40B4-BE49-F238E27FC236}">
                <a16:creationId xmlns:a16="http://schemas.microsoft.com/office/drawing/2014/main" id="{30662032-4542-E816-8794-C3B40D52B023}"/>
              </a:ext>
            </a:extLst>
          </p:cNvPr>
          <p:cNvSpPr/>
          <p:nvPr/>
        </p:nvSpPr>
        <p:spPr>
          <a:xfrm>
            <a:off x="1658983" y="811213"/>
            <a:ext cx="7722900" cy="1233751"/>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a:r>
              <a:rPr lang="ja-JP" altLang="ja-JP" sz="1200" kern="100">
                <a:effectLst/>
                <a:latin typeface="+mn-ea"/>
                <a:cs typeface="Times New Roman" panose="02020603050405020304" pitchFamily="18" charset="0"/>
              </a:rPr>
              <a:t>令和７年度　官民協働プロジェクト推進事業</a:t>
            </a:r>
            <a:endParaRPr lang="en-US" altLang="ja-JP" sz="1200" kern="100">
              <a:effectLst/>
              <a:latin typeface="+mn-ea"/>
              <a:cs typeface="Times New Roman" panose="02020603050405020304" pitchFamily="18" charset="0"/>
            </a:endParaRPr>
          </a:p>
          <a:p>
            <a:pPr algn="ctr"/>
            <a:r>
              <a:rPr lang="ja-JP" altLang="en-US" sz="1200" kern="100">
                <a:effectLst/>
                <a:latin typeface="+mn-ea"/>
                <a:cs typeface="Times New Roman" panose="02020603050405020304" pitchFamily="18" charset="0"/>
              </a:rPr>
              <a:t>（</a:t>
            </a:r>
            <a:r>
              <a:rPr lang="ja-JP" altLang="ja-JP" sz="1200">
                <a:effectLst/>
                <a:latin typeface="+mn-ea"/>
                <a:cs typeface="Times New Roman" panose="02020603050405020304" pitchFamily="18" charset="0"/>
              </a:rPr>
              <a:t>デジタル技術等を活用した地域課題等の解決に向けた提案に関する募集</a:t>
            </a:r>
            <a:r>
              <a:rPr lang="ja-JP" altLang="en-US" sz="1200">
                <a:effectLst/>
                <a:latin typeface="+mn-ea"/>
                <a:cs typeface="Times New Roman" panose="02020603050405020304" pitchFamily="18" charset="0"/>
              </a:rPr>
              <a:t>）</a:t>
            </a:r>
            <a:endParaRPr kumimoji="1" lang="ja-JP" altLang="en-US" sz="1000" kern="0">
              <a:latin typeface="+mn-ea"/>
              <a:cs typeface="+mn-cs"/>
            </a:endParaRPr>
          </a:p>
        </p:txBody>
      </p:sp>
      <p:sp>
        <p:nvSpPr>
          <p:cNvPr id="9" name="四角形: 角を丸くする 8">
            <a:extLst>
              <a:ext uri="{FF2B5EF4-FFF2-40B4-BE49-F238E27FC236}">
                <a16:creationId xmlns:a16="http://schemas.microsoft.com/office/drawing/2014/main" id="{0990E0B6-D59E-38C6-739A-43902A2CD8A3}"/>
              </a:ext>
            </a:extLst>
          </p:cNvPr>
          <p:cNvSpPr/>
          <p:nvPr/>
        </p:nvSpPr>
        <p:spPr>
          <a:xfrm>
            <a:off x="417600" y="2168157"/>
            <a:ext cx="1125449" cy="1233751"/>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kern="0">
                <a:solidFill>
                  <a:prstClr val="black"/>
                </a:solidFill>
                <a:latin typeface="+mn-ea"/>
                <a:cs typeface="+mn-cs"/>
              </a:rPr>
              <a:t>参加表明</a:t>
            </a:r>
            <a:endParaRPr kumimoji="1" lang="ja-JP" altLang="en-US" sz="1200" b="0" i="0" u="none" strike="noStrike" kern="0" cap="none" spc="0" normalizeH="0" baseline="0" noProof="0">
              <a:ln>
                <a:noFill/>
              </a:ln>
              <a:solidFill>
                <a:prstClr val="black"/>
              </a:solidFill>
              <a:effectLst/>
              <a:uLnTx/>
              <a:uFillTx/>
              <a:latin typeface="+mn-ea"/>
              <a:cs typeface="+mn-cs"/>
            </a:endParaRPr>
          </a:p>
        </p:txBody>
      </p:sp>
      <p:sp>
        <p:nvSpPr>
          <p:cNvPr id="10" name="四角形: 角を丸くする 9">
            <a:extLst>
              <a:ext uri="{FF2B5EF4-FFF2-40B4-BE49-F238E27FC236}">
                <a16:creationId xmlns:a16="http://schemas.microsoft.com/office/drawing/2014/main" id="{27EEFD81-6F23-0AB8-2AAB-9FE147F1D606}"/>
              </a:ext>
            </a:extLst>
          </p:cNvPr>
          <p:cNvSpPr/>
          <p:nvPr/>
        </p:nvSpPr>
        <p:spPr>
          <a:xfrm>
            <a:off x="1657306" y="2168157"/>
            <a:ext cx="5181644" cy="1233751"/>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200" kern="0">
                <a:solidFill>
                  <a:prstClr val="black"/>
                </a:solidFill>
                <a:latin typeface="+mn-ea"/>
                <a:cs typeface="+mn-cs"/>
              </a:rPr>
              <a:t>標記案件の提案書に基づく選定の参加について、関心がありますので、</a:t>
            </a:r>
            <a:br>
              <a:rPr kumimoji="1" lang="en-US" altLang="ja-JP" sz="1200" kern="0">
                <a:solidFill>
                  <a:prstClr val="black"/>
                </a:solidFill>
                <a:latin typeface="+mn-ea"/>
                <a:cs typeface="+mn-cs"/>
              </a:rPr>
            </a:br>
            <a:r>
              <a:rPr kumimoji="1" lang="ja-JP" altLang="en-US" sz="1200" kern="0">
                <a:solidFill>
                  <a:prstClr val="black"/>
                </a:solidFill>
                <a:latin typeface="+mn-ea"/>
                <a:cs typeface="+mn-cs"/>
              </a:rPr>
              <a:t>参加表明書を提出します。</a:t>
            </a:r>
          </a:p>
        </p:txBody>
      </p:sp>
      <p:sp>
        <p:nvSpPr>
          <p:cNvPr id="11" name="四角形: 角を丸くする 10">
            <a:extLst>
              <a:ext uri="{FF2B5EF4-FFF2-40B4-BE49-F238E27FC236}">
                <a16:creationId xmlns:a16="http://schemas.microsoft.com/office/drawing/2014/main" id="{6CB39270-C7E6-103D-B610-0868E4114306}"/>
              </a:ext>
            </a:extLst>
          </p:cNvPr>
          <p:cNvSpPr/>
          <p:nvPr/>
        </p:nvSpPr>
        <p:spPr>
          <a:xfrm>
            <a:off x="6985189" y="2168157"/>
            <a:ext cx="2387914" cy="1233751"/>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200" kern="0">
                <a:solidFill>
                  <a:prstClr val="black"/>
                </a:solidFill>
                <a:latin typeface="+mn-ea"/>
                <a:cs typeface="+mn-cs"/>
              </a:rPr>
              <a:t>令和７年　　月　　日</a:t>
            </a:r>
          </a:p>
        </p:txBody>
      </p:sp>
      <p:sp>
        <p:nvSpPr>
          <p:cNvPr id="12" name="四角形: 角を丸くする 11">
            <a:extLst>
              <a:ext uri="{FF2B5EF4-FFF2-40B4-BE49-F238E27FC236}">
                <a16:creationId xmlns:a16="http://schemas.microsoft.com/office/drawing/2014/main" id="{98BF5175-2CA5-8D57-3E6B-8CBC848483B5}"/>
              </a:ext>
            </a:extLst>
          </p:cNvPr>
          <p:cNvSpPr/>
          <p:nvPr/>
        </p:nvSpPr>
        <p:spPr>
          <a:xfrm>
            <a:off x="417600" y="3525101"/>
            <a:ext cx="8964283" cy="2939707"/>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200" b="0" i="0" u="none" strike="noStrike" kern="0" cap="none" spc="0" normalizeH="0" baseline="0" noProof="0">
              <a:ln>
                <a:noFill/>
              </a:ln>
              <a:effectLst/>
              <a:uLnTx/>
              <a:uFillTx/>
              <a:latin typeface="+mn-ea"/>
              <a:cs typeface="+mn-cs"/>
            </a:endParaRPr>
          </a:p>
        </p:txBody>
      </p:sp>
      <p:sp>
        <p:nvSpPr>
          <p:cNvPr id="13" name="テキスト ボックス 12">
            <a:extLst>
              <a:ext uri="{FF2B5EF4-FFF2-40B4-BE49-F238E27FC236}">
                <a16:creationId xmlns:a16="http://schemas.microsoft.com/office/drawing/2014/main" id="{1B768FD1-8807-EC72-0B1F-23BDAA26F953}"/>
              </a:ext>
            </a:extLst>
          </p:cNvPr>
          <p:cNvSpPr txBox="1"/>
          <p:nvPr/>
        </p:nvSpPr>
        <p:spPr bwMode="gray">
          <a:xfrm>
            <a:off x="1847088" y="4230521"/>
            <a:ext cx="6793991" cy="2065758"/>
          </a:xfrm>
          <a:prstGeom prst="rect">
            <a:avLst/>
          </a:prstGeom>
          <a:noFill/>
        </p:spPr>
        <p:txBody>
          <a:bodyPr wrap="square" lIns="0" tIns="0" rIns="0" bIns="0" rtlCol="0">
            <a:spAutoFit/>
          </a:bodyPr>
          <a:lstStyle/>
          <a:p>
            <a:pPr marL="0" marR="0" indent="0" algn="l" defTabSz="990564" rtl="0" eaLnBrk="1" fontAlgn="auto" latinLnBrk="0" hangingPunct="1">
              <a:lnSpc>
                <a:spcPts val="1800"/>
              </a:lnSpc>
              <a:spcBef>
                <a:spcPts val="0"/>
              </a:spcBef>
              <a:spcAft>
                <a:spcPts val="0"/>
              </a:spcAft>
              <a:buClrTx/>
              <a:buSzPct val="100000"/>
              <a:buFont typeface="Wingdings" panose="05000000000000000000" pitchFamily="2" charset="2"/>
              <a:buNone/>
              <a:tabLst/>
            </a:pPr>
            <a:r>
              <a:rPr kumimoji="1" lang="ja-JP" altLang="en-US" sz="1400" b="0" i="0" u="none" strike="noStrike" kern="1200" cap="none" spc="0" normalizeH="0" baseline="0" noProof="0" dirty="0">
                <a:ln>
                  <a:noFill/>
                </a:ln>
                <a:effectLst/>
                <a:uLnTx/>
                <a:uFillTx/>
                <a:latin typeface="+mn-lt"/>
                <a:ea typeface="+mn-ea"/>
                <a:cs typeface="+mn-cs"/>
              </a:rPr>
              <a:t>提出者）住　　所：　　　　　　　　　　　　　　　　　　</a:t>
            </a:r>
          </a:p>
          <a:p>
            <a:pPr marL="0" marR="0" indent="0" algn="l" defTabSz="990564" rtl="0" eaLnBrk="1" fontAlgn="auto" latinLnBrk="0" hangingPunct="1">
              <a:lnSpc>
                <a:spcPts val="1800"/>
              </a:lnSpc>
              <a:spcBef>
                <a:spcPts val="0"/>
              </a:spcBef>
              <a:spcAft>
                <a:spcPts val="0"/>
              </a:spcAft>
              <a:buClrTx/>
              <a:buSzPct val="100000"/>
              <a:buFont typeface="Wingdings" panose="05000000000000000000" pitchFamily="2" charset="2"/>
              <a:buNone/>
              <a:tabLst/>
            </a:pPr>
            <a:r>
              <a:rPr kumimoji="1" lang="ja-JP" altLang="en-US" sz="1400" dirty="0">
                <a:latin typeface="+mn-lt"/>
                <a:cs typeface="+mn-cs"/>
              </a:rPr>
              <a:t>　　　　</a:t>
            </a:r>
            <a:r>
              <a:rPr kumimoji="1" lang="ja-JP" altLang="en-US" sz="1400" b="0" i="0" u="none" strike="noStrike" kern="1200" cap="none" spc="0" normalizeH="0" baseline="0" noProof="0" dirty="0">
                <a:ln>
                  <a:noFill/>
                </a:ln>
                <a:effectLst/>
                <a:uLnTx/>
                <a:uFillTx/>
                <a:latin typeface="+mn-lt"/>
                <a:ea typeface="+mn-ea"/>
                <a:cs typeface="+mn-cs"/>
              </a:rPr>
              <a:t>電話番号：　　　　　　　　　　　　　　　　　　</a:t>
            </a:r>
          </a:p>
          <a:p>
            <a:pPr marL="0" marR="0" indent="0" algn="l" defTabSz="990564" rtl="0" eaLnBrk="1" fontAlgn="auto" latinLnBrk="0" hangingPunct="1">
              <a:lnSpc>
                <a:spcPts val="1800"/>
              </a:lnSpc>
              <a:spcBef>
                <a:spcPts val="0"/>
              </a:spcBef>
              <a:spcAft>
                <a:spcPts val="0"/>
              </a:spcAft>
              <a:buClrTx/>
              <a:buSzPct val="100000"/>
              <a:buFont typeface="Wingdings" panose="05000000000000000000" pitchFamily="2" charset="2"/>
              <a:buNone/>
              <a:tabLst/>
            </a:pPr>
            <a:r>
              <a:rPr kumimoji="1" lang="ja-JP" altLang="en-US" sz="1400" b="0" i="0" u="none" strike="noStrike" kern="1200" cap="none" spc="0" normalizeH="0" baseline="0" noProof="0" dirty="0">
                <a:ln>
                  <a:noFill/>
                </a:ln>
                <a:effectLst/>
                <a:uLnTx/>
                <a:uFillTx/>
                <a:latin typeface="+mn-lt"/>
                <a:ea typeface="+mn-ea"/>
                <a:cs typeface="+mn-cs"/>
              </a:rPr>
              <a:t>　　　　　団体名：　　　　　　　　　　　　　　　　　　</a:t>
            </a:r>
          </a:p>
          <a:p>
            <a:pPr marL="0" marR="0" indent="0" algn="l" defTabSz="990564" rtl="0" eaLnBrk="1" fontAlgn="auto" latinLnBrk="0" hangingPunct="1">
              <a:lnSpc>
                <a:spcPts val="1800"/>
              </a:lnSpc>
              <a:spcBef>
                <a:spcPts val="0"/>
              </a:spcBef>
              <a:spcAft>
                <a:spcPts val="0"/>
              </a:spcAft>
              <a:buClrTx/>
              <a:buSzPct val="100000"/>
              <a:buFont typeface="Wingdings" panose="05000000000000000000" pitchFamily="2" charset="2"/>
              <a:buNone/>
              <a:tabLst/>
            </a:pPr>
            <a:r>
              <a:rPr kumimoji="1" lang="ja-JP" altLang="en-US" sz="1400" b="0" i="0" u="none" strike="noStrike" kern="1200" cap="none" spc="0" normalizeH="0" baseline="0" noProof="0" dirty="0">
                <a:ln>
                  <a:noFill/>
                </a:ln>
                <a:effectLst/>
                <a:uLnTx/>
                <a:uFillTx/>
                <a:latin typeface="+mn-lt"/>
                <a:ea typeface="+mn-ea"/>
                <a:cs typeface="+mn-cs"/>
              </a:rPr>
              <a:t>　　　　　代表者：　（役職名）　　　　　　　　（氏名）　　　　　　　　</a:t>
            </a:r>
            <a:endParaRPr kumimoji="1" lang="en-US" altLang="ja-JP" sz="1400" b="0" i="0" u="none" strike="noStrike" kern="1200" cap="none" spc="0" normalizeH="0" baseline="0" noProof="0" dirty="0">
              <a:ln>
                <a:noFill/>
              </a:ln>
              <a:effectLst/>
              <a:uLnTx/>
              <a:uFillTx/>
              <a:latin typeface="+mn-lt"/>
              <a:ea typeface="+mn-ea"/>
              <a:cs typeface="+mn-cs"/>
            </a:endParaRPr>
          </a:p>
          <a:p>
            <a:pPr marL="0" marR="0" indent="0" algn="l" defTabSz="990564" rtl="0" eaLnBrk="1" fontAlgn="auto" latinLnBrk="0" hangingPunct="1">
              <a:lnSpc>
                <a:spcPts val="1800"/>
              </a:lnSpc>
              <a:spcBef>
                <a:spcPts val="0"/>
              </a:spcBef>
              <a:spcAft>
                <a:spcPts val="0"/>
              </a:spcAft>
              <a:buClrTx/>
              <a:buSzPct val="100000"/>
              <a:buFont typeface="Wingdings" panose="05000000000000000000" pitchFamily="2" charset="2"/>
              <a:buNone/>
              <a:tabLst/>
            </a:pPr>
            <a:endParaRPr kumimoji="1" lang="ja-JP" altLang="en-US" sz="1400" b="0" i="0" u="none" strike="noStrike" kern="1200" cap="none" spc="0" normalizeH="0" baseline="0" noProof="0" dirty="0">
              <a:ln>
                <a:noFill/>
              </a:ln>
              <a:effectLst/>
              <a:uLnTx/>
              <a:uFillTx/>
              <a:latin typeface="+mn-lt"/>
              <a:ea typeface="+mn-ea"/>
              <a:cs typeface="+mn-cs"/>
            </a:endParaRPr>
          </a:p>
          <a:p>
            <a:pPr marL="0" marR="0" indent="0" algn="l" defTabSz="990564" rtl="0" eaLnBrk="1" fontAlgn="auto" latinLnBrk="0" hangingPunct="1">
              <a:lnSpc>
                <a:spcPts val="1800"/>
              </a:lnSpc>
              <a:spcBef>
                <a:spcPts val="0"/>
              </a:spcBef>
              <a:spcAft>
                <a:spcPts val="0"/>
              </a:spcAft>
              <a:buClrTx/>
              <a:buSzPct val="100000"/>
              <a:buFont typeface="Wingdings" panose="05000000000000000000" pitchFamily="2" charset="2"/>
              <a:buNone/>
              <a:tabLst/>
            </a:pPr>
            <a:r>
              <a:rPr kumimoji="1" lang="ja-JP" altLang="en-US" sz="1400" b="0" i="0" u="none" strike="noStrike" kern="1200" cap="none" spc="0" normalizeH="0" baseline="0" noProof="0" dirty="0">
                <a:ln>
                  <a:noFill/>
                </a:ln>
                <a:effectLst/>
                <a:uLnTx/>
                <a:uFillTx/>
                <a:latin typeface="+mn-lt"/>
                <a:ea typeface="+mn-ea"/>
                <a:cs typeface="+mn-cs"/>
              </a:rPr>
              <a:t>担当者）担当部署：　　　　　　　　　　　　　　　　　　</a:t>
            </a:r>
          </a:p>
          <a:p>
            <a:pPr marL="0" marR="0" indent="0" algn="l" defTabSz="990564" rtl="0" eaLnBrk="1" fontAlgn="auto" latinLnBrk="0" hangingPunct="1">
              <a:lnSpc>
                <a:spcPts val="1800"/>
              </a:lnSpc>
              <a:spcBef>
                <a:spcPts val="0"/>
              </a:spcBef>
              <a:spcAft>
                <a:spcPts val="0"/>
              </a:spcAft>
              <a:buClrTx/>
              <a:buSzPct val="100000"/>
              <a:buFont typeface="Wingdings" panose="05000000000000000000" pitchFamily="2" charset="2"/>
              <a:buNone/>
              <a:tabLst/>
            </a:pPr>
            <a:r>
              <a:rPr kumimoji="1" lang="ja-JP" altLang="en-US" sz="1400" b="0" i="0" u="none" strike="noStrike" kern="1200" cap="none" spc="0" normalizeH="0" baseline="0" noProof="0" dirty="0">
                <a:ln>
                  <a:noFill/>
                </a:ln>
                <a:effectLst/>
                <a:uLnTx/>
                <a:uFillTx/>
                <a:latin typeface="+mn-lt"/>
                <a:ea typeface="+mn-ea"/>
                <a:cs typeface="+mn-cs"/>
              </a:rPr>
              <a:t>　　　　氏　　名：　　　　　　　　　　　　　　　　　　</a:t>
            </a:r>
          </a:p>
          <a:p>
            <a:pPr marL="0" marR="0" indent="0" algn="l" defTabSz="990564" rtl="0" eaLnBrk="1" fontAlgn="auto" latinLnBrk="0" hangingPunct="1">
              <a:lnSpc>
                <a:spcPts val="1800"/>
              </a:lnSpc>
              <a:spcBef>
                <a:spcPts val="0"/>
              </a:spcBef>
              <a:spcAft>
                <a:spcPts val="0"/>
              </a:spcAft>
              <a:buClrTx/>
              <a:buSzPct val="100000"/>
              <a:buFont typeface="Wingdings" panose="05000000000000000000" pitchFamily="2" charset="2"/>
              <a:buNone/>
              <a:tabLst/>
            </a:pPr>
            <a:r>
              <a:rPr kumimoji="1" lang="ja-JP" altLang="en-US" sz="1400" b="0" i="0" u="none" strike="noStrike" kern="1200" cap="none" spc="0" normalizeH="0" baseline="0" noProof="0" dirty="0">
                <a:ln>
                  <a:noFill/>
                </a:ln>
                <a:effectLst/>
                <a:uLnTx/>
                <a:uFillTx/>
                <a:latin typeface="+mn-lt"/>
                <a:ea typeface="+mn-ea"/>
                <a:cs typeface="+mn-cs"/>
              </a:rPr>
              <a:t>　　　　　　</a:t>
            </a:r>
            <a:r>
              <a:rPr kumimoji="1" lang="en-US" altLang="ja-JP" sz="1400" b="0" i="0" u="none" strike="noStrike" kern="1200" cap="none" spc="0" normalizeH="0" baseline="0" noProof="0" dirty="0">
                <a:ln>
                  <a:noFill/>
                </a:ln>
                <a:effectLst/>
                <a:uLnTx/>
                <a:uFillTx/>
                <a:latin typeface="+mn-lt"/>
                <a:ea typeface="+mn-ea"/>
                <a:cs typeface="+mn-cs"/>
              </a:rPr>
              <a:t>F A X</a:t>
            </a:r>
            <a:r>
              <a:rPr kumimoji="1" lang="ja-JP" altLang="en-US" sz="1400" b="0" i="0" u="none" strike="noStrike" kern="1200" cap="none" spc="0" normalizeH="0" baseline="0" noProof="0" dirty="0">
                <a:ln>
                  <a:noFill/>
                </a:ln>
                <a:effectLst/>
                <a:uLnTx/>
                <a:uFillTx/>
                <a:latin typeface="+mn-lt"/>
                <a:ea typeface="+mn-ea"/>
                <a:cs typeface="+mn-cs"/>
              </a:rPr>
              <a:t>：　　　　　　　　　　　　　　　　　　</a:t>
            </a:r>
          </a:p>
          <a:p>
            <a:pPr marL="0" marR="0" indent="0" algn="l" defTabSz="990564" rtl="0" eaLnBrk="1" fontAlgn="auto" latinLnBrk="0" hangingPunct="1">
              <a:lnSpc>
                <a:spcPts val="1800"/>
              </a:lnSpc>
              <a:spcBef>
                <a:spcPts val="0"/>
              </a:spcBef>
              <a:spcAft>
                <a:spcPts val="0"/>
              </a:spcAft>
              <a:buClrTx/>
              <a:buSzPct val="100000"/>
              <a:buFont typeface="Wingdings" panose="05000000000000000000" pitchFamily="2" charset="2"/>
              <a:buNone/>
              <a:tabLst/>
            </a:pPr>
            <a:r>
              <a:rPr kumimoji="1" lang="ja-JP" altLang="en-US" sz="1400" b="0" i="0" u="none" strike="noStrike" kern="1200" cap="none" spc="0" normalizeH="0" baseline="0" noProof="0" dirty="0">
                <a:ln>
                  <a:noFill/>
                </a:ln>
                <a:effectLst/>
                <a:uLnTx/>
                <a:uFillTx/>
                <a:latin typeface="+mn-lt"/>
                <a:ea typeface="+mn-ea"/>
                <a:cs typeface="+mn-cs"/>
              </a:rPr>
              <a:t>　　　　　  </a:t>
            </a:r>
            <a:r>
              <a:rPr kumimoji="1" lang="en-US" altLang="ja-JP" sz="1400" b="0" i="0" u="none" strike="noStrike" kern="1200" cap="none" spc="0" normalizeH="0" baseline="0" noProof="0" dirty="0">
                <a:ln>
                  <a:noFill/>
                </a:ln>
                <a:effectLst/>
                <a:uLnTx/>
                <a:uFillTx/>
                <a:latin typeface="+mn-lt"/>
                <a:ea typeface="+mn-ea"/>
                <a:cs typeface="+mn-cs"/>
              </a:rPr>
              <a:t>E-mail</a:t>
            </a:r>
            <a:r>
              <a:rPr kumimoji="1" lang="ja-JP" altLang="en-US" sz="1400" b="0" i="0" u="none" strike="noStrike" kern="1200" cap="none" spc="0" normalizeH="0" baseline="0" noProof="0" dirty="0">
                <a:ln>
                  <a:noFill/>
                </a:ln>
                <a:effectLst/>
                <a:uLnTx/>
                <a:uFillTx/>
                <a:latin typeface="+mn-lt"/>
                <a:ea typeface="+mn-ea"/>
                <a:cs typeface="+mn-cs"/>
              </a:rPr>
              <a:t>：　　　　　　　　　　　　　　　　　　</a:t>
            </a:r>
          </a:p>
        </p:txBody>
      </p:sp>
      <p:sp>
        <p:nvSpPr>
          <p:cNvPr id="14" name="テキスト ボックス 13">
            <a:extLst>
              <a:ext uri="{FF2B5EF4-FFF2-40B4-BE49-F238E27FC236}">
                <a16:creationId xmlns:a16="http://schemas.microsoft.com/office/drawing/2014/main" id="{D212EECB-9047-7A0E-A0F1-F7075C1FC255}"/>
              </a:ext>
            </a:extLst>
          </p:cNvPr>
          <p:cNvSpPr txBox="1"/>
          <p:nvPr/>
        </p:nvSpPr>
        <p:spPr bwMode="gray">
          <a:xfrm>
            <a:off x="597600" y="3622494"/>
            <a:ext cx="1399032" cy="219099"/>
          </a:xfrm>
          <a:prstGeom prst="rect">
            <a:avLst/>
          </a:prstGeom>
          <a:noFill/>
        </p:spPr>
        <p:txBody>
          <a:bodyPr wrap="square" lIns="0" tIns="0" rIns="0" bIns="0" rtlCol="0">
            <a:spAutoFit/>
          </a:bodyPr>
          <a:lstStyle/>
          <a:p>
            <a:pPr marL="0" marR="0" indent="0" algn="l" defTabSz="990564" rtl="0" eaLnBrk="1" fontAlgn="auto" latinLnBrk="0" hangingPunct="1">
              <a:lnSpc>
                <a:spcPts val="1800"/>
              </a:lnSpc>
              <a:spcBef>
                <a:spcPts val="0"/>
              </a:spcBef>
              <a:spcAft>
                <a:spcPts val="0"/>
              </a:spcAft>
              <a:buClrTx/>
              <a:buSzPct val="100000"/>
              <a:buFont typeface="Wingdings" panose="05000000000000000000" pitchFamily="2" charset="2"/>
              <a:buNone/>
              <a:tabLst/>
            </a:pPr>
            <a:r>
              <a:rPr kumimoji="1" lang="ja-JP" altLang="en-US" sz="1400">
                <a:solidFill>
                  <a:prstClr val="black"/>
                </a:solidFill>
                <a:latin typeface="+mn-lt"/>
                <a:cs typeface="+mn-cs"/>
              </a:rPr>
              <a:t>徳島県知事</a:t>
            </a:r>
            <a:r>
              <a:rPr kumimoji="1" lang="ja-JP" altLang="en-US" sz="1400" b="0" i="0" u="none" strike="noStrike" kern="1200" cap="none" spc="0" normalizeH="0" baseline="0" noProof="0">
                <a:ln>
                  <a:noFill/>
                </a:ln>
                <a:solidFill>
                  <a:prstClr val="black"/>
                </a:solidFill>
                <a:effectLst/>
                <a:uLnTx/>
                <a:uFillTx/>
                <a:latin typeface="+mn-lt"/>
                <a:ea typeface="+mn-ea"/>
                <a:cs typeface="+mn-cs"/>
              </a:rPr>
              <a:t>　様</a:t>
            </a:r>
          </a:p>
        </p:txBody>
      </p:sp>
    </p:spTree>
    <p:extLst>
      <p:ext uri="{BB962C8B-B14F-4D97-AF65-F5344CB8AC3E}">
        <p14:creationId xmlns:p14="http://schemas.microsoft.com/office/powerpoint/2010/main" val="2240745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3315ADB0-0A84-7CF0-3021-E3C29FFC30AE}"/>
              </a:ext>
            </a:extLst>
          </p:cNvPr>
          <p:cNvSpPr txBox="1"/>
          <p:nvPr/>
        </p:nvSpPr>
        <p:spPr>
          <a:xfrm>
            <a:off x="153988" y="125527"/>
            <a:ext cx="9309608" cy="400110"/>
          </a:xfrm>
          <a:prstGeom prst="rect">
            <a:avLst/>
          </a:prstGeom>
          <a:noFill/>
        </p:spPr>
        <p:txBody>
          <a:bodyPr wrap="square" rtlCol="0">
            <a:spAutoFit/>
          </a:bodyPr>
          <a:lstStyle/>
          <a:p>
            <a:pPr fontAlgn="auto">
              <a:spcBef>
                <a:spcPts val="0"/>
              </a:spcBef>
              <a:spcAft>
                <a:spcPts val="0"/>
              </a:spcAft>
            </a:pPr>
            <a:r>
              <a:rPr kumimoji="1" lang="ja-JP" altLang="en-US" sz="2000" b="1">
                <a:solidFill>
                  <a:prstClr val="white"/>
                </a:solidFill>
                <a:latin typeface="Meiryo UI" panose="020B0604030504040204" pitchFamily="50" charset="-128"/>
                <a:ea typeface="Meiryo UI" panose="020B0604030504040204" pitchFamily="50" charset="-128"/>
                <a:cs typeface="+mn-cs"/>
              </a:rPr>
              <a:t>提案フォーマット案</a:t>
            </a:r>
          </a:p>
        </p:txBody>
      </p:sp>
      <p:sp>
        <p:nvSpPr>
          <p:cNvPr id="4" name="テキスト ボックス 3">
            <a:extLst>
              <a:ext uri="{FF2B5EF4-FFF2-40B4-BE49-F238E27FC236}">
                <a16:creationId xmlns:a16="http://schemas.microsoft.com/office/drawing/2014/main" id="{2EA7B675-4EF3-F78C-D520-5B7849CE4D3D}"/>
              </a:ext>
            </a:extLst>
          </p:cNvPr>
          <p:cNvSpPr txBox="1"/>
          <p:nvPr/>
        </p:nvSpPr>
        <p:spPr>
          <a:xfrm>
            <a:off x="16176" y="3652"/>
            <a:ext cx="4909482" cy="465577"/>
          </a:xfrm>
          <a:prstGeom prst="rect">
            <a:avLst/>
          </a:prstGeom>
          <a:noFill/>
        </p:spPr>
        <p:txBody>
          <a:bodyPr wrap="square" rtlCol="0">
            <a:spAutoFit/>
          </a:bodyPr>
          <a:lstStyle/>
          <a:p>
            <a:pPr>
              <a:lnSpc>
                <a:spcPct val="150000"/>
              </a:lnSpc>
            </a:pPr>
            <a:r>
              <a:rPr lang="en-US" altLang="ja-JP" sz="1800" b="1" u="sng">
                <a:solidFill>
                  <a:srgbClr val="002060"/>
                </a:solidFill>
                <a:effectLst>
                  <a:outerShdw blurRad="38100" dist="38100" dir="2700000" algn="tl">
                    <a:srgbClr val="000000">
                      <a:alpha val="43137"/>
                    </a:srgbClr>
                  </a:outerShdw>
                </a:effectLst>
                <a:latin typeface="游ゴシック" panose="020B0400000000000000" pitchFamily="50" charset="-128"/>
              </a:rPr>
              <a:t>【</a:t>
            </a:r>
            <a:r>
              <a:rPr lang="ja-JP" altLang="en-US" sz="1800" b="1" u="sng">
                <a:solidFill>
                  <a:srgbClr val="002060"/>
                </a:solidFill>
                <a:effectLst>
                  <a:outerShdw blurRad="38100" dist="38100" dir="2700000" algn="tl">
                    <a:srgbClr val="000000">
                      <a:alpha val="43137"/>
                    </a:srgbClr>
                  </a:outerShdw>
                </a:effectLst>
                <a:latin typeface="游ゴシック" panose="020B0400000000000000" pitchFamily="50" charset="-128"/>
              </a:rPr>
              <a:t>様式第２号</a:t>
            </a:r>
            <a:r>
              <a:rPr lang="en-US" altLang="ja-JP" sz="1800" b="1" u="sng">
                <a:solidFill>
                  <a:srgbClr val="002060"/>
                </a:solidFill>
                <a:effectLst>
                  <a:outerShdw blurRad="38100" dist="38100" dir="2700000" algn="tl">
                    <a:srgbClr val="000000">
                      <a:alpha val="43137"/>
                    </a:srgbClr>
                  </a:outerShdw>
                </a:effectLst>
                <a:latin typeface="游ゴシック" panose="020B0400000000000000" pitchFamily="50" charset="-128"/>
              </a:rPr>
              <a:t>】</a:t>
            </a:r>
            <a:r>
              <a:rPr lang="ja-JP" altLang="en-US" sz="1800" b="1" u="sng">
                <a:solidFill>
                  <a:srgbClr val="002060"/>
                </a:solidFill>
                <a:effectLst>
                  <a:outerShdw blurRad="38100" dist="38100" dir="2700000" algn="tl">
                    <a:srgbClr val="000000">
                      <a:alpha val="43137"/>
                    </a:srgbClr>
                  </a:outerShdw>
                </a:effectLst>
                <a:latin typeface="游ゴシック" panose="020B0400000000000000" pitchFamily="50" charset="-128"/>
              </a:rPr>
              <a:t>　参加表明②</a:t>
            </a:r>
          </a:p>
        </p:txBody>
      </p:sp>
      <p:sp>
        <p:nvSpPr>
          <p:cNvPr id="9" name="四角形: 角を丸くする 8">
            <a:extLst>
              <a:ext uri="{FF2B5EF4-FFF2-40B4-BE49-F238E27FC236}">
                <a16:creationId xmlns:a16="http://schemas.microsoft.com/office/drawing/2014/main" id="{8B013569-F22D-853D-2115-05C3B6BA238F}"/>
              </a:ext>
            </a:extLst>
          </p:cNvPr>
          <p:cNvSpPr/>
          <p:nvPr/>
        </p:nvSpPr>
        <p:spPr>
          <a:xfrm>
            <a:off x="415925" y="617221"/>
            <a:ext cx="8964283" cy="317618"/>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1" kern="0">
                <a:solidFill>
                  <a:prstClr val="white"/>
                </a:solidFill>
                <a:latin typeface="+mn-ea"/>
                <a:cs typeface="+mn-cs"/>
              </a:rPr>
              <a:t>実施体制説明書</a:t>
            </a:r>
            <a:endParaRPr kumimoji="1" lang="ja-JP" altLang="en-US" sz="1200" b="1" i="0" u="none" strike="noStrike" kern="0" cap="none" spc="0" normalizeH="0" baseline="0" noProof="0">
              <a:ln>
                <a:noFill/>
              </a:ln>
              <a:solidFill>
                <a:prstClr val="white"/>
              </a:solidFill>
              <a:effectLst/>
              <a:uLnTx/>
              <a:uFillTx/>
              <a:latin typeface="+mn-ea"/>
              <a:cs typeface="+mn-cs"/>
            </a:endParaRPr>
          </a:p>
        </p:txBody>
      </p:sp>
      <p:sp>
        <p:nvSpPr>
          <p:cNvPr id="10" name="四角形: 角を丸くする 9">
            <a:extLst>
              <a:ext uri="{FF2B5EF4-FFF2-40B4-BE49-F238E27FC236}">
                <a16:creationId xmlns:a16="http://schemas.microsoft.com/office/drawing/2014/main" id="{EF9DDD5E-D0F9-B157-AC6F-1299DE05673A}"/>
              </a:ext>
            </a:extLst>
          </p:cNvPr>
          <p:cNvSpPr/>
          <p:nvPr/>
        </p:nvSpPr>
        <p:spPr>
          <a:xfrm>
            <a:off x="415925" y="1026423"/>
            <a:ext cx="4357688" cy="5282301"/>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kern="0">
                <a:latin typeface="+mn-ea"/>
                <a:cs typeface="+mn-cs"/>
              </a:rPr>
              <a:t>＜事業運用体制＞</a:t>
            </a:r>
            <a:endParaRPr kumimoji="1" lang="ja-JP" altLang="en-US" sz="1200" b="0" i="0" u="none" strike="noStrike" kern="0" cap="none" spc="0" normalizeH="0" baseline="0" noProof="0">
              <a:ln>
                <a:noFill/>
              </a:ln>
              <a:effectLst/>
              <a:uLnTx/>
              <a:uFillTx/>
              <a:latin typeface="+mn-ea"/>
              <a:cs typeface="+mn-cs"/>
            </a:endParaRPr>
          </a:p>
        </p:txBody>
      </p:sp>
      <p:sp>
        <p:nvSpPr>
          <p:cNvPr id="11" name="Rectangle 10">
            <a:extLst>
              <a:ext uri="{FF2B5EF4-FFF2-40B4-BE49-F238E27FC236}">
                <a16:creationId xmlns:a16="http://schemas.microsoft.com/office/drawing/2014/main" id="{E44545CB-6E7C-70EC-E293-36F2C3137D19}"/>
              </a:ext>
            </a:extLst>
          </p:cNvPr>
          <p:cNvSpPr>
            <a:spLocks noChangeArrowheads="1"/>
          </p:cNvSpPr>
          <p:nvPr/>
        </p:nvSpPr>
        <p:spPr bwMode="auto">
          <a:xfrm>
            <a:off x="0" y="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cxnSp>
        <p:nvCxnSpPr>
          <p:cNvPr id="2056" name="_s2056">
            <a:extLst>
              <a:ext uri="{FF2B5EF4-FFF2-40B4-BE49-F238E27FC236}">
                <a16:creationId xmlns:a16="http://schemas.microsoft.com/office/drawing/2014/main" id="{84FD7A9F-B805-09A4-95E8-0CE301C62C6E}"/>
              </a:ext>
            </a:extLst>
          </p:cNvPr>
          <p:cNvCxnSpPr>
            <a:cxnSpLocks noChangeShapeType="1"/>
            <a:stCxn id="18" idx="0"/>
            <a:endCxn id="14" idx="2"/>
          </p:cNvCxnSpPr>
          <p:nvPr/>
        </p:nvCxnSpPr>
        <p:spPr bwMode="auto">
          <a:xfrm rot="16200000" flipV="1">
            <a:off x="3118008" y="1888571"/>
            <a:ext cx="412115" cy="1458593"/>
          </a:xfrm>
          <a:prstGeom prst="bentConnector3">
            <a:avLst>
              <a:gd name="adj1" fmla="val 50000"/>
            </a:avLst>
          </a:prstGeom>
          <a:noFill/>
          <a:ln w="28575">
            <a:solidFill>
              <a:srgbClr val="000000"/>
            </a:solidFill>
            <a:miter lim="800000"/>
            <a:headEnd/>
            <a:tailEnd/>
          </a:ln>
          <a:extLst>
            <a:ext uri="{909E8E84-426E-40DD-AFC4-6F175D3DCCD1}">
              <a14:hiddenFill xmlns:a14="http://schemas.microsoft.com/office/drawing/2010/main">
                <a:noFill/>
              </a14:hiddenFill>
            </a:ext>
          </a:extLst>
        </p:spPr>
      </p:cxnSp>
      <p:cxnSp>
        <p:nvCxnSpPr>
          <p:cNvPr id="2055" name="_s2055">
            <a:extLst>
              <a:ext uri="{FF2B5EF4-FFF2-40B4-BE49-F238E27FC236}">
                <a16:creationId xmlns:a16="http://schemas.microsoft.com/office/drawing/2014/main" id="{0C5C250F-608F-D062-BA2A-E1FBF3C0C6CB}"/>
              </a:ext>
            </a:extLst>
          </p:cNvPr>
          <p:cNvCxnSpPr>
            <a:cxnSpLocks noChangeShapeType="1"/>
            <a:stCxn id="17" idx="0"/>
            <a:endCxn id="14" idx="2"/>
          </p:cNvCxnSpPr>
          <p:nvPr/>
        </p:nvCxnSpPr>
        <p:spPr bwMode="auto">
          <a:xfrm flipV="1">
            <a:off x="2594768" y="2411810"/>
            <a:ext cx="0" cy="412115"/>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054" name="_s2054">
            <a:extLst>
              <a:ext uri="{FF2B5EF4-FFF2-40B4-BE49-F238E27FC236}">
                <a16:creationId xmlns:a16="http://schemas.microsoft.com/office/drawing/2014/main" id="{BE228DE0-D629-6767-B632-2FD6F32FCF89}"/>
              </a:ext>
            </a:extLst>
          </p:cNvPr>
          <p:cNvCxnSpPr>
            <a:cxnSpLocks noChangeShapeType="1"/>
            <a:stCxn id="16" idx="0"/>
            <a:endCxn id="14" idx="2"/>
          </p:cNvCxnSpPr>
          <p:nvPr/>
        </p:nvCxnSpPr>
        <p:spPr bwMode="auto">
          <a:xfrm rot="5400000" flipH="1" flipV="1">
            <a:off x="1659415" y="1888572"/>
            <a:ext cx="412115" cy="1458592"/>
          </a:xfrm>
          <a:prstGeom prst="bentConnector3">
            <a:avLst>
              <a:gd name="adj1" fmla="val 50000"/>
            </a:avLst>
          </a:prstGeom>
          <a:noFill/>
          <a:ln w="28575">
            <a:solidFill>
              <a:srgbClr val="000000"/>
            </a:solidFill>
            <a:miter lim="800000"/>
            <a:headEnd/>
            <a:tailEnd/>
          </a:ln>
          <a:extLst>
            <a:ext uri="{909E8E84-426E-40DD-AFC4-6F175D3DCCD1}">
              <a14:hiddenFill xmlns:a14="http://schemas.microsoft.com/office/drawing/2010/main">
                <a:noFill/>
              </a14:hiddenFill>
            </a:ext>
          </a:extLst>
        </p:spPr>
      </p:cxnSp>
      <p:sp>
        <p:nvSpPr>
          <p:cNvPr id="14" name="_s2053">
            <a:extLst>
              <a:ext uri="{FF2B5EF4-FFF2-40B4-BE49-F238E27FC236}">
                <a16:creationId xmlns:a16="http://schemas.microsoft.com/office/drawing/2014/main" id="{86AFC4E8-B53C-B179-90EA-6C6F864E1160}"/>
              </a:ext>
            </a:extLst>
          </p:cNvPr>
          <p:cNvSpPr>
            <a:spLocks noChangeArrowheads="1"/>
          </p:cNvSpPr>
          <p:nvPr/>
        </p:nvSpPr>
        <p:spPr bwMode="auto">
          <a:xfrm>
            <a:off x="1969622" y="1587580"/>
            <a:ext cx="1250292" cy="824230"/>
          </a:xfrm>
          <a:prstGeom prst="roundRect">
            <a:avLst>
              <a:gd name="adj" fmla="val 16667"/>
            </a:avLst>
          </a:pr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0" tIns="0" rIns="0" bIns="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effectLst/>
                <a:latin typeface="+mn-ea"/>
                <a:cs typeface="Times New Roman" panose="02020603050405020304" pitchFamily="18" charset="0"/>
              </a:rPr>
              <a:t>団体名</a:t>
            </a:r>
            <a:endParaRPr kumimoji="0" lang="en-US" altLang="ja-JP" sz="1000" b="0" i="0" u="none" strike="noStrike" cap="none" normalizeH="0" baseline="0" dirty="0">
              <a:ln>
                <a:noFill/>
              </a:ln>
              <a:effectLst/>
              <a:latin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effectLst/>
                <a:latin typeface="+mn-ea"/>
                <a:cs typeface="Times New Roman" panose="02020603050405020304" pitchFamily="18" charset="0"/>
              </a:rPr>
              <a:t>（　　　　　　　）</a:t>
            </a:r>
            <a:endParaRPr kumimoji="0" lang="en-US" altLang="ja-JP" sz="1000" b="0" i="0" u="none" strike="noStrike" cap="none" normalizeH="0" baseline="0" dirty="0">
              <a:ln>
                <a:noFill/>
              </a:ln>
              <a:effectLst/>
              <a:latin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effectLst/>
                <a:latin typeface="+mn-ea"/>
                <a:cs typeface="Times New Roman" panose="02020603050405020304" pitchFamily="18" charset="0"/>
              </a:rPr>
              <a:t>総括責任者</a:t>
            </a:r>
            <a:endParaRPr kumimoji="0" lang="ja-JP" altLang="ja-JP" sz="600" b="0" i="0" u="none" strike="noStrike" cap="none" normalizeH="0" baseline="0" dirty="0">
              <a:ln>
                <a:noFill/>
              </a:ln>
              <a:effectLst/>
              <a:latin typeface="+mn-ea"/>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effectLst/>
                <a:latin typeface="+mn-ea"/>
                <a:cs typeface="Times New Roman" panose="02020603050405020304" pitchFamily="18" charset="0"/>
              </a:rPr>
              <a:t>役職・氏名</a:t>
            </a:r>
            <a:endParaRPr kumimoji="0" lang="ja-JP" altLang="ja-JP" sz="600" b="0" i="0" u="none" strike="noStrike" cap="none" normalizeH="0" baseline="0" dirty="0">
              <a:ln>
                <a:noFill/>
              </a:ln>
              <a:effectLst/>
              <a:latin typeface="+mn-ea"/>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effectLst/>
                <a:latin typeface="+mn-ea"/>
                <a:cs typeface="Times New Roman" panose="02020603050405020304" pitchFamily="18" charset="0"/>
              </a:rPr>
              <a:t>（　　　　　　　）</a:t>
            </a:r>
            <a:endParaRPr kumimoji="0" lang="ja-JP" altLang="ja-JP" sz="1800" b="0" i="0" u="none" strike="noStrike" cap="none" normalizeH="0" baseline="0" dirty="0">
              <a:ln>
                <a:noFill/>
              </a:ln>
              <a:effectLst/>
              <a:latin typeface="+mn-ea"/>
            </a:endParaRPr>
          </a:p>
        </p:txBody>
      </p:sp>
      <p:sp>
        <p:nvSpPr>
          <p:cNvPr id="16" name="_s2052">
            <a:extLst>
              <a:ext uri="{FF2B5EF4-FFF2-40B4-BE49-F238E27FC236}">
                <a16:creationId xmlns:a16="http://schemas.microsoft.com/office/drawing/2014/main" id="{B175EE8D-6652-E347-E800-0349CF29942F}"/>
              </a:ext>
            </a:extLst>
          </p:cNvPr>
          <p:cNvSpPr>
            <a:spLocks noChangeArrowheads="1"/>
          </p:cNvSpPr>
          <p:nvPr/>
        </p:nvSpPr>
        <p:spPr bwMode="auto">
          <a:xfrm>
            <a:off x="511030" y="2823925"/>
            <a:ext cx="1250292" cy="1080000"/>
          </a:xfrm>
          <a:prstGeom prst="roundRect">
            <a:avLst>
              <a:gd name="adj" fmla="val 16667"/>
            </a:avLst>
          </a:pr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0" tIns="0" rIns="0" bIns="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effectLst/>
                <a:latin typeface="+mn-ea"/>
                <a:cs typeface="Times New Roman" panose="02020603050405020304" pitchFamily="18" charset="0"/>
              </a:rPr>
              <a:t>団体名</a:t>
            </a:r>
            <a:endParaRPr kumimoji="0" lang="en-US" altLang="ja-JP" sz="1000" b="0" i="0" u="none" strike="noStrike" cap="none" normalizeH="0" baseline="0" dirty="0">
              <a:ln>
                <a:noFill/>
              </a:ln>
              <a:effectLst/>
              <a:latin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effectLst/>
                <a:latin typeface="+mn-ea"/>
                <a:cs typeface="Times New Roman" panose="02020603050405020304" pitchFamily="18" charset="0"/>
              </a:rPr>
              <a:t>（　　　　　　　）</a:t>
            </a:r>
            <a:endParaRPr kumimoji="0" lang="en-US" altLang="ja-JP" sz="1000" b="0" i="0" u="none" strike="noStrike" cap="none" normalizeH="0" baseline="0" dirty="0">
              <a:ln>
                <a:noFill/>
              </a:ln>
              <a:effectLst/>
              <a:latin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effectLst/>
                <a:latin typeface="+mn-ea"/>
                <a:cs typeface="Times New Roman" panose="02020603050405020304" pitchFamily="18" charset="0"/>
              </a:rPr>
              <a:t>担当業務内容</a:t>
            </a:r>
            <a:endParaRPr kumimoji="0" lang="ja-JP" altLang="ja-JP" sz="600" b="0" i="0" u="none" strike="noStrike" cap="none" normalizeH="0" baseline="0" dirty="0">
              <a:ln>
                <a:noFill/>
              </a:ln>
              <a:effectLst/>
              <a:latin typeface="+mn-ea"/>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effectLst/>
                <a:latin typeface="+mn-ea"/>
                <a:cs typeface="Times New Roman" panose="02020603050405020304" pitchFamily="18" charset="0"/>
              </a:rPr>
              <a:t>（　　　　　　　）</a:t>
            </a:r>
            <a:endParaRPr kumimoji="0" lang="ja-JP" altLang="ja-JP" sz="600" b="0" i="0" u="none" strike="noStrike" cap="none" normalizeH="0" baseline="0" dirty="0">
              <a:ln>
                <a:noFill/>
              </a:ln>
              <a:effectLst/>
              <a:latin typeface="+mn-ea"/>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effectLst/>
                <a:latin typeface="+mn-ea"/>
                <a:cs typeface="Times New Roman" panose="02020603050405020304" pitchFamily="18" charset="0"/>
              </a:rPr>
              <a:t>役職・担当者名</a:t>
            </a:r>
            <a:endParaRPr kumimoji="0" lang="ja-JP" altLang="ja-JP" sz="600" b="0" i="0" u="none" strike="noStrike" cap="none" normalizeH="0" baseline="0" dirty="0">
              <a:ln>
                <a:noFill/>
              </a:ln>
              <a:effectLst/>
              <a:latin typeface="+mn-ea"/>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effectLst/>
                <a:latin typeface="+mn-ea"/>
                <a:cs typeface="Times New Roman" panose="02020603050405020304" pitchFamily="18" charset="0"/>
              </a:rPr>
              <a:t>（　　　　　　　）</a:t>
            </a:r>
            <a:endParaRPr kumimoji="0" lang="ja-JP" altLang="ja-JP" sz="1800" b="0" i="0" u="none" strike="noStrike" cap="none" normalizeH="0" baseline="0" dirty="0">
              <a:ln>
                <a:noFill/>
              </a:ln>
              <a:effectLst/>
              <a:latin typeface="+mn-ea"/>
            </a:endParaRPr>
          </a:p>
        </p:txBody>
      </p:sp>
      <p:sp>
        <p:nvSpPr>
          <p:cNvPr id="17" name="_s2051">
            <a:extLst>
              <a:ext uri="{FF2B5EF4-FFF2-40B4-BE49-F238E27FC236}">
                <a16:creationId xmlns:a16="http://schemas.microsoft.com/office/drawing/2014/main" id="{BC0DCCA1-896E-2E3C-6041-FD66AFC56E7A}"/>
              </a:ext>
            </a:extLst>
          </p:cNvPr>
          <p:cNvSpPr>
            <a:spLocks noChangeArrowheads="1"/>
          </p:cNvSpPr>
          <p:nvPr/>
        </p:nvSpPr>
        <p:spPr bwMode="auto">
          <a:xfrm>
            <a:off x="1969622" y="2823925"/>
            <a:ext cx="1250292" cy="1080000"/>
          </a:xfrm>
          <a:prstGeom prst="roundRect">
            <a:avLst>
              <a:gd name="adj" fmla="val 16667"/>
            </a:avLst>
          </a:pr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0" tIns="0" rIns="0" bIns="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effectLst/>
                <a:latin typeface="+mn-ea"/>
                <a:cs typeface="Times New Roman" panose="02020603050405020304" pitchFamily="18" charset="0"/>
              </a:rPr>
              <a:t>団体名</a:t>
            </a:r>
            <a:endParaRPr kumimoji="0" lang="en-US" altLang="ja-JP" sz="1000" b="0" i="0" u="none" strike="noStrike" cap="none" normalizeH="0" baseline="0" dirty="0">
              <a:ln>
                <a:noFill/>
              </a:ln>
              <a:effectLst/>
              <a:latin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effectLst/>
                <a:latin typeface="+mn-ea"/>
                <a:cs typeface="Times New Roman" panose="02020603050405020304" pitchFamily="18" charset="0"/>
              </a:rPr>
              <a:t>（　　　　　　　）</a:t>
            </a:r>
            <a:endParaRPr kumimoji="0" lang="en-US" altLang="ja-JP" sz="1000" b="0" i="0" u="none" strike="noStrike" cap="none" normalizeH="0" baseline="0" dirty="0">
              <a:ln>
                <a:noFill/>
              </a:ln>
              <a:effectLst/>
              <a:latin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effectLst/>
                <a:latin typeface="+mn-ea"/>
                <a:cs typeface="Times New Roman" panose="02020603050405020304" pitchFamily="18" charset="0"/>
              </a:rPr>
              <a:t>担当業務内容</a:t>
            </a:r>
            <a:endParaRPr kumimoji="0" lang="ja-JP" altLang="ja-JP" sz="600" b="0" i="0" u="none" strike="noStrike" cap="none" normalizeH="0" baseline="0" dirty="0">
              <a:ln>
                <a:noFill/>
              </a:ln>
              <a:effectLst/>
              <a:latin typeface="+mn-ea"/>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effectLst/>
                <a:latin typeface="+mn-ea"/>
                <a:cs typeface="Times New Roman" panose="02020603050405020304" pitchFamily="18" charset="0"/>
              </a:rPr>
              <a:t>（　　　　　　　）</a:t>
            </a:r>
            <a:endParaRPr kumimoji="0" lang="ja-JP" altLang="ja-JP" sz="600" b="0" i="0" u="none" strike="noStrike" cap="none" normalizeH="0" baseline="0" dirty="0">
              <a:ln>
                <a:noFill/>
              </a:ln>
              <a:effectLst/>
              <a:latin typeface="+mn-ea"/>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effectLst/>
                <a:latin typeface="+mn-ea"/>
                <a:cs typeface="Times New Roman" panose="02020603050405020304" pitchFamily="18" charset="0"/>
              </a:rPr>
              <a:t>役職・担当者名</a:t>
            </a:r>
            <a:endParaRPr kumimoji="0" lang="ja-JP" altLang="ja-JP" sz="600" b="0" i="0" u="none" strike="noStrike" cap="none" normalizeH="0" baseline="0" dirty="0">
              <a:ln>
                <a:noFill/>
              </a:ln>
              <a:effectLst/>
              <a:latin typeface="+mn-ea"/>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effectLst/>
                <a:latin typeface="+mn-ea"/>
                <a:cs typeface="Times New Roman" panose="02020603050405020304" pitchFamily="18" charset="0"/>
              </a:rPr>
              <a:t>（　　　　　　　）</a:t>
            </a:r>
            <a:endParaRPr kumimoji="0" lang="ja-JP" altLang="ja-JP" sz="1800" b="0" i="0" u="none" strike="noStrike" cap="none" normalizeH="0" baseline="0" dirty="0">
              <a:ln>
                <a:noFill/>
              </a:ln>
              <a:effectLst/>
              <a:latin typeface="+mn-ea"/>
            </a:endParaRPr>
          </a:p>
        </p:txBody>
      </p:sp>
      <p:sp>
        <p:nvSpPr>
          <p:cNvPr id="18" name="_s2050">
            <a:extLst>
              <a:ext uri="{FF2B5EF4-FFF2-40B4-BE49-F238E27FC236}">
                <a16:creationId xmlns:a16="http://schemas.microsoft.com/office/drawing/2014/main" id="{431C2CC7-8B83-FE32-FF80-2E866CA6BD93}"/>
              </a:ext>
            </a:extLst>
          </p:cNvPr>
          <p:cNvSpPr>
            <a:spLocks noChangeArrowheads="1"/>
          </p:cNvSpPr>
          <p:nvPr/>
        </p:nvSpPr>
        <p:spPr bwMode="auto">
          <a:xfrm>
            <a:off x="3428215" y="2823925"/>
            <a:ext cx="1250292" cy="1080000"/>
          </a:xfrm>
          <a:prstGeom prst="roundRect">
            <a:avLst>
              <a:gd name="adj" fmla="val 16667"/>
            </a:avLst>
          </a:pr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0" tIns="0" rIns="0" bIns="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effectLst/>
                <a:latin typeface="+mn-ea"/>
                <a:cs typeface="Times New Roman" panose="02020603050405020304" pitchFamily="18" charset="0"/>
              </a:rPr>
              <a:t>団体名</a:t>
            </a:r>
            <a:endParaRPr kumimoji="0" lang="en-US" altLang="ja-JP" sz="1000" b="0" i="0" u="none" strike="noStrike" cap="none" normalizeH="0" baseline="0" dirty="0">
              <a:ln>
                <a:noFill/>
              </a:ln>
              <a:effectLst/>
              <a:latin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effectLst/>
                <a:latin typeface="+mn-ea"/>
                <a:cs typeface="Times New Roman" panose="02020603050405020304" pitchFamily="18" charset="0"/>
              </a:rPr>
              <a:t>（　　　　　　　）</a:t>
            </a:r>
            <a:endParaRPr kumimoji="0" lang="en-US" altLang="ja-JP" sz="1000" b="0" i="0" u="none" strike="noStrike" cap="none" normalizeH="0" baseline="0" dirty="0">
              <a:ln>
                <a:noFill/>
              </a:ln>
              <a:effectLst/>
              <a:latin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effectLst/>
                <a:latin typeface="+mn-ea"/>
                <a:cs typeface="Times New Roman" panose="02020603050405020304" pitchFamily="18" charset="0"/>
              </a:rPr>
              <a:t>担当業務内容</a:t>
            </a:r>
            <a:endParaRPr kumimoji="0" lang="ja-JP" altLang="ja-JP" sz="600" b="0" i="0" u="none" strike="noStrike" cap="none" normalizeH="0" baseline="0" dirty="0">
              <a:ln>
                <a:noFill/>
              </a:ln>
              <a:effectLst/>
              <a:latin typeface="+mn-ea"/>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effectLst/>
                <a:latin typeface="+mn-ea"/>
                <a:cs typeface="Times New Roman" panose="02020603050405020304" pitchFamily="18" charset="0"/>
              </a:rPr>
              <a:t>（　　　　　　　）</a:t>
            </a:r>
            <a:endParaRPr kumimoji="0" lang="ja-JP" altLang="ja-JP" sz="600" b="0" i="0" u="none" strike="noStrike" cap="none" normalizeH="0" baseline="0" dirty="0">
              <a:ln>
                <a:noFill/>
              </a:ln>
              <a:effectLst/>
              <a:latin typeface="+mn-ea"/>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effectLst/>
                <a:latin typeface="+mn-ea"/>
                <a:cs typeface="Times New Roman" panose="02020603050405020304" pitchFamily="18" charset="0"/>
              </a:rPr>
              <a:t>役職・担当者名</a:t>
            </a:r>
            <a:endParaRPr kumimoji="0" lang="ja-JP" altLang="ja-JP" sz="600" b="0" i="0" u="none" strike="noStrike" cap="none" normalizeH="0" baseline="0" dirty="0">
              <a:ln>
                <a:noFill/>
              </a:ln>
              <a:effectLst/>
              <a:latin typeface="+mn-ea"/>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effectLst/>
                <a:latin typeface="+mn-ea"/>
                <a:cs typeface="Times New Roman" panose="02020603050405020304" pitchFamily="18" charset="0"/>
              </a:rPr>
              <a:t>（　　　　　　　）</a:t>
            </a:r>
            <a:endParaRPr kumimoji="0" lang="ja-JP" altLang="ja-JP" sz="1800" b="0" i="0" u="none" strike="noStrike" cap="none" normalizeH="0" baseline="0" dirty="0">
              <a:ln>
                <a:noFill/>
              </a:ln>
              <a:effectLst/>
              <a:latin typeface="+mn-ea"/>
            </a:endParaRPr>
          </a:p>
        </p:txBody>
      </p:sp>
      <p:sp>
        <p:nvSpPr>
          <p:cNvPr id="20" name="テキスト ボックス 19">
            <a:extLst>
              <a:ext uri="{FF2B5EF4-FFF2-40B4-BE49-F238E27FC236}">
                <a16:creationId xmlns:a16="http://schemas.microsoft.com/office/drawing/2014/main" id="{1872119A-71F6-06EA-C77A-1B9B3AAC7739}"/>
              </a:ext>
            </a:extLst>
          </p:cNvPr>
          <p:cNvSpPr txBox="1"/>
          <p:nvPr/>
        </p:nvSpPr>
        <p:spPr bwMode="gray">
          <a:xfrm>
            <a:off x="757602" y="1308304"/>
            <a:ext cx="1567543" cy="184666"/>
          </a:xfrm>
          <a:prstGeom prst="rect">
            <a:avLst/>
          </a:prstGeom>
          <a:noFill/>
        </p:spPr>
        <p:txBody>
          <a:bodyPr wrap="squar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体制図（例）</a:t>
            </a:r>
          </a:p>
        </p:txBody>
      </p:sp>
      <p:sp>
        <p:nvSpPr>
          <p:cNvPr id="21" name="四角形: 角を丸くする 20">
            <a:extLst>
              <a:ext uri="{FF2B5EF4-FFF2-40B4-BE49-F238E27FC236}">
                <a16:creationId xmlns:a16="http://schemas.microsoft.com/office/drawing/2014/main" id="{508315B6-DE9C-951B-2FEE-66A1078582A6}"/>
              </a:ext>
            </a:extLst>
          </p:cNvPr>
          <p:cNvSpPr/>
          <p:nvPr/>
        </p:nvSpPr>
        <p:spPr>
          <a:xfrm>
            <a:off x="5015415" y="1026422"/>
            <a:ext cx="4357688" cy="5282301"/>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kern="0">
                <a:solidFill>
                  <a:prstClr val="black"/>
                </a:solidFill>
                <a:latin typeface="+mn-ea"/>
                <a:cs typeface="+mn-cs"/>
              </a:rPr>
              <a:t>＜担当者＞</a:t>
            </a:r>
            <a:endParaRPr kumimoji="1" lang="ja-JP" altLang="en-US" sz="1200" b="0" i="0" u="none" strike="noStrike" kern="0" cap="none" spc="0" normalizeH="0" baseline="0" noProof="0">
              <a:ln>
                <a:noFill/>
              </a:ln>
              <a:solidFill>
                <a:prstClr val="black"/>
              </a:solidFill>
              <a:effectLst/>
              <a:uLnTx/>
              <a:uFillTx/>
              <a:latin typeface="+mn-ea"/>
              <a:cs typeface="+mn-cs"/>
            </a:endParaRPr>
          </a:p>
        </p:txBody>
      </p:sp>
      <p:graphicFrame>
        <p:nvGraphicFramePr>
          <p:cNvPr id="22" name="表 21">
            <a:extLst>
              <a:ext uri="{FF2B5EF4-FFF2-40B4-BE49-F238E27FC236}">
                <a16:creationId xmlns:a16="http://schemas.microsoft.com/office/drawing/2014/main" id="{02C4F045-628A-08A8-E74F-A57C8DCB00C1}"/>
              </a:ext>
            </a:extLst>
          </p:cNvPr>
          <p:cNvGraphicFramePr>
            <a:graphicFrameLocks noGrp="1"/>
          </p:cNvGraphicFramePr>
          <p:nvPr>
            <p:extLst>
              <p:ext uri="{D42A27DB-BD31-4B8C-83A1-F6EECF244321}">
                <p14:modId xmlns:p14="http://schemas.microsoft.com/office/powerpoint/2010/main" val="4167202489"/>
              </p:ext>
            </p:extLst>
          </p:nvPr>
        </p:nvGraphicFramePr>
        <p:xfrm>
          <a:off x="5073901" y="1362179"/>
          <a:ext cx="4240715" cy="4370813"/>
        </p:xfrm>
        <a:graphic>
          <a:graphicData uri="http://schemas.openxmlformats.org/drawingml/2006/table">
            <a:tbl>
              <a:tblPr firstRow="1" firstCol="1" bandRow="1">
                <a:tableStyleId>{5940675A-B579-460E-94D1-54222C63F5DA}</a:tableStyleId>
              </a:tblPr>
              <a:tblGrid>
                <a:gridCol w="701224">
                  <a:extLst>
                    <a:ext uri="{9D8B030D-6E8A-4147-A177-3AD203B41FA5}">
                      <a16:colId xmlns:a16="http://schemas.microsoft.com/office/drawing/2014/main" val="1603510972"/>
                    </a:ext>
                  </a:extLst>
                </a:gridCol>
                <a:gridCol w="1684788">
                  <a:extLst>
                    <a:ext uri="{9D8B030D-6E8A-4147-A177-3AD203B41FA5}">
                      <a16:colId xmlns:a16="http://schemas.microsoft.com/office/drawing/2014/main" val="3981165583"/>
                    </a:ext>
                  </a:extLst>
                </a:gridCol>
                <a:gridCol w="1045163">
                  <a:extLst>
                    <a:ext uri="{9D8B030D-6E8A-4147-A177-3AD203B41FA5}">
                      <a16:colId xmlns:a16="http://schemas.microsoft.com/office/drawing/2014/main" val="827699299"/>
                    </a:ext>
                  </a:extLst>
                </a:gridCol>
                <a:gridCol w="809540">
                  <a:extLst>
                    <a:ext uri="{9D8B030D-6E8A-4147-A177-3AD203B41FA5}">
                      <a16:colId xmlns:a16="http://schemas.microsoft.com/office/drawing/2014/main" val="1268757842"/>
                    </a:ext>
                  </a:extLst>
                </a:gridCol>
              </a:tblGrid>
              <a:tr h="360000">
                <a:tc>
                  <a:txBody>
                    <a:bodyPr/>
                    <a:lstStyle/>
                    <a:p>
                      <a:pPr algn="ctr">
                        <a:lnSpc>
                          <a:spcPct val="100000"/>
                        </a:lnSpc>
                      </a:pPr>
                      <a:r>
                        <a:rPr lang="en-US" sz="900" kern="100">
                          <a:solidFill>
                            <a:schemeClr val="tx1"/>
                          </a:solidFill>
                          <a:effectLst/>
                          <a:latin typeface="+mn-ea"/>
                          <a:ea typeface="+mn-ea"/>
                        </a:rPr>
                        <a:t> </a:t>
                      </a:r>
                      <a:endParaRPr lang="ja-JP" sz="900" kern="10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100000"/>
                        </a:lnSpc>
                      </a:pPr>
                      <a:r>
                        <a:rPr lang="ja-JP" sz="900" kern="100" dirty="0">
                          <a:solidFill>
                            <a:schemeClr val="tx1"/>
                          </a:solidFill>
                          <a:effectLst/>
                          <a:latin typeface="+mn-ea"/>
                          <a:ea typeface="+mn-ea"/>
                        </a:rPr>
                        <a:t>役職・氏名</a:t>
                      </a:r>
                      <a:endParaRPr lang="ja-JP" sz="900" kern="100" dirty="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100000"/>
                        </a:lnSpc>
                      </a:pPr>
                      <a:r>
                        <a:rPr lang="ja-JP" sz="900" kern="100" dirty="0">
                          <a:solidFill>
                            <a:schemeClr val="tx1"/>
                          </a:solidFill>
                          <a:effectLst/>
                          <a:latin typeface="+mn-ea"/>
                          <a:ea typeface="+mn-ea"/>
                        </a:rPr>
                        <a:t>担当業務・役割</a:t>
                      </a:r>
                      <a:endParaRPr lang="ja-JP" sz="900" kern="100" dirty="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100000"/>
                        </a:lnSpc>
                      </a:pPr>
                      <a:r>
                        <a:rPr lang="ja-JP" altLang="en-US" sz="900" kern="100" dirty="0">
                          <a:solidFill>
                            <a:schemeClr val="tx1"/>
                          </a:solidFill>
                          <a:effectLst/>
                          <a:latin typeface="+mn-ea"/>
                          <a:ea typeface="+mn-ea"/>
                        </a:rPr>
                        <a:t>実証・実装に必要な</a:t>
                      </a:r>
                      <a:endParaRPr lang="en-US" altLang="ja-JP" sz="900" kern="100" dirty="0">
                        <a:solidFill>
                          <a:schemeClr val="tx1"/>
                        </a:solidFill>
                        <a:effectLst/>
                        <a:latin typeface="+mn-ea"/>
                        <a:ea typeface="+mn-ea"/>
                      </a:endParaRPr>
                    </a:p>
                    <a:p>
                      <a:pPr algn="ctr">
                        <a:lnSpc>
                          <a:spcPct val="100000"/>
                        </a:lnSpc>
                      </a:pPr>
                      <a:r>
                        <a:rPr lang="ja-JP" altLang="en-US" sz="900" kern="100" dirty="0">
                          <a:solidFill>
                            <a:schemeClr val="tx1"/>
                          </a:solidFill>
                          <a:effectLst/>
                          <a:latin typeface="+mn-ea"/>
                          <a:ea typeface="+mn-ea"/>
                        </a:rPr>
                        <a:t>保有</a:t>
                      </a:r>
                      <a:r>
                        <a:rPr lang="ja-JP" sz="900" kern="100" dirty="0">
                          <a:solidFill>
                            <a:schemeClr val="tx1"/>
                          </a:solidFill>
                          <a:effectLst/>
                          <a:latin typeface="+mn-ea"/>
                          <a:ea typeface="+mn-ea"/>
                        </a:rPr>
                        <a:t>資格等</a:t>
                      </a:r>
                      <a:endParaRPr lang="ja-JP" sz="900" kern="100" dirty="0">
                        <a:solidFill>
                          <a:schemeClr val="tx1"/>
                        </a:solidFill>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374775266"/>
                  </a:ext>
                </a:extLst>
              </a:tr>
              <a:tr h="565619">
                <a:tc>
                  <a:txBody>
                    <a:bodyPr/>
                    <a:lstStyle/>
                    <a:p>
                      <a:pPr algn="ctr">
                        <a:lnSpc>
                          <a:spcPct val="200000"/>
                        </a:lnSpc>
                      </a:pPr>
                      <a:r>
                        <a:rPr lang="ja-JP" sz="900" kern="100">
                          <a:solidFill>
                            <a:schemeClr val="tx1"/>
                          </a:solidFill>
                          <a:effectLst/>
                          <a:latin typeface="+mn-ea"/>
                          <a:ea typeface="+mn-ea"/>
                        </a:rPr>
                        <a:t>総括責任者</a:t>
                      </a:r>
                      <a:endParaRPr lang="ja-JP" sz="900" kern="10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200000"/>
                        </a:lnSpc>
                      </a:pPr>
                      <a:r>
                        <a:rPr lang="en-US" sz="900" kern="100">
                          <a:solidFill>
                            <a:schemeClr val="tx1"/>
                          </a:solidFill>
                          <a:effectLst/>
                          <a:latin typeface="+mn-ea"/>
                          <a:ea typeface="+mn-ea"/>
                        </a:rPr>
                        <a:t> </a:t>
                      </a:r>
                      <a:endParaRPr lang="ja-JP" sz="900" kern="10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200000"/>
                        </a:lnSpc>
                      </a:pPr>
                      <a:r>
                        <a:rPr lang="en-US" sz="900" kern="100">
                          <a:solidFill>
                            <a:schemeClr val="tx1"/>
                          </a:solidFill>
                          <a:effectLst/>
                          <a:latin typeface="+mn-ea"/>
                          <a:ea typeface="+mn-ea"/>
                        </a:rPr>
                        <a:t> </a:t>
                      </a:r>
                      <a:endParaRPr lang="ja-JP" sz="900" kern="10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200000"/>
                        </a:lnSpc>
                      </a:pPr>
                      <a:r>
                        <a:rPr lang="en-US" sz="900" kern="100">
                          <a:solidFill>
                            <a:schemeClr val="tx1"/>
                          </a:solidFill>
                          <a:effectLst/>
                          <a:latin typeface="+mn-ea"/>
                          <a:ea typeface="+mn-ea"/>
                        </a:rPr>
                        <a:t> </a:t>
                      </a:r>
                      <a:endParaRPr lang="ja-JP" sz="900" kern="100">
                        <a:solidFill>
                          <a:schemeClr val="tx1"/>
                        </a:solidFill>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1688509563"/>
                  </a:ext>
                </a:extLst>
              </a:tr>
              <a:tr h="565619">
                <a:tc>
                  <a:txBody>
                    <a:bodyPr/>
                    <a:lstStyle/>
                    <a:p>
                      <a:pPr algn="ctr">
                        <a:lnSpc>
                          <a:spcPct val="200000"/>
                        </a:lnSpc>
                      </a:pPr>
                      <a:r>
                        <a:rPr lang="ja-JP" altLang="en-US" sz="900" kern="100">
                          <a:solidFill>
                            <a:schemeClr val="tx1"/>
                          </a:solidFill>
                          <a:effectLst/>
                          <a:latin typeface="+mn-ea"/>
                          <a:ea typeface="+mn-ea"/>
                          <a:cs typeface="Times New Roman" panose="02020603050405020304" pitchFamily="18" charset="0"/>
                        </a:rPr>
                        <a:t>管理技術者</a:t>
                      </a:r>
                      <a:endParaRPr lang="ja-JP" sz="900" kern="10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200000"/>
                        </a:lnSpc>
                      </a:pPr>
                      <a:endParaRPr lang="ja-JP" sz="900" kern="10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200000"/>
                        </a:lnSpc>
                      </a:pPr>
                      <a:endParaRPr lang="ja-JP" sz="900" kern="10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200000"/>
                        </a:lnSpc>
                      </a:pPr>
                      <a:endParaRPr lang="ja-JP" sz="900" kern="100">
                        <a:solidFill>
                          <a:schemeClr val="tx1"/>
                        </a:solidFill>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3802267521"/>
                  </a:ext>
                </a:extLst>
              </a:tr>
              <a:tr h="565619">
                <a:tc>
                  <a:txBody>
                    <a:bodyPr/>
                    <a:lstStyle/>
                    <a:p>
                      <a:pPr algn="ctr">
                        <a:lnSpc>
                          <a:spcPct val="200000"/>
                        </a:lnSpc>
                      </a:pPr>
                      <a:r>
                        <a:rPr lang="ja-JP" sz="900" kern="100">
                          <a:solidFill>
                            <a:schemeClr val="tx1"/>
                          </a:solidFill>
                          <a:effectLst/>
                          <a:latin typeface="+mn-ea"/>
                          <a:ea typeface="+mn-ea"/>
                        </a:rPr>
                        <a:t>担当者</a:t>
                      </a:r>
                      <a:endParaRPr lang="ja-JP" sz="900" kern="10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200000"/>
                        </a:lnSpc>
                      </a:pPr>
                      <a:r>
                        <a:rPr lang="en-US" sz="900" kern="100">
                          <a:solidFill>
                            <a:schemeClr val="tx1"/>
                          </a:solidFill>
                          <a:effectLst/>
                          <a:latin typeface="+mn-ea"/>
                          <a:ea typeface="+mn-ea"/>
                        </a:rPr>
                        <a:t> </a:t>
                      </a:r>
                      <a:endParaRPr lang="ja-JP" sz="900" kern="10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200000"/>
                        </a:lnSpc>
                      </a:pPr>
                      <a:r>
                        <a:rPr lang="en-US" sz="900" kern="100">
                          <a:solidFill>
                            <a:schemeClr val="tx1"/>
                          </a:solidFill>
                          <a:effectLst/>
                          <a:latin typeface="+mn-ea"/>
                          <a:ea typeface="+mn-ea"/>
                        </a:rPr>
                        <a:t> </a:t>
                      </a:r>
                      <a:endParaRPr lang="ja-JP" sz="900" kern="10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200000"/>
                        </a:lnSpc>
                      </a:pPr>
                      <a:r>
                        <a:rPr lang="en-US" sz="900" kern="100">
                          <a:solidFill>
                            <a:schemeClr val="tx1"/>
                          </a:solidFill>
                          <a:effectLst/>
                          <a:latin typeface="+mn-ea"/>
                          <a:ea typeface="+mn-ea"/>
                        </a:rPr>
                        <a:t> </a:t>
                      </a:r>
                      <a:endParaRPr lang="ja-JP" sz="900" kern="100">
                        <a:solidFill>
                          <a:schemeClr val="tx1"/>
                        </a:solidFill>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1857537040"/>
                  </a:ext>
                </a:extLst>
              </a:tr>
              <a:tr h="565619">
                <a:tc>
                  <a:txBody>
                    <a:bodyPr/>
                    <a:lstStyle/>
                    <a:p>
                      <a:pPr algn="ctr">
                        <a:lnSpc>
                          <a:spcPct val="200000"/>
                        </a:lnSpc>
                      </a:pPr>
                      <a:r>
                        <a:rPr lang="ja-JP" sz="900" kern="100">
                          <a:solidFill>
                            <a:schemeClr val="tx1"/>
                          </a:solidFill>
                          <a:effectLst/>
                          <a:latin typeface="+mn-ea"/>
                          <a:ea typeface="+mn-ea"/>
                        </a:rPr>
                        <a:t>担当者</a:t>
                      </a:r>
                      <a:endParaRPr lang="ja-JP" sz="900" kern="10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200000"/>
                        </a:lnSpc>
                      </a:pPr>
                      <a:r>
                        <a:rPr lang="en-US" sz="900" kern="100">
                          <a:solidFill>
                            <a:schemeClr val="tx1"/>
                          </a:solidFill>
                          <a:effectLst/>
                          <a:latin typeface="+mn-ea"/>
                          <a:ea typeface="+mn-ea"/>
                        </a:rPr>
                        <a:t> </a:t>
                      </a:r>
                      <a:endParaRPr lang="ja-JP" sz="900" kern="10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200000"/>
                        </a:lnSpc>
                      </a:pPr>
                      <a:r>
                        <a:rPr lang="en-US" sz="900" kern="100">
                          <a:solidFill>
                            <a:schemeClr val="tx1"/>
                          </a:solidFill>
                          <a:effectLst/>
                          <a:latin typeface="+mn-ea"/>
                          <a:ea typeface="+mn-ea"/>
                        </a:rPr>
                        <a:t> </a:t>
                      </a:r>
                      <a:endParaRPr lang="ja-JP" sz="900" kern="10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200000"/>
                        </a:lnSpc>
                      </a:pPr>
                      <a:r>
                        <a:rPr lang="en-US" sz="900" kern="100">
                          <a:solidFill>
                            <a:schemeClr val="tx1"/>
                          </a:solidFill>
                          <a:effectLst/>
                          <a:latin typeface="+mn-ea"/>
                          <a:ea typeface="+mn-ea"/>
                        </a:rPr>
                        <a:t> </a:t>
                      </a:r>
                      <a:endParaRPr lang="ja-JP" sz="900" kern="100">
                        <a:solidFill>
                          <a:schemeClr val="tx1"/>
                        </a:solidFill>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1604886039"/>
                  </a:ext>
                </a:extLst>
              </a:tr>
              <a:tr h="565619">
                <a:tc>
                  <a:txBody>
                    <a:bodyPr/>
                    <a:lstStyle/>
                    <a:p>
                      <a:pPr algn="ctr">
                        <a:lnSpc>
                          <a:spcPct val="200000"/>
                        </a:lnSpc>
                      </a:pPr>
                      <a:r>
                        <a:rPr lang="ja-JP" sz="900" kern="100">
                          <a:solidFill>
                            <a:schemeClr val="tx1"/>
                          </a:solidFill>
                          <a:effectLst/>
                          <a:latin typeface="+mn-ea"/>
                          <a:ea typeface="+mn-ea"/>
                        </a:rPr>
                        <a:t>担当者</a:t>
                      </a:r>
                      <a:endParaRPr lang="ja-JP" sz="900" kern="10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200000"/>
                        </a:lnSpc>
                      </a:pPr>
                      <a:r>
                        <a:rPr lang="en-US" sz="900" kern="100">
                          <a:solidFill>
                            <a:schemeClr val="tx1"/>
                          </a:solidFill>
                          <a:effectLst/>
                          <a:latin typeface="+mn-ea"/>
                          <a:ea typeface="+mn-ea"/>
                        </a:rPr>
                        <a:t> </a:t>
                      </a:r>
                      <a:endParaRPr lang="ja-JP" sz="900" kern="10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200000"/>
                        </a:lnSpc>
                      </a:pPr>
                      <a:r>
                        <a:rPr lang="en-US" sz="900" kern="100">
                          <a:solidFill>
                            <a:schemeClr val="tx1"/>
                          </a:solidFill>
                          <a:effectLst/>
                          <a:latin typeface="+mn-ea"/>
                          <a:ea typeface="+mn-ea"/>
                        </a:rPr>
                        <a:t> </a:t>
                      </a:r>
                      <a:endParaRPr lang="ja-JP" sz="900" kern="10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200000"/>
                        </a:lnSpc>
                      </a:pPr>
                      <a:r>
                        <a:rPr lang="en-US" sz="900" kern="100">
                          <a:solidFill>
                            <a:schemeClr val="tx1"/>
                          </a:solidFill>
                          <a:effectLst/>
                          <a:latin typeface="+mn-ea"/>
                          <a:ea typeface="+mn-ea"/>
                        </a:rPr>
                        <a:t> </a:t>
                      </a:r>
                      <a:endParaRPr lang="ja-JP" sz="900" kern="100">
                        <a:solidFill>
                          <a:schemeClr val="tx1"/>
                        </a:solidFill>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863281067"/>
                  </a:ext>
                </a:extLst>
              </a:tr>
              <a:tr h="565619">
                <a:tc>
                  <a:txBody>
                    <a:bodyPr/>
                    <a:lstStyle/>
                    <a:p>
                      <a:pPr algn="ctr">
                        <a:lnSpc>
                          <a:spcPct val="200000"/>
                        </a:lnSpc>
                      </a:pPr>
                      <a:r>
                        <a:rPr lang="ja-JP" sz="900" kern="100">
                          <a:solidFill>
                            <a:schemeClr val="tx1"/>
                          </a:solidFill>
                          <a:effectLst/>
                          <a:latin typeface="+mn-ea"/>
                          <a:ea typeface="+mn-ea"/>
                        </a:rPr>
                        <a:t>担当者</a:t>
                      </a:r>
                      <a:endParaRPr lang="ja-JP" sz="900" kern="10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200000"/>
                        </a:lnSpc>
                      </a:pPr>
                      <a:endParaRPr lang="ja-JP" sz="900" kern="10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200000"/>
                        </a:lnSpc>
                      </a:pPr>
                      <a:endParaRPr lang="ja-JP" sz="900" kern="10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200000"/>
                        </a:lnSpc>
                      </a:pPr>
                      <a:endParaRPr lang="ja-JP" sz="900" kern="100">
                        <a:solidFill>
                          <a:schemeClr val="tx1"/>
                        </a:solidFill>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1482386167"/>
                  </a:ext>
                </a:extLst>
              </a:tr>
              <a:tr h="565619">
                <a:tc>
                  <a:txBody>
                    <a:bodyPr/>
                    <a:lstStyle/>
                    <a:p>
                      <a:pPr algn="ctr">
                        <a:lnSpc>
                          <a:spcPct val="200000"/>
                        </a:lnSpc>
                      </a:pPr>
                      <a:r>
                        <a:rPr lang="ja-JP" sz="900" kern="100">
                          <a:solidFill>
                            <a:schemeClr val="tx1"/>
                          </a:solidFill>
                          <a:effectLst/>
                          <a:latin typeface="+mn-ea"/>
                          <a:ea typeface="+mn-ea"/>
                        </a:rPr>
                        <a:t>担当者</a:t>
                      </a:r>
                      <a:endParaRPr lang="ja-JP" sz="900" kern="10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200000"/>
                        </a:lnSpc>
                      </a:pPr>
                      <a:endParaRPr lang="ja-JP" sz="900" kern="10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200000"/>
                        </a:lnSpc>
                      </a:pPr>
                      <a:endParaRPr lang="ja-JP" sz="900" kern="100" dirty="0">
                        <a:solidFill>
                          <a:schemeClr val="tx1"/>
                        </a:solidFill>
                        <a:effectLst/>
                        <a:latin typeface="+mn-ea"/>
                        <a:ea typeface="+mn-ea"/>
                        <a:cs typeface="Times New Roman" panose="02020603050405020304" pitchFamily="18" charset="0"/>
                      </a:endParaRPr>
                    </a:p>
                  </a:txBody>
                  <a:tcPr marL="62865" marR="62865" marT="0" marB="0" anchor="ctr"/>
                </a:tc>
                <a:tc>
                  <a:txBody>
                    <a:bodyPr/>
                    <a:lstStyle/>
                    <a:p>
                      <a:pPr algn="ctr">
                        <a:lnSpc>
                          <a:spcPct val="200000"/>
                        </a:lnSpc>
                      </a:pPr>
                      <a:endParaRPr lang="ja-JP" sz="900" kern="100" dirty="0">
                        <a:solidFill>
                          <a:schemeClr val="tx1"/>
                        </a:solidFill>
                        <a:effectLst/>
                        <a:latin typeface="+mn-ea"/>
                        <a:ea typeface="+mn-ea"/>
                        <a:cs typeface="Times New Roman" panose="02020603050405020304" pitchFamily="18" charset="0"/>
                      </a:endParaRPr>
                    </a:p>
                  </a:txBody>
                  <a:tcPr marL="62865" marR="62865" marT="0" marB="0" anchor="ctr"/>
                </a:tc>
                <a:extLst>
                  <a:ext uri="{0D108BD9-81ED-4DB2-BD59-A6C34878D82A}">
                    <a16:rowId xmlns:a16="http://schemas.microsoft.com/office/drawing/2014/main" val="3124357399"/>
                  </a:ext>
                </a:extLst>
              </a:tr>
            </a:tbl>
          </a:graphicData>
        </a:graphic>
      </p:graphicFrame>
      <p:sp>
        <p:nvSpPr>
          <p:cNvPr id="23" name="正方形/長方形 22">
            <a:extLst>
              <a:ext uri="{FF2B5EF4-FFF2-40B4-BE49-F238E27FC236}">
                <a16:creationId xmlns:a16="http://schemas.microsoft.com/office/drawing/2014/main" id="{DF4104CF-920B-E8F4-F074-0562B01ADF05}"/>
              </a:ext>
            </a:extLst>
          </p:cNvPr>
          <p:cNvSpPr/>
          <p:nvPr/>
        </p:nvSpPr>
        <p:spPr bwMode="gray">
          <a:xfrm>
            <a:off x="5175724" y="5807936"/>
            <a:ext cx="3351656" cy="381505"/>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a:ln>
                  <a:noFill/>
                </a:ln>
                <a:solidFill>
                  <a:prstClr val="black"/>
                </a:solidFill>
                <a:effectLst/>
                <a:uLnTx/>
                <a:uFillTx/>
                <a:latin typeface="+mn-ea"/>
                <a:cs typeface="+mn-cs"/>
              </a:rPr>
              <a:t>※</a:t>
            </a:r>
            <a:r>
              <a:rPr kumimoji="1" lang="ja-JP" altLang="en-US" sz="1050" b="0" i="0" u="none" strike="noStrike" kern="1200" cap="none" spc="0" normalizeH="0" baseline="0" noProof="0">
                <a:ln>
                  <a:noFill/>
                </a:ln>
                <a:solidFill>
                  <a:prstClr val="black"/>
                </a:solidFill>
                <a:effectLst/>
                <a:uLnTx/>
                <a:uFillTx/>
                <a:latin typeface="+mn-ea"/>
                <a:cs typeface="+mn-cs"/>
              </a:rPr>
              <a:t>欄が不足する場合は、適宜複写してご記入ください。</a:t>
            </a:r>
          </a:p>
        </p:txBody>
      </p:sp>
      <p:sp>
        <p:nvSpPr>
          <p:cNvPr id="25" name="正方形/長方形 24">
            <a:extLst>
              <a:ext uri="{FF2B5EF4-FFF2-40B4-BE49-F238E27FC236}">
                <a16:creationId xmlns:a16="http://schemas.microsoft.com/office/drawing/2014/main" id="{9CD7CA96-4B14-B1E7-B099-749D93CD0E82}"/>
              </a:ext>
            </a:extLst>
          </p:cNvPr>
          <p:cNvSpPr/>
          <p:nvPr/>
        </p:nvSpPr>
        <p:spPr bwMode="gray">
          <a:xfrm>
            <a:off x="507600" y="5807936"/>
            <a:ext cx="3351656" cy="381505"/>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a:ln>
                  <a:noFill/>
                </a:ln>
                <a:solidFill>
                  <a:prstClr val="black"/>
                </a:solidFill>
                <a:effectLst/>
                <a:uLnTx/>
                <a:uFillTx/>
                <a:latin typeface="+mn-ea"/>
                <a:cs typeface="+mn-cs"/>
              </a:rPr>
              <a:t>※</a:t>
            </a:r>
            <a:r>
              <a:rPr kumimoji="1" lang="ja-JP" altLang="en-US" sz="1050">
                <a:solidFill>
                  <a:prstClr val="black"/>
                </a:solidFill>
                <a:latin typeface="+mn-ea"/>
                <a:cs typeface="+mn-cs"/>
              </a:rPr>
              <a:t>本様式は適宜変更してもよい。</a:t>
            </a:r>
            <a:endParaRPr kumimoji="1" lang="ja-JP" altLang="en-US" sz="1050" b="0" i="0" u="none" strike="noStrike" kern="1200" cap="none" spc="0" normalizeH="0" baseline="0" noProof="0">
              <a:ln>
                <a:noFill/>
              </a:ln>
              <a:solidFill>
                <a:prstClr val="black"/>
              </a:solidFill>
              <a:effectLst/>
              <a:uLnTx/>
              <a:uFillTx/>
              <a:latin typeface="+mn-ea"/>
              <a:cs typeface="+mn-cs"/>
            </a:endParaRPr>
          </a:p>
        </p:txBody>
      </p:sp>
    </p:spTree>
    <p:extLst>
      <p:ext uri="{BB962C8B-B14F-4D97-AF65-F5344CB8AC3E}">
        <p14:creationId xmlns:p14="http://schemas.microsoft.com/office/powerpoint/2010/main" val="2256431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3315ADB0-0A84-7CF0-3021-E3C29FFC30AE}"/>
              </a:ext>
            </a:extLst>
          </p:cNvPr>
          <p:cNvSpPr txBox="1"/>
          <p:nvPr/>
        </p:nvSpPr>
        <p:spPr>
          <a:xfrm>
            <a:off x="153988" y="125527"/>
            <a:ext cx="9309608" cy="400110"/>
          </a:xfrm>
          <a:prstGeom prst="rect">
            <a:avLst/>
          </a:prstGeom>
          <a:noFill/>
        </p:spPr>
        <p:txBody>
          <a:bodyPr wrap="square" rtlCol="0">
            <a:spAutoFit/>
          </a:bodyPr>
          <a:lstStyle/>
          <a:p>
            <a:pPr fontAlgn="auto">
              <a:spcBef>
                <a:spcPts val="0"/>
              </a:spcBef>
              <a:spcAft>
                <a:spcPts val="0"/>
              </a:spcAft>
            </a:pPr>
            <a:r>
              <a:rPr kumimoji="1" lang="ja-JP" altLang="en-US" sz="2000" b="1">
                <a:solidFill>
                  <a:prstClr val="white"/>
                </a:solidFill>
                <a:latin typeface="Meiryo UI" panose="020B0604030504040204" pitchFamily="50" charset="-128"/>
                <a:ea typeface="Meiryo UI" panose="020B0604030504040204" pitchFamily="50" charset="-128"/>
                <a:cs typeface="+mn-cs"/>
              </a:rPr>
              <a:t>提案フォーマット案</a:t>
            </a:r>
          </a:p>
        </p:txBody>
      </p:sp>
      <p:sp>
        <p:nvSpPr>
          <p:cNvPr id="4" name="テキスト ボックス 3">
            <a:extLst>
              <a:ext uri="{FF2B5EF4-FFF2-40B4-BE49-F238E27FC236}">
                <a16:creationId xmlns:a16="http://schemas.microsoft.com/office/drawing/2014/main" id="{2EA7B675-4EF3-F78C-D520-5B7849CE4D3D}"/>
              </a:ext>
            </a:extLst>
          </p:cNvPr>
          <p:cNvSpPr txBox="1"/>
          <p:nvPr/>
        </p:nvSpPr>
        <p:spPr>
          <a:xfrm>
            <a:off x="16176" y="3652"/>
            <a:ext cx="4909482" cy="465577"/>
          </a:xfrm>
          <a:prstGeom prst="rect">
            <a:avLst/>
          </a:prstGeom>
          <a:noFill/>
        </p:spPr>
        <p:txBody>
          <a:bodyPr wrap="square" rtlCol="0">
            <a:spAutoFit/>
          </a:bodyPr>
          <a:lstStyle/>
          <a:p>
            <a:pPr>
              <a:lnSpc>
                <a:spcPct val="150000"/>
              </a:lnSpc>
            </a:pPr>
            <a:r>
              <a:rPr lang="en-US" altLang="ja-JP" sz="1800" b="1" u="sng">
                <a:solidFill>
                  <a:srgbClr val="002060"/>
                </a:solidFill>
                <a:effectLst>
                  <a:outerShdw blurRad="38100" dist="38100" dir="2700000" algn="tl">
                    <a:srgbClr val="000000">
                      <a:alpha val="43137"/>
                    </a:srgbClr>
                  </a:outerShdw>
                </a:effectLst>
                <a:latin typeface="游ゴシック" panose="020B0400000000000000" pitchFamily="50" charset="-128"/>
              </a:rPr>
              <a:t>【</a:t>
            </a:r>
            <a:r>
              <a:rPr lang="ja-JP" altLang="en-US" sz="1800" b="1" u="sng">
                <a:solidFill>
                  <a:srgbClr val="002060"/>
                </a:solidFill>
                <a:effectLst>
                  <a:outerShdw blurRad="38100" dist="38100" dir="2700000" algn="tl">
                    <a:srgbClr val="000000">
                      <a:alpha val="43137"/>
                    </a:srgbClr>
                  </a:outerShdw>
                </a:effectLst>
                <a:latin typeface="游ゴシック" panose="020B0400000000000000" pitchFamily="50" charset="-128"/>
              </a:rPr>
              <a:t>様式第３号</a:t>
            </a:r>
            <a:r>
              <a:rPr lang="en-US" altLang="ja-JP" sz="1800" b="1" u="sng">
                <a:solidFill>
                  <a:srgbClr val="002060"/>
                </a:solidFill>
                <a:effectLst>
                  <a:outerShdw blurRad="38100" dist="38100" dir="2700000" algn="tl">
                    <a:srgbClr val="000000">
                      <a:alpha val="43137"/>
                    </a:srgbClr>
                  </a:outerShdw>
                </a:effectLst>
                <a:latin typeface="游ゴシック" panose="020B0400000000000000" pitchFamily="50" charset="-128"/>
              </a:rPr>
              <a:t>】</a:t>
            </a:r>
            <a:r>
              <a:rPr lang="ja-JP" altLang="en-US" sz="1800" b="1" u="sng">
                <a:solidFill>
                  <a:srgbClr val="002060"/>
                </a:solidFill>
                <a:effectLst>
                  <a:outerShdw blurRad="38100" dist="38100" dir="2700000" algn="tl">
                    <a:srgbClr val="000000">
                      <a:alpha val="43137"/>
                    </a:srgbClr>
                  </a:outerShdw>
                </a:effectLst>
                <a:latin typeface="游ゴシック" panose="020B0400000000000000" pitchFamily="50" charset="-128"/>
              </a:rPr>
              <a:t>　１．企画提案の基本情報①</a:t>
            </a:r>
          </a:p>
        </p:txBody>
      </p:sp>
      <p:sp>
        <p:nvSpPr>
          <p:cNvPr id="13" name="四角形: 角を丸くする 12">
            <a:extLst>
              <a:ext uri="{FF2B5EF4-FFF2-40B4-BE49-F238E27FC236}">
                <a16:creationId xmlns:a16="http://schemas.microsoft.com/office/drawing/2014/main" id="{5DBEC01D-C9C9-42F3-9761-3ABDBDDD5DBE}"/>
              </a:ext>
            </a:extLst>
          </p:cNvPr>
          <p:cNvSpPr/>
          <p:nvPr/>
        </p:nvSpPr>
        <p:spPr>
          <a:xfrm>
            <a:off x="417602" y="811215"/>
            <a:ext cx="1125449" cy="55192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a:ln>
                  <a:noFill/>
                </a:ln>
                <a:solidFill>
                  <a:prstClr val="black"/>
                </a:solidFill>
                <a:effectLst/>
                <a:uLnTx/>
                <a:uFillTx/>
                <a:latin typeface="+mn-ea"/>
                <a:cs typeface="+mn-cs"/>
              </a:rPr>
              <a:t>提出者情報</a:t>
            </a:r>
          </a:p>
        </p:txBody>
      </p:sp>
      <p:sp>
        <p:nvSpPr>
          <p:cNvPr id="16" name="四角形: 角を丸くする 15">
            <a:extLst>
              <a:ext uri="{FF2B5EF4-FFF2-40B4-BE49-F238E27FC236}">
                <a16:creationId xmlns:a16="http://schemas.microsoft.com/office/drawing/2014/main" id="{5E3E4B4B-6E2A-3083-CD1D-30D9EA5B1534}"/>
              </a:ext>
            </a:extLst>
          </p:cNvPr>
          <p:cNvSpPr/>
          <p:nvPr/>
        </p:nvSpPr>
        <p:spPr>
          <a:xfrm>
            <a:off x="417600" y="467512"/>
            <a:ext cx="8964283" cy="271365"/>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a:ln>
                  <a:noFill/>
                </a:ln>
                <a:solidFill>
                  <a:prstClr val="white"/>
                </a:solidFill>
                <a:effectLst/>
                <a:uLnTx/>
                <a:uFillTx/>
                <a:latin typeface="+mn-ea"/>
                <a:cs typeface="+mn-cs"/>
              </a:rPr>
              <a:t>提案者の情報</a:t>
            </a:r>
          </a:p>
        </p:txBody>
      </p:sp>
      <p:sp>
        <p:nvSpPr>
          <p:cNvPr id="18" name="四角形: 角を丸くする 17">
            <a:extLst>
              <a:ext uri="{FF2B5EF4-FFF2-40B4-BE49-F238E27FC236}">
                <a16:creationId xmlns:a16="http://schemas.microsoft.com/office/drawing/2014/main" id="{BC99A8BD-4973-208B-2CCB-8A4620A9E9FB}"/>
              </a:ext>
            </a:extLst>
          </p:cNvPr>
          <p:cNvSpPr/>
          <p:nvPr/>
        </p:nvSpPr>
        <p:spPr>
          <a:xfrm>
            <a:off x="417602" y="1447490"/>
            <a:ext cx="1125449" cy="998551"/>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200" kern="0">
                <a:solidFill>
                  <a:prstClr val="black"/>
                </a:solidFill>
                <a:latin typeface="+mn-ea"/>
                <a:cs typeface="+mn-cs"/>
              </a:rPr>
              <a:t>提案者の</a:t>
            </a:r>
            <a:endParaRPr kumimoji="1" lang="en-US" altLang="ja-JP" sz="1200" kern="0">
              <a:solidFill>
                <a:prstClr val="black"/>
              </a:solidFill>
              <a:latin typeface="+mn-ea"/>
              <a:cs typeface="+mn-cs"/>
            </a:endParaRPr>
          </a:p>
          <a:p>
            <a:pPr algn="ctr" fontAlgn="auto">
              <a:spcBef>
                <a:spcPts val="0"/>
              </a:spcBef>
              <a:spcAft>
                <a:spcPts val="0"/>
              </a:spcAft>
            </a:pPr>
            <a:r>
              <a:rPr kumimoji="1" lang="ja-JP" altLang="en-US" sz="1200" kern="0">
                <a:solidFill>
                  <a:prstClr val="black"/>
                </a:solidFill>
                <a:latin typeface="+mn-ea"/>
                <a:cs typeface="+mn-cs"/>
              </a:rPr>
              <a:t>連絡先</a:t>
            </a:r>
          </a:p>
        </p:txBody>
      </p:sp>
      <p:sp>
        <p:nvSpPr>
          <p:cNvPr id="19" name="四角形: 角を丸くする 18">
            <a:extLst>
              <a:ext uri="{FF2B5EF4-FFF2-40B4-BE49-F238E27FC236}">
                <a16:creationId xmlns:a16="http://schemas.microsoft.com/office/drawing/2014/main" id="{17540830-C597-5077-1CA3-30E776E242F7}"/>
              </a:ext>
            </a:extLst>
          </p:cNvPr>
          <p:cNvSpPr/>
          <p:nvPr/>
        </p:nvSpPr>
        <p:spPr>
          <a:xfrm>
            <a:off x="1696087" y="811214"/>
            <a:ext cx="1431525" cy="252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200" kern="0" dirty="0">
                <a:latin typeface="+mn-ea"/>
                <a:cs typeface="+mn-cs"/>
              </a:rPr>
              <a:t>代表団体名</a:t>
            </a:r>
          </a:p>
        </p:txBody>
      </p:sp>
      <p:sp>
        <p:nvSpPr>
          <p:cNvPr id="20" name="四角形: 角を丸くする 19">
            <a:extLst>
              <a:ext uri="{FF2B5EF4-FFF2-40B4-BE49-F238E27FC236}">
                <a16:creationId xmlns:a16="http://schemas.microsoft.com/office/drawing/2014/main" id="{06D5DAEA-84EB-D069-907C-C9946FF2CE8C}"/>
              </a:ext>
            </a:extLst>
          </p:cNvPr>
          <p:cNvSpPr/>
          <p:nvPr/>
        </p:nvSpPr>
        <p:spPr>
          <a:xfrm>
            <a:off x="1696087" y="1111134"/>
            <a:ext cx="1431525" cy="252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200" kern="0">
                <a:solidFill>
                  <a:prstClr val="black"/>
                </a:solidFill>
                <a:latin typeface="+mn-ea"/>
                <a:cs typeface="+mn-cs"/>
              </a:rPr>
              <a:t>代表者名</a:t>
            </a:r>
          </a:p>
        </p:txBody>
      </p:sp>
      <p:sp>
        <p:nvSpPr>
          <p:cNvPr id="21" name="四角形: 角を丸くする 20">
            <a:extLst>
              <a:ext uri="{FF2B5EF4-FFF2-40B4-BE49-F238E27FC236}">
                <a16:creationId xmlns:a16="http://schemas.microsoft.com/office/drawing/2014/main" id="{322B627B-7219-FF95-8F0B-01F4F74C5F5B}"/>
              </a:ext>
            </a:extLst>
          </p:cNvPr>
          <p:cNvSpPr/>
          <p:nvPr/>
        </p:nvSpPr>
        <p:spPr>
          <a:xfrm>
            <a:off x="1696087" y="1447490"/>
            <a:ext cx="1431525" cy="216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200" kern="0">
                <a:solidFill>
                  <a:prstClr val="black"/>
                </a:solidFill>
                <a:latin typeface="+mn-ea"/>
                <a:cs typeface="+mn-cs"/>
              </a:rPr>
              <a:t>担当部署名</a:t>
            </a:r>
          </a:p>
        </p:txBody>
      </p:sp>
      <p:sp>
        <p:nvSpPr>
          <p:cNvPr id="22" name="四角形: 角を丸くする 21">
            <a:extLst>
              <a:ext uri="{FF2B5EF4-FFF2-40B4-BE49-F238E27FC236}">
                <a16:creationId xmlns:a16="http://schemas.microsoft.com/office/drawing/2014/main" id="{48865B12-C6AE-77DC-4BF7-269220A086C0}"/>
              </a:ext>
            </a:extLst>
          </p:cNvPr>
          <p:cNvSpPr/>
          <p:nvPr/>
        </p:nvSpPr>
        <p:spPr>
          <a:xfrm>
            <a:off x="1696087" y="1709458"/>
            <a:ext cx="1431525" cy="216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200" kern="0">
                <a:solidFill>
                  <a:prstClr val="black"/>
                </a:solidFill>
                <a:latin typeface="+mn-ea"/>
                <a:cs typeface="+mn-cs"/>
              </a:rPr>
              <a:t>担当者名</a:t>
            </a:r>
          </a:p>
        </p:txBody>
      </p:sp>
      <p:sp>
        <p:nvSpPr>
          <p:cNvPr id="23" name="四角形: 角を丸くする 22">
            <a:extLst>
              <a:ext uri="{FF2B5EF4-FFF2-40B4-BE49-F238E27FC236}">
                <a16:creationId xmlns:a16="http://schemas.microsoft.com/office/drawing/2014/main" id="{D9F6D59A-1E32-537B-6ABC-F8C91807EECB}"/>
              </a:ext>
            </a:extLst>
          </p:cNvPr>
          <p:cNvSpPr/>
          <p:nvPr/>
        </p:nvSpPr>
        <p:spPr>
          <a:xfrm>
            <a:off x="1696087" y="1971426"/>
            <a:ext cx="1431525" cy="216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200" kern="0">
                <a:solidFill>
                  <a:prstClr val="black"/>
                </a:solidFill>
                <a:latin typeface="+mn-ea"/>
                <a:cs typeface="+mn-cs"/>
              </a:rPr>
              <a:t>住所</a:t>
            </a:r>
          </a:p>
        </p:txBody>
      </p:sp>
      <p:sp>
        <p:nvSpPr>
          <p:cNvPr id="24" name="四角形: 角を丸くする 23">
            <a:extLst>
              <a:ext uri="{FF2B5EF4-FFF2-40B4-BE49-F238E27FC236}">
                <a16:creationId xmlns:a16="http://schemas.microsoft.com/office/drawing/2014/main" id="{2747B416-E130-C4D4-55BF-2DA80E0B8628}"/>
              </a:ext>
            </a:extLst>
          </p:cNvPr>
          <p:cNvSpPr/>
          <p:nvPr/>
        </p:nvSpPr>
        <p:spPr>
          <a:xfrm>
            <a:off x="1696085" y="2233395"/>
            <a:ext cx="1431525" cy="216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200" kern="0">
                <a:solidFill>
                  <a:prstClr val="black"/>
                </a:solidFill>
                <a:latin typeface="+mn-ea"/>
                <a:cs typeface="+mn-cs"/>
              </a:rPr>
              <a:t>電話番号／</a:t>
            </a:r>
            <a:r>
              <a:rPr kumimoji="1" lang="en-US" altLang="ja-JP" sz="1200" kern="0">
                <a:solidFill>
                  <a:prstClr val="black"/>
                </a:solidFill>
                <a:latin typeface="+mn-ea"/>
                <a:cs typeface="+mn-cs"/>
              </a:rPr>
              <a:t>e-mail</a:t>
            </a:r>
            <a:endParaRPr kumimoji="1" lang="ja-JP" altLang="en-US" sz="1200" kern="0">
              <a:solidFill>
                <a:prstClr val="black"/>
              </a:solidFill>
              <a:latin typeface="+mn-ea"/>
              <a:cs typeface="+mn-cs"/>
            </a:endParaRPr>
          </a:p>
        </p:txBody>
      </p:sp>
      <p:sp>
        <p:nvSpPr>
          <p:cNvPr id="25" name="四角形: 角を丸くする 24">
            <a:extLst>
              <a:ext uri="{FF2B5EF4-FFF2-40B4-BE49-F238E27FC236}">
                <a16:creationId xmlns:a16="http://schemas.microsoft.com/office/drawing/2014/main" id="{5BF82707-ACC0-1559-9136-415CEAA85A9B}"/>
              </a:ext>
            </a:extLst>
          </p:cNvPr>
          <p:cNvSpPr/>
          <p:nvPr/>
        </p:nvSpPr>
        <p:spPr>
          <a:xfrm>
            <a:off x="3280649" y="811214"/>
            <a:ext cx="6101234" cy="252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endParaRPr kumimoji="1" lang="ja-JP" altLang="en-US" sz="1200" kern="0">
              <a:solidFill>
                <a:prstClr val="black"/>
              </a:solidFill>
              <a:latin typeface="+mn-ea"/>
              <a:cs typeface="+mn-cs"/>
            </a:endParaRPr>
          </a:p>
        </p:txBody>
      </p:sp>
      <p:sp>
        <p:nvSpPr>
          <p:cNvPr id="26" name="四角形: 角を丸くする 25">
            <a:extLst>
              <a:ext uri="{FF2B5EF4-FFF2-40B4-BE49-F238E27FC236}">
                <a16:creationId xmlns:a16="http://schemas.microsoft.com/office/drawing/2014/main" id="{8C32A1D6-1703-9602-090E-946C89E4BD07}"/>
              </a:ext>
            </a:extLst>
          </p:cNvPr>
          <p:cNvSpPr/>
          <p:nvPr/>
        </p:nvSpPr>
        <p:spPr>
          <a:xfrm>
            <a:off x="3280649" y="1111134"/>
            <a:ext cx="6101234" cy="252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endParaRPr kumimoji="1" lang="ja-JP" altLang="en-US" sz="1200" kern="0">
              <a:solidFill>
                <a:prstClr val="black"/>
              </a:solidFill>
              <a:latin typeface="+mn-ea"/>
              <a:cs typeface="+mn-cs"/>
            </a:endParaRPr>
          </a:p>
        </p:txBody>
      </p:sp>
      <p:sp>
        <p:nvSpPr>
          <p:cNvPr id="27" name="四角形: 角を丸くする 26">
            <a:extLst>
              <a:ext uri="{FF2B5EF4-FFF2-40B4-BE49-F238E27FC236}">
                <a16:creationId xmlns:a16="http://schemas.microsoft.com/office/drawing/2014/main" id="{5CAC578B-0521-A70E-C3BB-BEB6D104B52B}"/>
              </a:ext>
            </a:extLst>
          </p:cNvPr>
          <p:cNvSpPr/>
          <p:nvPr/>
        </p:nvSpPr>
        <p:spPr>
          <a:xfrm>
            <a:off x="3280649" y="1447490"/>
            <a:ext cx="6101234" cy="216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endParaRPr kumimoji="1" lang="ja-JP" altLang="en-US" sz="1200" kern="0">
              <a:solidFill>
                <a:prstClr val="black"/>
              </a:solidFill>
              <a:latin typeface="+mn-ea"/>
              <a:cs typeface="+mn-cs"/>
            </a:endParaRPr>
          </a:p>
        </p:txBody>
      </p:sp>
      <p:sp>
        <p:nvSpPr>
          <p:cNvPr id="28" name="四角形: 角を丸くする 27">
            <a:extLst>
              <a:ext uri="{FF2B5EF4-FFF2-40B4-BE49-F238E27FC236}">
                <a16:creationId xmlns:a16="http://schemas.microsoft.com/office/drawing/2014/main" id="{DF134B1F-E14D-B1F3-7CE1-2D0191DF4661}"/>
              </a:ext>
            </a:extLst>
          </p:cNvPr>
          <p:cNvSpPr/>
          <p:nvPr/>
        </p:nvSpPr>
        <p:spPr>
          <a:xfrm>
            <a:off x="3280649" y="1709458"/>
            <a:ext cx="6101234" cy="216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endParaRPr kumimoji="1" lang="ja-JP" altLang="en-US" sz="1200" kern="0">
              <a:solidFill>
                <a:prstClr val="black"/>
              </a:solidFill>
              <a:latin typeface="+mn-ea"/>
              <a:cs typeface="+mn-cs"/>
            </a:endParaRPr>
          </a:p>
        </p:txBody>
      </p:sp>
      <p:sp>
        <p:nvSpPr>
          <p:cNvPr id="29" name="四角形: 角を丸くする 28">
            <a:extLst>
              <a:ext uri="{FF2B5EF4-FFF2-40B4-BE49-F238E27FC236}">
                <a16:creationId xmlns:a16="http://schemas.microsoft.com/office/drawing/2014/main" id="{F00F916F-F345-473F-9819-BAA70C362B44}"/>
              </a:ext>
            </a:extLst>
          </p:cNvPr>
          <p:cNvSpPr/>
          <p:nvPr/>
        </p:nvSpPr>
        <p:spPr>
          <a:xfrm>
            <a:off x="3280649" y="1971426"/>
            <a:ext cx="6101234" cy="216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endParaRPr kumimoji="1" lang="ja-JP" altLang="en-US" sz="1200" kern="0">
              <a:solidFill>
                <a:prstClr val="black"/>
              </a:solidFill>
              <a:latin typeface="+mn-ea"/>
              <a:cs typeface="+mn-cs"/>
            </a:endParaRPr>
          </a:p>
        </p:txBody>
      </p:sp>
      <p:sp>
        <p:nvSpPr>
          <p:cNvPr id="30" name="四角形: 角を丸くする 29">
            <a:extLst>
              <a:ext uri="{FF2B5EF4-FFF2-40B4-BE49-F238E27FC236}">
                <a16:creationId xmlns:a16="http://schemas.microsoft.com/office/drawing/2014/main" id="{53D02782-D5FC-18AF-3A17-87BF9C5DDC1B}"/>
              </a:ext>
            </a:extLst>
          </p:cNvPr>
          <p:cNvSpPr/>
          <p:nvPr/>
        </p:nvSpPr>
        <p:spPr>
          <a:xfrm>
            <a:off x="3280649" y="2233395"/>
            <a:ext cx="6101234" cy="216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endParaRPr kumimoji="1" lang="ja-JP" altLang="en-US" sz="1200" kern="0">
              <a:solidFill>
                <a:prstClr val="black"/>
              </a:solidFill>
              <a:latin typeface="+mn-ea"/>
              <a:cs typeface="+mn-cs"/>
            </a:endParaRPr>
          </a:p>
        </p:txBody>
      </p:sp>
      <p:sp>
        <p:nvSpPr>
          <p:cNvPr id="35" name="四角形: 角を丸くする 34">
            <a:extLst>
              <a:ext uri="{FF2B5EF4-FFF2-40B4-BE49-F238E27FC236}">
                <a16:creationId xmlns:a16="http://schemas.microsoft.com/office/drawing/2014/main" id="{FB44BCE3-CBB1-27A0-3956-B7E24B5856F3}"/>
              </a:ext>
            </a:extLst>
          </p:cNvPr>
          <p:cNvSpPr/>
          <p:nvPr/>
        </p:nvSpPr>
        <p:spPr>
          <a:xfrm>
            <a:off x="417602" y="2935723"/>
            <a:ext cx="1125449" cy="1125185"/>
          </a:xfrm>
          <a:prstGeom prst="roundRect">
            <a:avLst>
              <a:gd name="adj" fmla="val 5022"/>
            </a:avLst>
          </a:prstGeom>
          <a:solidFill>
            <a:schemeClr val="bg2"/>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kern="0">
                <a:solidFill>
                  <a:prstClr val="black"/>
                </a:solidFill>
                <a:latin typeface="+mn-ea"/>
                <a:cs typeface="+mn-cs"/>
              </a:rPr>
              <a:t>団体</a:t>
            </a:r>
            <a:r>
              <a:rPr kumimoji="1" lang="en-US" altLang="ja-JP" sz="1200" kern="0">
                <a:solidFill>
                  <a:prstClr val="black"/>
                </a:solidFill>
                <a:latin typeface="+mn-ea"/>
                <a:cs typeface="+mn-cs"/>
              </a:rPr>
              <a:t>A</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a:ln>
                  <a:noFill/>
                </a:ln>
                <a:solidFill>
                  <a:prstClr val="black"/>
                </a:solidFill>
                <a:effectLst/>
                <a:uLnTx/>
                <a:uFillTx/>
                <a:latin typeface="+mn-ea"/>
                <a:cs typeface="+mn-cs"/>
              </a:rPr>
              <a:t>「　　　　」</a:t>
            </a:r>
          </a:p>
        </p:txBody>
      </p:sp>
      <p:sp>
        <p:nvSpPr>
          <p:cNvPr id="36" name="四角形: 角を丸くする 35">
            <a:extLst>
              <a:ext uri="{FF2B5EF4-FFF2-40B4-BE49-F238E27FC236}">
                <a16:creationId xmlns:a16="http://schemas.microsoft.com/office/drawing/2014/main" id="{DDEEB72B-7067-58CD-2C93-D147F6E6C2EA}"/>
              </a:ext>
            </a:extLst>
          </p:cNvPr>
          <p:cNvSpPr/>
          <p:nvPr/>
        </p:nvSpPr>
        <p:spPr>
          <a:xfrm>
            <a:off x="408820" y="2533750"/>
            <a:ext cx="8964283" cy="317618"/>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1" kern="0">
                <a:solidFill>
                  <a:prstClr val="white"/>
                </a:solidFill>
                <a:latin typeface="+mn-ea"/>
                <a:cs typeface="+mn-cs"/>
              </a:rPr>
              <a:t>実証実験を実施するうえでの構成団体情報</a:t>
            </a:r>
            <a:endParaRPr kumimoji="1" lang="ja-JP" altLang="en-US" sz="1200" b="1" i="0" u="none" strike="noStrike" kern="0" cap="none" spc="0" normalizeH="0" baseline="0" noProof="0">
              <a:ln>
                <a:noFill/>
              </a:ln>
              <a:solidFill>
                <a:prstClr val="white"/>
              </a:solidFill>
              <a:effectLst/>
              <a:uLnTx/>
              <a:uFillTx/>
              <a:latin typeface="+mn-ea"/>
              <a:cs typeface="+mn-cs"/>
            </a:endParaRPr>
          </a:p>
        </p:txBody>
      </p:sp>
      <p:sp>
        <p:nvSpPr>
          <p:cNvPr id="37" name="四角形: 角を丸くする 36">
            <a:extLst>
              <a:ext uri="{FF2B5EF4-FFF2-40B4-BE49-F238E27FC236}">
                <a16:creationId xmlns:a16="http://schemas.microsoft.com/office/drawing/2014/main" id="{EA00BBE6-5FDA-4024-7E75-ADC1CED87293}"/>
              </a:ext>
            </a:extLst>
          </p:cNvPr>
          <p:cNvSpPr/>
          <p:nvPr/>
        </p:nvSpPr>
        <p:spPr>
          <a:xfrm>
            <a:off x="1696085" y="2935724"/>
            <a:ext cx="1431525" cy="216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200" kern="0">
                <a:solidFill>
                  <a:prstClr val="black"/>
                </a:solidFill>
                <a:latin typeface="+mn-ea"/>
                <a:cs typeface="+mn-cs"/>
              </a:rPr>
              <a:t>団体名</a:t>
            </a:r>
          </a:p>
        </p:txBody>
      </p:sp>
      <p:sp>
        <p:nvSpPr>
          <p:cNvPr id="38" name="四角形: 角を丸くする 37">
            <a:extLst>
              <a:ext uri="{FF2B5EF4-FFF2-40B4-BE49-F238E27FC236}">
                <a16:creationId xmlns:a16="http://schemas.microsoft.com/office/drawing/2014/main" id="{AA3930A9-D602-C12E-17F7-8BD7432E4EC4}"/>
              </a:ext>
            </a:extLst>
          </p:cNvPr>
          <p:cNvSpPr/>
          <p:nvPr/>
        </p:nvSpPr>
        <p:spPr>
          <a:xfrm>
            <a:off x="1696085" y="3536612"/>
            <a:ext cx="1431525" cy="216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200" kern="0">
                <a:solidFill>
                  <a:prstClr val="black"/>
                </a:solidFill>
                <a:latin typeface="+mn-ea"/>
                <a:cs typeface="+mn-cs"/>
              </a:rPr>
              <a:t>住所情報</a:t>
            </a:r>
          </a:p>
        </p:txBody>
      </p:sp>
      <p:sp>
        <p:nvSpPr>
          <p:cNvPr id="39" name="四角形: 角を丸くする 38">
            <a:extLst>
              <a:ext uri="{FF2B5EF4-FFF2-40B4-BE49-F238E27FC236}">
                <a16:creationId xmlns:a16="http://schemas.microsoft.com/office/drawing/2014/main" id="{E2953230-9477-0293-56CC-544A514E2CDC}"/>
              </a:ext>
            </a:extLst>
          </p:cNvPr>
          <p:cNvSpPr/>
          <p:nvPr/>
        </p:nvSpPr>
        <p:spPr>
          <a:xfrm>
            <a:off x="1696085" y="3844908"/>
            <a:ext cx="1431525" cy="216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200" kern="0">
                <a:solidFill>
                  <a:prstClr val="black"/>
                </a:solidFill>
                <a:latin typeface="+mn-ea"/>
                <a:cs typeface="+mn-cs"/>
              </a:rPr>
              <a:t>ホームページ等</a:t>
            </a:r>
          </a:p>
        </p:txBody>
      </p:sp>
      <p:sp>
        <p:nvSpPr>
          <p:cNvPr id="40" name="四角形: 角を丸くする 39">
            <a:extLst>
              <a:ext uri="{FF2B5EF4-FFF2-40B4-BE49-F238E27FC236}">
                <a16:creationId xmlns:a16="http://schemas.microsoft.com/office/drawing/2014/main" id="{B2E9D309-6997-D7EE-A50B-4401106E8F87}"/>
              </a:ext>
            </a:extLst>
          </p:cNvPr>
          <p:cNvSpPr/>
          <p:nvPr/>
        </p:nvSpPr>
        <p:spPr>
          <a:xfrm>
            <a:off x="3280648" y="2935724"/>
            <a:ext cx="6092456" cy="215999"/>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endParaRPr kumimoji="1" lang="ja-JP" altLang="en-US" sz="1200" kern="0">
              <a:solidFill>
                <a:prstClr val="black"/>
              </a:solidFill>
              <a:latin typeface="+mn-ea"/>
              <a:cs typeface="+mn-cs"/>
            </a:endParaRPr>
          </a:p>
        </p:txBody>
      </p:sp>
      <p:sp>
        <p:nvSpPr>
          <p:cNvPr id="43" name="四角形: 角を丸くする 42">
            <a:extLst>
              <a:ext uri="{FF2B5EF4-FFF2-40B4-BE49-F238E27FC236}">
                <a16:creationId xmlns:a16="http://schemas.microsoft.com/office/drawing/2014/main" id="{BF6B2D7B-484D-6490-3511-04E49F9E4B82}"/>
              </a:ext>
            </a:extLst>
          </p:cNvPr>
          <p:cNvSpPr/>
          <p:nvPr/>
        </p:nvSpPr>
        <p:spPr>
          <a:xfrm>
            <a:off x="1696085" y="3219143"/>
            <a:ext cx="1431525" cy="216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200" kern="0">
                <a:solidFill>
                  <a:prstClr val="black"/>
                </a:solidFill>
                <a:latin typeface="+mn-ea"/>
                <a:cs typeface="+mn-cs"/>
              </a:rPr>
              <a:t>団体概要</a:t>
            </a:r>
          </a:p>
        </p:txBody>
      </p:sp>
      <p:sp>
        <p:nvSpPr>
          <p:cNvPr id="45" name="四角形: 角を丸くする 44">
            <a:extLst>
              <a:ext uri="{FF2B5EF4-FFF2-40B4-BE49-F238E27FC236}">
                <a16:creationId xmlns:a16="http://schemas.microsoft.com/office/drawing/2014/main" id="{A7220654-AA9A-43CA-890B-FF6A6D88F958}"/>
              </a:ext>
            </a:extLst>
          </p:cNvPr>
          <p:cNvSpPr/>
          <p:nvPr/>
        </p:nvSpPr>
        <p:spPr>
          <a:xfrm>
            <a:off x="417602" y="4200488"/>
            <a:ext cx="1125449" cy="1120017"/>
          </a:xfrm>
          <a:prstGeom prst="roundRect">
            <a:avLst>
              <a:gd name="adj" fmla="val 5022"/>
            </a:avLst>
          </a:prstGeom>
          <a:solidFill>
            <a:schemeClr val="bg2"/>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kern="0">
                <a:solidFill>
                  <a:prstClr val="black"/>
                </a:solidFill>
                <a:latin typeface="+mn-ea"/>
                <a:cs typeface="+mn-cs"/>
              </a:rPr>
              <a:t>団体</a:t>
            </a:r>
            <a:r>
              <a:rPr kumimoji="1" lang="en-US" altLang="ja-JP" sz="1200" kern="0">
                <a:solidFill>
                  <a:prstClr val="black"/>
                </a:solidFill>
                <a:latin typeface="+mn-ea"/>
                <a:cs typeface="+mn-cs"/>
              </a:rPr>
              <a:t>B</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a:ln>
                  <a:noFill/>
                </a:ln>
                <a:solidFill>
                  <a:prstClr val="black"/>
                </a:solidFill>
                <a:effectLst/>
                <a:uLnTx/>
                <a:uFillTx/>
                <a:latin typeface="+mn-ea"/>
                <a:cs typeface="+mn-cs"/>
              </a:rPr>
              <a:t>「　　　　」</a:t>
            </a:r>
          </a:p>
        </p:txBody>
      </p:sp>
      <p:sp>
        <p:nvSpPr>
          <p:cNvPr id="54" name="四角形: 角を丸くする 53">
            <a:extLst>
              <a:ext uri="{FF2B5EF4-FFF2-40B4-BE49-F238E27FC236}">
                <a16:creationId xmlns:a16="http://schemas.microsoft.com/office/drawing/2014/main" id="{138C6CD3-3EF7-6626-642B-D98B9E1B09FE}"/>
              </a:ext>
            </a:extLst>
          </p:cNvPr>
          <p:cNvSpPr/>
          <p:nvPr/>
        </p:nvSpPr>
        <p:spPr>
          <a:xfrm>
            <a:off x="417602" y="5460086"/>
            <a:ext cx="1125449" cy="1089718"/>
          </a:xfrm>
          <a:prstGeom prst="roundRect">
            <a:avLst>
              <a:gd name="adj" fmla="val 5022"/>
            </a:avLst>
          </a:prstGeom>
          <a:solidFill>
            <a:schemeClr val="bg2"/>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kern="0">
                <a:solidFill>
                  <a:prstClr val="black"/>
                </a:solidFill>
                <a:latin typeface="+mn-ea"/>
                <a:cs typeface="+mn-cs"/>
              </a:rPr>
              <a:t>団体</a:t>
            </a:r>
            <a:r>
              <a:rPr kumimoji="1" lang="en-US" altLang="ja-JP" sz="1200" kern="0">
                <a:solidFill>
                  <a:prstClr val="black"/>
                </a:solidFill>
                <a:latin typeface="+mn-ea"/>
                <a:cs typeface="+mn-cs"/>
              </a:rPr>
              <a:t>C</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a:ln>
                  <a:noFill/>
                </a:ln>
                <a:solidFill>
                  <a:prstClr val="black"/>
                </a:solidFill>
                <a:effectLst/>
                <a:uLnTx/>
                <a:uFillTx/>
                <a:latin typeface="+mn-ea"/>
                <a:cs typeface="+mn-cs"/>
              </a:rPr>
              <a:t>「　　　　」</a:t>
            </a:r>
          </a:p>
        </p:txBody>
      </p:sp>
      <p:sp>
        <p:nvSpPr>
          <p:cNvPr id="63" name="四角形: 角を丸くする 62">
            <a:extLst>
              <a:ext uri="{FF2B5EF4-FFF2-40B4-BE49-F238E27FC236}">
                <a16:creationId xmlns:a16="http://schemas.microsoft.com/office/drawing/2014/main" id="{68820D09-6650-8B7D-731F-A3C5C79F245C}"/>
              </a:ext>
            </a:extLst>
          </p:cNvPr>
          <p:cNvSpPr/>
          <p:nvPr/>
        </p:nvSpPr>
        <p:spPr>
          <a:xfrm>
            <a:off x="3280648" y="3839742"/>
            <a:ext cx="6092456" cy="215999"/>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endParaRPr kumimoji="1" lang="ja-JP" altLang="en-US" sz="1200" kern="0">
              <a:solidFill>
                <a:prstClr val="black"/>
              </a:solidFill>
              <a:latin typeface="+mn-ea"/>
              <a:cs typeface="+mn-cs"/>
            </a:endParaRPr>
          </a:p>
        </p:txBody>
      </p:sp>
      <p:sp>
        <p:nvSpPr>
          <p:cNvPr id="64" name="四角形: 角を丸くする 63">
            <a:extLst>
              <a:ext uri="{FF2B5EF4-FFF2-40B4-BE49-F238E27FC236}">
                <a16:creationId xmlns:a16="http://schemas.microsoft.com/office/drawing/2014/main" id="{19EF5280-7BEA-D3C2-B20A-8154464E468A}"/>
              </a:ext>
            </a:extLst>
          </p:cNvPr>
          <p:cNvSpPr/>
          <p:nvPr/>
        </p:nvSpPr>
        <p:spPr>
          <a:xfrm>
            <a:off x="3280648" y="3237063"/>
            <a:ext cx="6092456" cy="215999"/>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endParaRPr kumimoji="1" lang="ja-JP" altLang="en-US" sz="1200" kern="0">
              <a:solidFill>
                <a:prstClr val="black"/>
              </a:solidFill>
              <a:latin typeface="+mn-ea"/>
              <a:cs typeface="+mn-cs"/>
            </a:endParaRPr>
          </a:p>
        </p:txBody>
      </p:sp>
      <p:sp>
        <p:nvSpPr>
          <p:cNvPr id="65" name="四角形: 角を丸くする 64">
            <a:extLst>
              <a:ext uri="{FF2B5EF4-FFF2-40B4-BE49-F238E27FC236}">
                <a16:creationId xmlns:a16="http://schemas.microsoft.com/office/drawing/2014/main" id="{3A018DE8-7521-23B1-8D39-26031C2D09A6}"/>
              </a:ext>
            </a:extLst>
          </p:cNvPr>
          <p:cNvSpPr/>
          <p:nvPr/>
        </p:nvSpPr>
        <p:spPr>
          <a:xfrm>
            <a:off x="3280648" y="3538402"/>
            <a:ext cx="6092456" cy="215999"/>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endParaRPr kumimoji="1" lang="ja-JP" altLang="en-US" sz="1200" kern="0">
              <a:solidFill>
                <a:prstClr val="black"/>
              </a:solidFill>
              <a:latin typeface="+mn-ea"/>
              <a:cs typeface="+mn-cs"/>
            </a:endParaRPr>
          </a:p>
        </p:txBody>
      </p:sp>
      <p:sp>
        <p:nvSpPr>
          <p:cNvPr id="66" name="四角形: 角を丸くする 65">
            <a:extLst>
              <a:ext uri="{FF2B5EF4-FFF2-40B4-BE49-F238E27FC236}">
                <a16:creationId xmlns:a16="http://schemas.microsoft.com/office/drawing/2014/main" id="{A332BF2A-4897-41DB-2EB4-EF86169F0BBB}"/>
              </a:ext>
            </a:extLst>
          </p:cNvPr>
          <p:cNvSpPr/>
          <p:nvPr/>
        </p:nvSpPr>
        <p:spPr>
          <a:xfrm>
            <a:off x="1696085" y="4200488"/>
            <a:ext cx="1431525" cy="216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200" kern="0">
                <a:solidFill>
                  <a:prstClr val="black"/>
                </a:solidFill>
                <a:latin typeface="+mn-ea"/>
                <a:cs typeface="+mn-cs"/>
              </a:rPr>
              <a:t>団体名</a:t>
            </a:r>
          </a:p>
        </p:txBody>
      </p:sp>
      <p:sp>
        <p:nvSpPr>
          <p:cNvPr id="67" name="四角形: 角を丸くする 66">
            <a:extLst>
              <a:ext uri="{FF2B5EF4-FFF2-40B4-BE49-F238E27FC236}">
                <a16:creationId xmlns:a16="http://schemas.microsoft.com/office/drawing/2014/main" id="{57143AE7-B782-DD42-71EE-159C99EBEC13}"/>
              </a:ext>
            </a:extLst>
          </p:cNvPr>
          <p:cNvSpPr/>
          <p:nvPr/>
        </p:nvSpPr>
        <p:spPr>
          <a:xfrm>
            <a:off x="1696085" y="4801376"/>
            <a:ext cx="1431525" cy="216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200" kern="0">
                <a:solidFill>
                  <a:prstClr val="black"/>
                </a:solidFill>
                <a:latin typeface="+mn-ea"/>
                <a:cs typeface="+mn-cs"/>
              </a:rPr>
              <a:t>住所情報</a:t>
            </a:r>
          </a:p>
        </p:txBody>
      </p:sp>
      <p:sp>
        <p:nvSpPr>
          <p:cNvPr id="68" name="四角形: 角を丸くする 67">
            <a:extLst>
              <a:ext uri="{FF2B5EF4-FFF2-40B4-BE49-F238E27FC236}">
                <a16:creationId xmlns:a16="http://schemas.microsoft.com/office/drawing/2014/main" id="{EC1A3200-67BB-9337-6453-80DB7C39622F}"/>
              </a:ext>
            </a:extLst>
          </p:cNvPr>
          <p:cNvSpPr/>
          <p:nvPr/>
        </p:nvSpPr>
        <p:spPr>
          <a:xfrm>
            <a:off x="1696085" y="5109672"/>
            <a:ext cx="1431525" cy="216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200" kern="0">
                <a:solidFill>
                  <a:prstClr val="black"/>
                </a:solidFill>
                <a:latin typeface="+mn-ea"/>
                <a:cs typeface="+mn-cs"/>
              </a:rPr>
              <a:t>ホームページ等</a:t>
            </a:r>
          </a:p>
        </p:txBody>
      </p:sp>
      <p:sp>
        <p:nvSpPr>
          <p:cNvPr id="69" name="四角形: 角を丸くする 68">
            <a:extLst>
              <a:ext uri="{FF2B5EF4-FFF2-40B4-BE49-F238E27FC236}">
                <a16:creationId xmlns:a16="http://schemas.microsoft.com/office/drawing/2014/main" id="{5F553808-6E7F-A1B4-9A87-C2F80D3AA394}"/>
              </a:ext>
            </a:extLst>
          </p:cNvPr>
          <p:cNvSpPr/>
          <p:nvPr/>
        </p:nvSpPr>
        <p:spPr>
          <a:xfrm>
            <a:off x="3280648" y="4200488"/>
            <a:ext cx="6092456" cy="215999"/>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endParaRPr kumimoji="1" lang="ja-JP" altLang="en-US" sz="1200" kern="0">
              <a:solidFill>
                <a:prstClr val="black"/>
              </a:solidFill>
              <a:latin typeface="+mn-ea"/>
              <a:cs typeface="+mn-cs"/>
            </a:endParaRPr>
          </a:p>
        </p:txBody>
      </p:sp>
      <p:sp>
        <p:nvSpPr>
          <p:cNvPr id="70" name="四角形: 角を丸くする 69">
            <a:extLst>
              <a:ext uri="{FF2B5EF4-FFF2-40B4-BE49-F238E27FC236}">
                <a16:creationId xmlns:a16="http://schemas.microsoft.com/office/drawing/2014/main" id="{0942CA58-1F10-CF70-E188-716F20585223}"/>
              </a:ext>
            </a:extLst>
          </p:cNvPr>
          <p:cNvSpPr/>
          <p:nvPr/>
        </p:nvSpPr>
        <p:spPr>
          <a:xfrm>
            <a:off x="1696085" y="4483907"/>
            <a:ext cx="1431525" cy="216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200" kern="0">
                <a:solidFill>
                  <a:prstClr val="black"/>
                </a:solidFill>
                <a:latin typeface="+mn-ea"/>
                <a:cs typeface="+mn-cs"/>
              </a:rPr>
              <a:t>団体概要</a:t>
            </a:r>
          </a:p>
        </p:txBody>
      </p:sp>
      <p:sp>
        <p:nvSpPr>
          <p:cNvPr id="71" name="四角形: 角を丸くする 70">
            <a:extLst>
              <a:ext uri="{FF2B5EF4-FFF2-40B4-BE49-F238E27FC236}">
                <a16:creationId xmlns:a16="http://schemas.microsoft.com/office/drawing/2014/main" id="{0C2A5D28-DB2F-2C35-C806-454F6C0AD2E8}"/>
              </a:ext>
            </a:extLst>
          </p:cNvPr>
          <p:cNvSpPr/>
          <p:nvPr/>
        </p:nvSpPr>
        <p:spPr>
          <a:xfrm>
            <a:off x="3280648" y="5104506"/>
            <a:ext cx="6092456" cy="215999"/>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endParaRPr kumimoji="1" lang="ja-JP" altLang="en-US" sz="1200" kern="0">
              <a:solidFill>
                <a:prstClr val="black"/>
              </a:solidFill>
              <a:latin typeface="+mn-ea"/>
              <a:cs typeface="+mn-cs"/>
            </a:endParaRPr>
          </a:p>
        </p:txBody>
      </p:sp>
      <p:sp>
        <p:nvSpPr>
          <p:cNvPr id="72" name="四角形: 角を丸くする 71">
            <a:extLst>
              <a:ext uri="{FF2B5EF4-FFF2-40B4-BE49-F238E27FC236}">
                <a16:creationId xmlns:a16="http://schemas.microsoft.com/office/drawing/2014/main" id="{84A26BA4-D525-97CA-3615-200A4F74A248}"/>
              </a:ext>
            </a:extLst>
          </p:cNvPr>
          <p:cNvSpPr/>
          <p:nvPr/>
        </p:nvSpPr>
        <p:spPr>
          <a:xfrm>
            <a:off x="3280648" y="4501827"/>
            <a:ext cx="6092456" cy="215999"/>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endParaRPr kumimoji="1" lang="ja-JP" altLang="en-US" sz="1200" kern="0">
              <a:solidFill>
                <a:prstClr val="black"/>
              </a:solidFill>
              <a:latin typeface="+mn-ea"/>
              <a:cs typeface="+mn-cs"/>
            </a:endParaRPr>
          </a:p>
        </p:txBody>
      </p:sp>
      <p:sp>
        <p:nvSpPr>
          <p:cNvPr id="73" name="四角形: 角を丸くする 72">
            <a:extLst>
              <a:ext uri="{FF2B5EF4-FFF2-40B4-BE49-F238E27FC236}">
                <a16:creationId xmlns:a16="http://schemas.microsoft.com/office/drawing/2014/main" id="{4C1F5E58-3E40-1FB4-5F4D-F66CC44220BD}"/>
              </a:ext>
            </a:extLst>
          </p:cNvPr>
          <p:cNvSpPr/>
          <p:nvPr/>
        </p:nvSpPr>
        <p:spPr>
          <a:xfrm>
            <a:off x="3280648" y="4803166"/>
            <a:ext cx="6092456" cy="215999"/>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endParaRPr kumimoji="1" lang="ja-JP" altLang="en-US" sz="1200" kern="0">
              <a:solidFill>
                <a:prstClr val="black"/>
              </a:solidFill>
              <a:latin typeface="+mn-ea"/>
              <a:cs typeface="+mn-cs"/>
            </a:endParaRPr>
          </a:p>
        </p:txBody>
      </p:sp>
      <p:sp>
        <p:nvSpPr>
          <p:cNvPr id="74" name="四角形: 角を丸くする 73">
            <a:extLst>
              <a:ext uri="{FF2B5EF4-FFF2-40B4-BE49-F238E27FC236}">
                <a16:creationId xmlns:a16="http://schemas.microsoft.com/office/drawing/2014/main" id="{009EF1F4-13B4-1C4C-86A2-C4010DCE02CD}"/>
              </a:ext>
            </a:extLst>
          </p:cNvPr>
          <p:cNvSpPr/>
          <p:nvPr/>
        </p:nvSpPr>
        <p:spPr>
          <a:xfrm>
            <a:off x="1696085" y="5429786"/>
            <a:ext cx="1431525" cy="216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200" kern="0">
                <a:solidFill>
                  <a:prstClr val="black"/>
                </a:solidFill>
                <a:latin typeface="+mn-ea"/>
                <a:cs typeface="+mn-cs"/>
              </a:rPr>
              <a:t>団体名</a:t>
            </a:r>
          </a:p>
        </p:txBody>
      </p:sp>
      <p:sp>
        <p:nvSpPr>
          <p:cNvPr id="75" name="四角形: 角を丸くする 74">
            <a:extLst>
              <a:ext uri="{FF2B5EF4-FFF2-40B4-BE49-F238E27FC236}">
                <a16:creationId xmlns:a16="http://schemas.microsoft.com/office/drawing/2014/main" id="{EECEFC96-42E7-3ED4-3DB6-4DCAA8481360}"/>
              </a:ext>
            </a:extLst>
          </p:cNvPr>
          <p:cNvSpPr/>
          <p:nvPr/>
        </p:nvSpPr>
        <p:spPr>
          <a:xfrm>
            <a:off x="1696085" y="6030674"/>
            <a:ext cx="1431525" cy="216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200" kern="0">
                <a:solidFill>
                  <a:prstClr val="black"/>
                </a:solidFill>
                <a:latin typeface="+mn-ea"/>
                <a:cs typeface="+mn-cs"/>
              </a:rPr>
              <a:t>住所情報</a:t>
            </a:r>
          </a:p>
        </p:txBody>
      </p:sp>
      <p:sp>
        <p:nvSpPr>
          <p:cNvPr id="76" name="四角形: 角を丸くする 75">
            <a:extLst>
              <a:ext uri="{FF2B5EF4-FFF2-40B4-BE49-F238E27FC236}">
                <a16:creationId xmlns:a16="http://schemas.microsoft.com/office/drawing/2014/main" id="{77449333-43F5-D758-5923-6AE500AB4727}"/>
              </a:ext>
            </a:extLst>
          </p:cNvPr>
          <p:cNvSpPr/>
          <p:nvPr/>
        </p:nvSpPr>
        <p:spPr>
          <a:xfrm>
            <a:off x="1696085" y="6338970"/>
            <a:ext cx="1431525" cy="216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200" kern="0">
                <a:solidFill>
                  <a:prstClr val="black"/>
                </a:solidFill>
                <a:latin typeface="+mn-ea"/>
                <a:cs typeface="+mn-cs"/>
              </a:rPr>
              <a:t>ホームページ等</a:t>
            </a:r>
          </a:p>
        </p:txBody>
      </p:sp>
      <p:sp>
        <p:nvSpPr>
          <p:cNvPr id="77" name="四角形: 角を丸くする 76">
            <a:extLst>
              <a:ext uri="{FF2B5EF4-FFF2-40B4-BE49-F238E27FC236}">
                <a16:creationId xmlns:a16="http://schemas.microsoft.com/office/drawing/2014/main" id="{7830C5BD-859A-4802-E7FC-4215DC96289E}"/>
              </a:ext>
            </a:extLst>
          </p:cNvPr>
          <p:cNvSpPr/>
          <p:nvPr/>
        </p:nvSpPr>
        <p:spPr>
          <a:xfrm>
            <a:off x="3280648" y="5429786"/>
            <a:ext cx="6092456" cy="215999"/>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endParaRPr kumimoji="1" lang="ja-JP" altLang="en-US" sz="1200" kern="0">
              <a:solidFill>
                <a:prstClr val="black"/>
              </a:solidFill>
              <a:latin typeface="+mn-ea"/>
              <a:cs typeface="+mn-cs"/>
            </a:endParaRPr>
          </a:p>
        </p:txBody>
      </p:sp>
      <p:sp>
        <p:nvSpPr>
          <p:cNvPr id="78" name="四角形: 角を丸くする 77">
            <a:extLst>
              <a:ext uri="{FF2B5EF4-FFF2-40B4-BE49-F238E27FC236}">
                <a16:creationId xmlns:a16="http://schemas.microsoft.com/office/drawing/2014/main" id="{0288F9CF-AF30-5376-7D4E-68BCDA8C6D62}"/>
              </a:ext>
            </a:extLst>
          </p:cNvPr>
          <p:cNvSpPr/>
          <p:nvPr/>
        </p:nvSpPr>
        <p:spPr>
          <a:xfrm>
            <a:off x="1696085" y="5713205"/>
            <a:ext cx="1431525" cy="216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200" kern="0">
                <a:solidFill>
                  <a:prstClr val="black"/>
                </a:solidFill>
                <a:latin typeface="+mn-ea"/>
                <a:cs typeface="+mn-cs"/>
              </a:rPr>
              <a:t>団体概要</a:t>
            </a:r>
          </a:p>
        </p:txBody>
      </p:sp>
      <p:sp>
        <p:nvSpPr>
          <p:cNvPr id="79" name="四角形: 角を丸くする 78">
            <a:extLst>
              <a:ext uri="{FF2B5EF4-FFF2-40B4-BE49-F238E27FC236}">
                <a16:creationId xmlns:a16="http://schemas.microsoft.com/office/drawing/2014/main" id="{AA646AE6-727D-9E01-0FAD-7B8B7252FD3A}"/>
              </a:ext>
            </a:extLst>
          </p:cNvPr>
          <p:cNvSpPr/>
          <p:nvPr/>
        </p:nvSpPr>
        <p:spPr>
          <a:xfrm>
            <a:off x="3280648" y="6333804"/>
            <a:ext cx="6092456" cy="215999"/>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endParaRPr kumimoji="1" lang="ja-JP" altLang="en-US" sz="1200" kern="0">
              <a:solidFill>
                <a:prstClr val="black"/>
              </a:solidFill>
              <a:latin typeface="+mn-ea"/>
              <a:cs typeface="+mn-cs"/>
            </a:endParaRPr>
          </a:p>
        </p:txBody>
      </p:sp>
      <p:sp>
        <p:nvSpPr>
          <p:cNvPr id="80" name="四角形: 角を丸くする 79">
            <a:extLst>
              <a:ext uri="{FF2B5EF4-FFF2-40B4-BE49-F238E27FC236}">
                <a16:creationId xmlns:a16="http://schemas.microsoft.com/office/drawing/2014/main" id="{21F019FF-E816-71FD-5ECC-301E8728116A}"/>
              </a:ext>
            </a:extLst>
          </p:cNvPr>
          <p:cNvSpPr/>
          <p:nvPr/>
        </p:nvSpPr>
        <p:spPr>
          <a:xfrm>
            <a:off x="3280648" y="5731125"/>
            <a:ext cx="6092456" cy="215999"/>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endParaRPr kumimoji="1" lang="ja-JP" altLang="en-US" sz="1200" kern="0">
              <a:solidFill>
                <a:prstClr val="black"/>
              </a:solidFill>
              <a:latin typeface="+mn-ea"/>
              <a:cs typeface="+mn-cs"/>
            </a:endParaRPr>
          </a:p>
        </p:txBody>
      </p:sp>
      <p:sp>
        <p:nvSpPr>
          <p:cNvPr id="81" name="四角形: 角を丸くする 80">
            <a:extLst>
              <a:ext uri="{FF2B5EF4-FFF2-40B4-BE49-F238E27FC236}">
                <a16:creationId xmlns:a16="http://schemas.microsoft.com/office/drawing/2014/main" id="{2655CC19-4317-D27B-149F-3875A57012C3}"/>
              </a:ext>
            </a:extLst>
          </p:cNvPr>
          <p:cNvSpPr/>
          <p:nvPr/>
        </p:nvSpPr>
        <p:spPr>
          <a:xfrm>
            <a:off x="3280648" y="6032464"/>
            <a:ext cx="6092456" cy="215999"/>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endParaRPr kumimoji="1" lang="ja-JP" altLang="en-US" sz="1200" kern="0">
              <a:solidFill>
                <a:prstClr val="black"/>
              </a:solidFill>
              <a:latin typeface="+mn-ea"/>
              <a:cs typeface="+mn-cs"/>
            </a:endParaRPr>
          </a:p>
        </p:txBody>
      </p:sp>
    </p:spTree>
    <p:extLst>
      <p:ext uri="{BB962C8B-B14F-4D97-AF65-F5344CB8AC3E}">
        <p14:creationId xmlns:p14="http://schemas.microsoft.com/office/powerpoint/2010/main" val="2695879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3315ADB0-0A84-7CF0-3021-E3C29FFC30AE}"/>
              </a:ext>
            </a:extLst>
          </p:cNvPr>
          <p:cNvSpPr txBox="1"/>
          <p:nvPr/>
        </p:nvSpPr>
        <p:spPr>
          <a:xfrm>
            <a:off x="153988" y="125527"/>
            <a:ext cx="9309608" cy="400110"/>
          </a:xfrm>
          <a:prstGeom prst="rect">
            <a:avLst/>
          </a:prstGeom>
          <a:noFill/>
        </p:spPr>
        <p:txBody>
          <a:bodyPr wrap="square" rtlCol="0">
            <a:spAutoFit/>
          </a:bodyPr>
          <a:lstStyle/>
          <a:p>
            <a:pPr fontAlgn="auto">
              <a:spcBef>
                <a:spcPts val="0"/>
              </a:spcBef>
              <a:spcAft>
                <a:spcPts val="0"/>
              </a:spcAft>
            </a:pPr>
            <a:r>
              <a:rPr kumimoji="1" lang="ja-JP" altLang="en-US" sz="2000" b="1">
                <a:solidFill>
                  <a:prstClr val="white"/>
                </a:solidFill>
                <a:latin typeface="Meiryo UI" panose="020B0604030504040204" pitchFamily="50" charset="-128"/>
                <a:ea typeface="Meiryo UI" panose="020B0604030504040204" pitchFamily="50" charset="-128"/>
                <a:cs typeface="+mn-cs"/>
              </a:rPr>
              <a:t>提案フォーマット案</a:t>
            </a:r>
          </a:p>
        </p:txBody>
      </p:sp>
      <p:sp>
        <p:nvSpPr>
          <p:cNvPr id="4" name="テキスト ボックス 3">
            <a:extLst>
              <a:ext uri="{FF2B5EF4-FFF2-40B4-BE49-F238E27FC236}">
                <a16:creationId xmlns:a16="http://schemas.microsoft.com/office/drawing/2014/main" id="{2EA7B675-4EF3-F78C-D520-5B7849CE4D3D}"/>
              </a:ext>
            </a:extLst>
          </p:cNvPr>
          <p:cNvSpPr txBox="1"/>
          <p:nvPr/>
        </p:nvSpPr>
        <p:spPr>
          <a:xfrm>
            <a:off x="16176" y="3652"/>
            <a:ext cx="4909482" cy="465577"/>
          </a:xfrm>
          <a:prstGeom prst="rect">
            <a:avLst/>
          </a:prstGeom>
          <a:noFill/>
        </p:spPr>
        <p:txBody>
          <a:bodyPr wrap="square" rtlCol="0">
            <a:spAutoFit/>
          </a:bodyPr>
          <a:lstStyle/>
          <a:p>
            <a:pPr>
              <a:lnSpc>
                <a:spcPct val="150000"/>
              </a:lnSpc>
            </a:pPr>
            <a:r>
              <a:rPr lang="en-US" altLang="ja-JP" sz="1800" b="1" u="sng">
                <a:solidFill>
                  <a:srgbClr val="002060"/>
                </a:solidFill>
                <a:effectLst>
                  <a:outerShdw blurRad="38100" dist="38100" dir="2700000" algn="tl">
                    <a:srgbClr val="000000">
                      <a:alpha val="43137"/>
                    </a:srgbClr>
                  </a:outerShdw>
                </a:effectLst>
                <a:latin typeface="游ゴシック" panose="020B0400000000000000" pitchFamily="50" charset="-128"/>
              </a:rPr>
              <a:t>【</a:t>
            </a:r>
            <a:r>
              <a:rPr lang="ja-JP" altLang="en-US" sz="1800" b="1" u="sng">
                <a:solidFill>
                  <a:srgbClr val="002060"/>
                </a:solidFill>
                <a:effectLst>
                  <a:outerShdw blurRad="38100" dist="38100" dir="2700000" algn="tl">
                    <a:srgbClr val="000000">
                      <a:alpha val="43137"/>
                    </a:srgbClr>
                  </a:outerShdw>
                </a:effectLst>
                <a:latin typeface="游ゴシック" panose="020B0400000000000000" pitchFamily="50" charset="-128"/>
              </a:rPr>
              <a:t>様式第３号</a:t>
            </a:r>
            <a:r>
              <a:rPr lang="en-US" altLang="ja-JP" sz="1800" b="1" u="sng">
                <a:solidFill>
                  <a:srgbClr val="002060"/>
                </a:solidFill>
                <a:effectLst>
                  <a:outerShdw blurRad="38100" dist="38100" dir="2700000" algn="tl">
                    <a:srgbClr val="000000">
                      <a:alpha val="43137"/>
                    </a:srgbClr>
                  </a:outerShdw>
                </a:effectLst>
                <a:latin typeface="游ゴシック" panose="020B0400000000000000" pitchFamily="50" charset="-128"/>
              </a:rPr>
              <a:t>】</a:t>
            </a:r>
            <a:r>
              <a:rPr lang="ja-JP" altLang="en-US" sz="1800" b="1" u="sng">
                <a:solidFill>
                  <a:srgbClr val="002060"/>
                </a:solidFill>
                <a:effectLst>
                  <a:outerShdw blurRad="38100" dist="38100" dir="2700000" algn="tl">
                    <a:srgbClr val="000000">
                      <a:alpha val="43137"/>
                    </a:srgbClr>
                  </a:outerShdw>
                </a:effectLst>
                <a:latin typeface="游ゴシック" panose="020B0400000000000000" pitchFamily="50" charset="-128"/>
              </a:rPr>
              <a:t>　１．企画提案の基本情報②</a:t>
            </a:r>
          </a:p>
        </p:txBody>
      </p:sp>
      <p:sp>
        <p:nvSpPr>
          <p:cNvPr id="3" name="四角形: 角を丸くする 2">
            <a:extLst>
              <a:ext uri="{FF2B5EF4-FFF2-40B4-BE49-F238E27FC236}">
                <a16:creationId xmlns:a16="http://schemas.microsoft.com/office/drawing/2014/main" id="{2A8EC30D-6384-13FC-9BE1-B71A64C29208}"/>
              </a:ext>
            </a:extLst>
          </p:cNvPr>
          <p:cNvSpPr/>
          <p:nvPr/>
        </p:nvSpPr>
        <p:spPr>
          <a:xfrm>
            <a:off x="415925" y="591104"/>
            <a:ext cx="8964283" cy="271365"/>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1" kern="0">
                <a:solidFill>
                  <a:prstClr val="white"/>
                </a:solidFill>
                <a:latin typeface="+mn-ea"/>
                <a:cs typeface="+mn-cs"/>
              </a:rPr>
              <a:t>事業・取組・業務実績</a:t>
            </a:r>
            <a:endParaRPr kumimoji="1" lang="ja-JP" altLang="en-US" sz="1200" b="1" i="0" u="none" strike="noStrike" kern="0" cap="none" spc="0" normalizeH="0" baseline="0" noProof="0">
              <a:ln>
                <a:noFill/>
              </a:ln>
              <a:solidFill>
                <a:prstClr val="white"/>
              </a:solidFill>
              <a:effectLst/>
              <a:uLnTx/>
              <a:uFillTx/>
              <a:latin typeface="+mn-ea"/>
              <a:cs typeface="+mn-cs"/>
            </a:endParaRPr>
          </a:p>
        </p:txBody>
      </p:sp>
      <p:graphicFrame>
        <p:nvGraphicFramePr>
          <p:cNvPr id="5" name="表 4">
            <a:extLst>
              <a:ext uri="{FF2B5EF4-FFF2-40B4-BE49-F238E27FC236}">
                <a16:creationId xmlns:a16="http://schemas.microsoft.com/office/drawing/2014/main" id="{429677DE-F9BC-E561-84F3-A8125C21C8E3}"/>
              </a:ext>
            </a:extLst>
          </p:cNvPr>
          <p:cNvGraphicFramePr>
            <a:graphicFrameLocks noGrp="1"/>
          </p:cNvGraphicFramePr>
          <p:nvPr>
            <p:extLst>
              <p:ext uri="{D42A27DB-BD31-4B8C-83A1-F6EECF244321}">
                <p14:modId xmlns:p14="http://schemas.microsoft.com/office/powerpoint/2010/main" val="2171180729"/>
              </p:ext>
            </p:extLst>
          </p:nvPr>
        </p:nvGraphicFramePr>
        <p:xfrm>
          <a:off x="415924" y="1190082"/>
          <a:ext cx="8964283" cy="2338720"/>
        </p:xfrm>
        <a:graphic>
          <a:graphicData uri="http://schemas.openxmlformats.org/drawingml/2006/table">
            <a:tbl>
              <a:tblPr firstRow="1" firstCol="1" bandRow="1">
                <a:tableStyleId>{5940675A-B579-460E-94D1-54222C63F5DA}</a:tableStyleId>
              </a:tblPr>
              <a:tblGrid>
                <a:gridCol w="2268553">
                  <a:extLst>
                    <a:ext uri="{9D8B030D-6E8A-4147-A177-3AD203B41FA5}">
                      <a16:colId xmlns:a16="http://schemas.microsoft.com/office/drawing/2014/main" val="4197243662"/>
                    </a:ext>
                  </a:extLst>
                </a:gridCol>
                <a:gridCol w="6695730">
                  <a:extLst>
                    <a:ext uri="{9D8B030D-6E8A-4147-A177-3AD203B41FA5}">
                      <a16:colId xmlns:a16="http://schemas.microsoft.com/office/drawing/2014/main" val="1937005760"/>
                    </a:ext>
                  </a:extLst>
                </a:gridCol>
              </a:tblGrid>
              <a:tr h="232837">
                <a:tc>
                  <a:txBody>
                    <a:bodyPr/>
                    <a:lstStyle/>
                    <a:p>
                      <a:pPr algn="ctr"/>
                      <a:r>
                        <a:rPr lang="ja-JP" altLang="en-US" sz="1050" kern="100">
                          <a:solidFill>
                            <a:schemeClr val="bg1"/>
                          </a:solidFill>
                          <a:effectLst/>
                        </a:rPr>
                        <a:t>事業名・取組名・</a:t>
                      </a:r>
                      <a:r>
                        <a:rPr lang="ja-JP" sz="1050" kern="100">
                          <a:solidFill>
                            <a:schemeClr val="bg1"/>
                          </a:solidFill>
                          <a:effectLst/>
                        </a:rPr>
                        <a:t>業務名</a:t>
                      </a:r>
                      <a:r>
                        <a:rPr lang="ja-JP" altLang="en-US" sz="1050" kern="100">
                          <a:solidFill>
                            <a:schemeClr val="bg1"/>
                          </a:solidFill>
                          <a:effectLst/>
                        </a:rPr>
                        <a:t>等</a:t>
                      </a:r>
                      <a:endParaRPr lang="ja-JP" sz="105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tx1">
                        <a:lumMod val="65000"/>
                        <a:lumOff val="35000"/>
                      </a:schemeClr>
                    </a:solidFill>
                  </a:tcPr>
                </a:tc>
                <a:tc>
                  <a:txBody>
                    <a:bodyPr/>
                    <a:lstStyle/>
                    <a:p>
                      <a:pPr algn="ctr"/>
                      <a:r>
                        <a:rPr lang="ja-JP" altLang="en-US" sz="1050" kern="100">
                          <a:solidFill>
                            <a:schemeClr val="bg1"/>
                          </a:solidFill>
                          <a:effectLst/>
                        </a:rPr>
                        <a:t>取組実績の</a:t>
                      </a:r>
                      <a:r>
                        <a:rPr lang="ja-JP" sz="1050" kern="100">
                          <a:solidFill>
                            <a:schemeClr val="bg1"/>
                          </a:solidFill>
                          <a:effectLst/>
                        </a:rPr>
                        <a:t>概要</a:t>
                      </a:r>
                      <a:endParaRPr lang="ja-JP" sz="105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tx1">
                        <a:lumMod val="65000"/>
                        <a:lumOff val="35000"/>
                      </a:schemeClr>
                    </a:solidFill>
                  </a:tcPr>
                </a:tc>
                <a:extLst>
                  <a:ext uri="{0D108BD9-81ED-4DB2-BD59-A6C34878D82A}">
                    <a16:rowId xmlns:a16="http://schemas.microsoft.com/office/drawing/2014/main" val="3536240685"/>
                  </a:ext>
                </a:extLst>
              </a:tr>
              <a:tr h="701961">
                <a:tc>
                  <a:txBody>
                    <a:bodyPr/>
                    <a:lstStyle/>
                    <a:p>
                      <a:pPr algn="just"/>
                      <a:endParaRPr lang="ja-JP" sz="1050" kern="100">
                        <a:effectLst/>
                      </a:endParaRPr>
                    </a:p>
                  </a:txBody>
                  <a:tcPr marL="68580" marR="68580" marT="0" marB="0" anchor="ctr"/>
                </a:tc>
                <a:tc>
                  <a:txBody>
                    <a:bodyPr/>
                    <a:lstStyle/>
                    <a:p>
                      <a:pPr marL="0" marR="0" lvl="0" indent="0" algn="just" defTabSz="990564" rtl="0" eaLnBrk="1" fontAlgn="auto" latinLnBrk="0" hangingPunct="1">
                        <a:lnSpc>
                          <a:spcPct val="100000"/>
                        </a:lnSpc>
                        <a:spcBef>
                          <a:spcPts val="0"/>
                        </a:spcBef>
                        <a:spcAft>
                          <a:spcPts val="0"/>
                        </a:spcAft>
                        <a:buClrTx/>
                        <a:buSzTx/>
                        <a:buFontTx/>
                        <a:buNone/>
                        <a:tabLst/>
                        <a:defRPr/>
                      </a:pPr>
                      <a:r>
                        <a:rPr lang="en-US" altLang="ja-JP" sz="1050" kern="100" dirty="0">
                          <a:effectLst/>
                          <a:latin typeface="+mn-ea"/>
                          <a:ea typeface="+mn-ea"/>
                          <a:cs typeface="Times New Roman" panose="02020603050405020304" pitchFamily="18" charset="0"/>
                        </a:rPr>
                        <a:t>※</a:t>
                      </a:r>
                      <a:r>
                        <a:rPr lang="ja-JP" altLang="en-US" sz="1050" kern="100" dirty="0">
                          <a:effectLst/>
                          <a:latin typeface="+mn-ea"/>
                          <a:ea typeface="+mn-ea"/>
                          <a:cs typeface="Times New Roman" panose="02020603050405020304" pitchFamily="18" charset="0"/>
                        </a:rPr>
                        <a:t>取組</a:t>
                      </a:r>
                      <a:r>
                        <a:rPr kumimoji="1" lang="ja-JP" altLang="en-US" sz="1050" dirty="0">
                          <a:solidFill>
                            <a:prstClr val="black"/>
                          </a:solidFill>
                          <a:latin typeface="+mn-ea"/>
                          <a:cs typeface="+mn-cs"/>
                        </a:rPr>
                        <a:t>内容、実証・実装の相手方、取組対象エリア、実証・実装規模、実証実装の時期・期間等をご記入ください。</a:t>
                      </a:r>
                      <a:endParaRPr kumimoji="1" lang="en-US" altLang="ja-JP" sz="1050" b="0" i="0" u="none" strike="noStrike" kern="1200" cap="none" spc="0" normalizeH="0" baseline="0" noProof="0" dirty="0">
                        <a:ln>
                          <a:noFill/>
                        </a:ln>
                        <a:solidFill>
                          <a:prstClr val="black"/>
                        </a:solidFill>
                        <a:effectLst/>
                        <a:uLnTx/>
                        <a:uFillTx/>
                        <a:latin typeface="+mn-ea"/>
                        <a:cs typeface="+mn-cs"/>
                      </a:endParaRPr>
                    </a:p>
                    <a:p>
                      <a:pPr algn="just"/>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841950497"/>
                  </a:ext>
                </a:extLst>
              </a:tr>
              <a:tr h="701961">
                <a:tc>
                  <a:txBody>
                    <a:bodyPr/>
                    <a:lstStyle/>
                    <a:p>
                      <a:pPr algn="just"/>
                      <a:r>
                        <a:rPr lang="en-US" sz="9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r>
                        <a:rPr lang="en-US" sz="9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744036963"/>
                  </a:ext>
                </a:extLst>
              </a:tr>
              <a:tr h="701961">
                <a:tc>
                  <a:txBody>
                    <a:bodyPr/>
                    <a:lstStyle/>
                    <a:p>
                      <a:pPr algn="just"/>
                      <a:r>
                        <a:rPr lang="en-US" sz="9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r>
                        <a:rPr lang="en-US" sz="90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2316875810"/>
                  </a:ext>
                </a:extLst>
              </a:tr>
            </a:tbl>
          </a:graphicData>
        </a:graphic>
      </p:graphicFrame>
      <p:sp>
        <p:nvSpPr>
          <p:cNvPr id="6" name="正方形/長方形 5">
            <a:extLst>
              <a:ext uri="{FF2B5EF4-FFF2-40B4-BE49-F238E27FC236}">
                <a16:creationId xmlns:a16="http://schemas.microsoft.com/office/drawing/2014/main" id="{B2D84371-4555-5740-9BD6-32FA507F2FD7}"/>
              </a:ext>
            </a:extLst>
          </p:cNvPr>
          <p:cNvSpPr/>
          <p:nvPr/>
        </p:nvSpPr>
        <p:spPr bwMode="gray">
          <a:xfrm>
            <a:off x="415923" y="6140741"/>
            <a:ext cx="8964283" cy="43058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180000" marR="0" indent="-457200" defTabSz="990564" rtl="0" eaLnBrk="1" fontAlgn="auto" latinLnBrk="0" hangingPunct="1">
              <a:lnSpc>
                <a:spcPts val="12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ea"/>
                <a:cs typeface="+mn-cs"/>
              </a:rPr>
              <a:t>※</a:t>
            </a:r>
            <a:r>
              <a:rPr kumimoji="1" lang="ja-JP" altLang="en-US" sz="1050" b="0" i="0" u="none" strike="noStrike" kern="1200" cap="none" spc="0" normalizeH="0" baseline="0" noProof="0" dirty="0">
                <a:ln>
                  <a:noFill/>
                </a:ln>
                <a:solidFill>
                  <a:prstClr val="black"/>
                </a:solidFill>
                <a:effectLst/>
                <a:uLnTx/>
                <a:uFillTx/>
                <a:latin typeface="+mn-ea"/>
                <a:cs typeface="+mn-cs"/>
              </a:rPr>
              <a:t>実施体制に記載いただく代表団体・構成団体の有する実績をご記入ください。</a:t>
            </a:r>
            <a:endParaRPr kumimoji="1" lang="en-US" altLang="ja-JP" sz="1050" b="0" i="0" u="none" strike="noStrike" kern="1200" cap="none" spc="0" normalizeH="0" baseline="0" noProof="0" dirty="0">
              <a:ln>
                <a:noFill/>
              </a:ln>
              <a:solidFill>
                <a:prstClr val="black"/>
              </a:solidFill>
              <a:effectLst/>
              <a:uLnTx/>
              <a:uFillTx/>
              <a:latin typeface="+mn-ea"/>
              <a:cs typeface="+mn-cs"/>
            </a:endParaRPr>
          </a:p>
          <a:p>
            <a:pPr marL="180000" marR="0" indent="-457200" defTabSz="990564" rtl="0" eaLnBrk="1" fontAlgn="auto" latinLnBrk="0" hangingPunct="1">
              <a:lnSpc>
                <a:spcPts val="1200"/>
              </a:lnSpc>
              <a:spcBef>
                <a:spcPts val="0"/>
              </a:spcBef>
              <a:spcAft>
                <a:spcPts val="0"/>
              </a:spcAft>
              <a:buClrTx/>
              <a:buSzPct val="100000"/>
              <a:buFont typeface="Wingdings" panose="05000000000000000000" pitchFamily="2" charset="2"/>
              <a:buNone/>
              <a:tabLst/>
            </a:pPr>
            <a:r>
              <a:rPr kumimoji="1" lang="en-US" altLang="ja-JP" sz="1050" dirty="0">
                <a:solidFill>
                  <a:prstClr val="black"/>
                </a:solidFill>
                <a:latin typeface="+mn-ea"/>
                <a:cs typeface="+mn-cs"/>
              </a:rPr>
              <a:t>※</a:t>
            </a:r>
            <a:r>
              <a:rPr kumimoji="1" lang="ja-JP" altLang="en-US" sz="1050" b="0" i="0" u="none" strike="noStrike" kern="1200" cap="none" spc="0" normalizeH="0" baseline="0" noProof="0" dirty="0">
                <a:ln>
                  <a:noFill/>
                </a:ln>
                <a:solidFill>
                  <a:prstClr val="black"/>
                </a:solidFill>
                <a:effectLst/>
                <a:uLnTx/>
                <a:uFillTx/>
                <a:latin typeface="+mn-ea"/>
                <a:cs typeface="+mn-cs"/>
              </a:rPr>
              <a:t>欄が不足する場合は、適宜複写してご記入ください。</a:t>
            </a:r>
            <a:endParaRPr kumimoji="1" lang="en-US" altLang="ja-JP" sz="1050" b="0" i="0" u="none" strike="noStrike" kern="1200" cap="none" spc="0" normalizeH="0" baseline="0" noProof="0" dirty="0">
              <a:ln>
                <a:noFill/>
              </a:ln>
              <a:solidFill>
                <a:prstClr val="black"/>
              </a:solidFill>
              <a:effectLst/>
              <a:uLnTx/>
              <a:uFillTx/>
              <a:latin typeface="+mn-ea"/>
              <a:cs typeface="+mn-cs"/>
            </a:endParaRPr>
          </a:p>
        </p:txBody>
      </p:sp>
      <p:sp>
        <p:nvSpPr>
          <p:cNvPr id="7" name="テキスト ボックス 6">
            <a:extLst>
              <a:ext uri="{FF2B5EF4-FFF2-40B4-BE49-F238E27FC236}">
                <a16:creationId xmlns:a16="http://schemas.microsoft.com/office/drawing/2014/main" id="{6E1CB309-DCF8-4788-21E7-5CD6483D4FF7}"/>
              </a:ext>
            </a:extLst>
          </p:cNvPr>
          <p:cNvSpPr txBox="1"/>
          <p:nvPr/>
        </p:nvSpPr>
        <p:spPr bwMode="gray">
          <a:xfrm>
            <a:off x="3163050" y="6627732"/>
            <a:ext cx="6529590" cy="161776"/>
          </a:xfrm>
          <a:prstGeom prst="rect">
            <a:avLst/>
          </a:prstGeom>
          <a:noFill/>
        </p:spPr>
        <p:txBody>
          <a:bodyPr wrap="square" lIns="0" tIns="0" rIns="0" bIns="0" rtlCol="0">
            <a:spAutoFit/>
          </a:bodyPr>
          <a:lstStyle/>
          <a:p>
            <a:pPr defTabSz="990564">
              <a:lnSpc>
                <a:spcPct val="150000"/>
              </a:lnSpc>
              <a:buSzPct val="100000"/>
            </a:pPr>
            <a:r>
              <a:rPr lang="en-US" altLang="ja-JP" sz="800" b="1">
                <a:latin typeface="+mn-ea"/>
              </a:rPr>
              <a:t>※</a:t>
            </a:r>
            <a:r>
              <a:rPr lang="ja-JP" altLang="en-US" sz="800" b="1">
                <a:latin typeface="+mn-ea"/>
              </a:rPr>
              <a:t>本提案書フォーマットはあくまで参考様式です。本フォーマットで求めている項目が記載されていれば、様式・レイアウトは自由に変更していただいて構いません。</a:t>
            </a:r>
            <a:endParaRPr lang="en-US" altLang="ja-JP" sz="800" b="1">
              <a:latin typeface="+mn-ea"/>
            </a:endParaRPr>
          </a:p>
        </p:txBody>
      </p:sp>
      <p:graphicFrame>
        <p:nvGraphicFramePr>
          <p:cNvPr id="13" name="表 12">
            <a:extLst>
              <a:ext uri="{FF2B5EF4-FFF2-40B4-BE49-F238E27FC236}">
                <a16:creationId xmlns:a16="http://schemas.microsoft.com/office/drawing/2014/main" id="{0B167E6B-57D4-95F7-E939-82A70F4DA39C}"/>
              </a:ext>
            </a:extLst>
          </p:cNvPr>
          <p:cNvGraphicFramePr>
            <a:graphicFrameLocks noGrp="1"/>
          </p:cNvGraphicFramePr>
          <p:nvPr>
            <p:extLst>
              <p:ext uri="{D42A27DB-BD31-4B8C-83A1-F6EECF244321}">
                <p14:modId xmlns:p14="http://schemas.microsoft.com/office/powerpoint/2010/main" val="4279171478"/>
              </p:ext>
            </p:extLst>
          </p:nvPr>
        </p:nvGraphicFramePr>
        <p:xfrm>
          <a:off x="415923" y="3915967"/>
          <a:ext cx="8964283" cy="2059311"/>
        </p:xfrm>
        <a:graphic>
          <a:graphicData uri="http://schemas.openxmlformats.org/drawingml/2006/table">
            <a:tbl>
              <a:tblPr firstRow="1" firstCol="1" bandRow="1">
                <a:tableStyleId>{5940675A-B579-460E-94D1-54222C63F5DA}</a:tableStyleId>
              </a:tblPr>
              <a:tblGrid>
                <a:gridCol w="2260165">
                  <a:extLst>
                    <a:ext uri="{9D8B030D-6E8A-4147-A177-3AD203B41FA5}">
                      <a16:colId xmlns:a16="http://schemas.microsoft.com/office/drawing/2014/main" val="4197243662"/>
                    </a:ext>
                  </a:extLst>
                </a:gridCol>
                <a:gridCol w="6704118">
                  <a:extLst>
                    <a:ext uri="{9D8B030D-6E8A-4147-A177-3AD203B41FA5}">
                      <a16:colId xmlns:a16="http://schemas.microsoft.com/office/drawing/2014/main" val="1937005760"/>
                    </a:ext>
                  </a:extLst>
                </a:gridCol>
              </a:tblGrid>
              <a:tr h="205020">
                <a:tc>
                  <a:txBody>
                    <a:bodyPr/>
                    <a:lstStyle/>
                    <a:p>
                      <a:pPr algn="ctr"/>
                      <a:r>
                        <a:rPr lang="ja-JP" altLang="en-US" sz="1050" kern="100" dirty="0">
                          <a:solidFill>
                            <a:schemeClr val="bg1"/>
                          </a:solidFill>
                          <a:effectLst/>
                        </a:rPr>
                        <a:t>事業名・取組名・</a:t>
                      </a:r>
                      <a:r>
                        <a:rPr lang="ja-JP" sz="1050" kern="100" dirty="0">
                          <a:solidFill>
                            <a:schemeClr val="bg1"/>
                          </a:solidFill>
                          <a:effectLst/>
                        </a:rPr>
                        <a:t>業務名</a:t>
                      </a:r>
                      <a:r>
                        <a:rPr lang="ja-JP" altLang="en-US" sz="1050" kern="100" dirty="0">
                          <a:solidFill>
                            <a:schemeClr val="bg1"/>
                          </a:solidFill>
                          <a:effectLst/>
                        </a:rPr>
                        <a:t>等</a:t>
                      </a:r>
                      <a:endParaRPr lang="ja-JP" sz="105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tx1">
                        <a:lumMod val="65000"/>
                        <a:lumOff val="35000"/>
                      </a:schemeClr>
                    </a:solidFill>
                  </a:tcPr>
                </a:tc>
                <a:tc>
                  <a:txBody>
                    <a:bodyPr/>
                    <a:lstStyle/>
                    <a:p>
                      <a:pPr algn="ctr"/>
                      <a:r>
                        <a:rPr lang="ja-JP" altLang="en-US" sz="1050" kern="100">
                          <a:solidFill>
                            <a:schemeClr val="bg1"/>
                          </a:solidFill>
                          <a:effectLst/>
                        </a:rPr>
                        <a:t>取組実績の</a:t>
                      </a:r>
                      <a:r>
                        <a:rPr lang="ja-JP" sz="1050" kern="100">
                          <a:solidFill>
                            <a:schemeClr val="bg1"/>
                          </a:solidFill>
                          <a:effectLst/>
                        </a:rPr>
                        <a:t>概要</a:t>
                      </a:r>
                      <a:endParaRPr lang="ja-JP" sz="1050" kern="10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tx1">
                        <a:lumMod val="65000"/>
                        <a:lumOff val="35000"/>
                      </a:schemeClr>
                    </a:solidFill>
                  </a:tcPr>
                </a:tc>
                <a:extLst>
                  <a:ext uri="{0D108BD9-81ED-4DB2-BD59-A6C34878D82A}">
                    <a16:rowId xmlns:a16="http://schemas.microsoft.com/office/drawing/2014/main" val="3536240685"/>
                  </a:ext>
                </a:extLst>
              </a:tr>
              <a:tr h="618097">
                <a:tc>
                  <a:txBody>
                    <a:bodyPr/>
                    <a:lstStyle/>
                    <a:p>
                      <a:pPr algn="just"/>
                      <a:endParaRPr lang="ja-JP" sz="1050" kern="100">
                        <a:effectLst/>
                      </a:endParaRPr>
                    </a:p>
                  </a:txBody>
                  <a:tcPr marL="68580" marR="68580" marT="0" marB="0" anchor="ctr"/>
                </a:tc>
                <a:tc>
                  <a:txBody>
                    <a:bodyPr/>
                    <a:lstStyle/>
                    <a:p>
                      <a:pPr marL="0" marR="0" lvl="0" indent="0" algn="just" defTabSz="990564" rtl="0" eaLnBrk="1" fontAlgn="auto" latinLnBrk="0" hangingPunct="1">
                        <a:lnSpc>
                          <a:spcPct val="100000"/>
                        </a:lnSpc>
                        <a:spcBef>
                          <a:spcPts val="0"/>
                        </a:spcBef>
                        <a:spcAft>
                          <a:spcPts val="0"/>
                        </a:spcAft>
                        <a:buClrTx/>
                        <a:buSzTx/>
                        <a:buFontTx/>
                        <a:buNone/>
                        <a:tabLst/>
                        <a:defRPr/>
                      </a:pPr>
                      <a:r>
                        <a:rPr lang="en-US" altLang="ja-JP" sz="1050" kern="100" dirty="0">
                          <a:effectLst/>
                          <a:latin typeface="+mn-ea"/>
                          <a:ea typeface="+mn-ea"/>
                          <a:cs typeface="Times New Roman" panose="02020603050405020304" pitchFamily="18" charset="0"/>
                        </a:rPr>
                        <a:t>※</a:t>
                      </a:r>
                      <a:r>
                        <a:rPr lang="ja-JP" altLang="en-US" sz="1050" kern="100" dirty="0">
                          <a:effectLst/>
                          <a:latin typeface="+mn-ea"/>
                          <a:ea typeface="+mn-ea"/>
                          <a:cs typeface="Times New Roman" panose="02020603050405020304" pitchFamily="18" charset="0"/>
                        </a:rPr>
                        <a:t>取組</a:t>
                      </a:r>
                      <a:r>
                        <a:rPr kumimoji="1" lang="ja-JP" altLang="en-US" sz="1050" dirty="0">
                          <a:solidFill>
                            <a:prstClr val="black"/>
                          </a:solidFill>
                          <a:latin typeface="+mn-ea"/>
                          <a:cs typeface="+mn-cs"/>
                        </a:rPr>
                        <a:t>内容、取組対象エリア、取組の時期・期間・連携している自治体や事業者等をご記入ください。</a:t>
                      </a:r>
                      <a:endParaRPr kumimoji="1" lang="en-US" altLang="ja-JP" sz="1050" b="0" i="0" u="none" strike="noStrike" kern="1200" cap="none" spc="0" normalizeH="0" baseline="0" noProof="0" dirty="0">
                        <a:ln>
                          <a:noFill/>
                        </a:ln>
                        <a:solidFill>
                          <a:prstClr val="black"/>
                        </a:solidFill>
                        <a:effectLst/>
                        <a:uLnTx/>
                        <a:uFillTx/>
                        <a:latin typeface="+mn-ea"/>
                        <a:cs typeface="+mn-cs"/>
                      </a:endParaRPr>
                    </a:p>
                    <a:p>
                      <a:pPr algn="just"/>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841950497"/>
                  </a:ext>
                </a:extLst>
              </a:tr>
              <a:tr h="618097">
                <a:tc>
                  <a:txBody>
                    <a:bodyPr/>
                    <a:lstStyle/>
                    <a:p>
                      <a:pPr algn="just"/>
                      <a:r>
                        <a:rPr lang="en-US" sz="9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r>
                        <a:rPr lang="en-US" sz="9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744036963"/>
                  </a:ext>
                </a:extLst>
              </a:tr>
              <a:tr h="618097">
                <a:tc>
                  <a:txBody>
                    <a:bodyPr/>
                    <a:lstStyle/>
                    <a:p>
                      <a:pPr algn="just"/>
                      <a:r>
                        <a:rPr lang="en-US" sz="9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r>
                        <a:rPr lang="en-US" sz="9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2316875810"/>
                  </a:ext>
                </a:extLst>
              </a:tr>
            </a:tbl>
          </a:graphicData>
        </a:graphic>
      </p:graphicFrame>
      <p:sp>
        <p:nvSpPr>
          <p:cNvPr id="16" name="テキスト ボックス 15">
            <a:extLst>
              <a:ext uri="{FF2B5EF4-FFF2-40B4-BE49-F238E27FC236}">
                <a16:creationId xmlns:a16="http://schemas.microsoft.com/office/drawing/2014/main" id="{080C5BBA-BA75-A7AD-836E-463DA37224E8}"/>
              </a:ext>
            </a:extLst>
          </p:cNvPr>
          <p:cNvSpPr txBox="1"/>
          <p:nvPr/>
        </p:nvSpPr>
        <p:spPr bwMode="gray">
          <a:xfrm>
            <a:off x="427836" y="955216"/>
            <a:ext cx="8872622" cy="184666"/>
          </a:xfrm>
          <a:prstGeom prst="rect">
            <a:avLst/>
          </a:prstGeom>
          <a:noFill/>
        </p:spPr>
        <p:txBody>
          <a:bodyPr wrap="squar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u="sng">
                <a:solidFill>
                  <a:prstClr val="black"/>
                </a:solidFill>
                <a:latin typeface="+mn-ea"/>
                <a:cs typeface="+mn-cs"/>
              </a:rPr>
              <a:t>本提案と類似または同等のデジタル技術等を活用した取組に関する実績</a:t>
            </a:r>
            <a:r>
              <a:rPr kumimoji="1" lang="ja-JP" altLang="en-US" sz="1050" b="1" u="sng">
                <a:solidFill>
                  <a:prstClr val="black"/>
                </a:solidFill>
                <a:latin typeface="+mn-ea"/>
                <a:cs typeface="+mn-cs"/>
              </a:rPr>
              <a:t>（</a:t>
            </a:r>
            <a:r>
              <a:rPr kumimoji="1" lang="ja-JP" altLang="en-US" sz="1050" b="1">
                <a:solidFill>
                  <a:prstClr val="black"/>
                </a:solidFill>
                <a:latin typeface="+mn-ea"/>
                <a:cs typeface="+mn-cs"/>
              </a:rPr>
              <a:t>徳島県外・徳島県内いずれでも可とし、行政と連携した取組等に限定しない）</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7" name="テキスト ボックス 16">
            <a:extLst>
              <a:ext uri="{FF2B5EF4-FFF2-40B4-BE49-F238E27FC236}">
                <a16:creationId xmlns:a16="http://schemas.microsoft.com/office/drawing/2014/main" id="{88991679-78A0-83D5-04BC-2B93090B020A}"/>
              </a:ext>
            </a:extLst>
          </p:cNvPr>
          <p:cNvSpPr txBox="1"/>
          <p:nvPr/>
        </p:nvSpPr>
        <p:spPr bwMode="gray">
          <a:xfrm>
            <a:off x="461753" y="3713507"/>
            <a:ext cx="8568051" cy="153888"/>
          </a:xfrm>
          <a:prstGeom prst="rect">
            <a:avLst/>
          </a:prstGeom>
          <a:noFill/>
        </p:spPr>
        <p:txBody>
          <a:bodyPr wrap="none" lIns="0" tIns="0" rIns="0" bIns="0" rtlCol="0">
            <a:spAutoFit/>
          </a:bodyPr>
          <a:lstStyle/>
          <a:p>
            <a:pPr marL="180000" marR="0" indent="-457200" defTabSz="990564" rtl="0" eaLnBrk="1" fontAlgn="auto" latinLnBrk="0" hangingPunct="1">
              <a:lnSpc>
                <a:spcPts val="1200"/>
              </a:lnSpc>
              <a:spcBef>
                <a:spcPts val="0"/>
              </a:spcBef>
              <a:spcAft>
                <a:spcPts val="0"/>
              </a:spcAft>
              <a:buClrTx/>
              <a:buSzPct val="100000"/>
              <a:buFont typeface="Wingdings" panose="05000000000000000000" pitchFamily="2" charset="2"/>
              <a:buNone/>
              <a:tabLst/>
            </a:pPr>
            <a:r>
              <a:rPr kumimoji="1" lang="ja-JP" altLang="en-US" sz="1200" b="1" i="0" u="sng" strike="noStrike" kern="1200" cap="none" spc="0" normalizeH="0" baseline="0" noProof="0">
                <a:ln>
                  <a:noFill/>
                </a:ln>
                <a:solidFill>
                  <a:prstClr val="black"/>
                </a:solidFill>
                <a:effectLst/>
                <a:uLnTx/>
                <a:uFillTx/>
                <a:latin typeface="+mn-ea"/>
                <a:cs typeface="+mn-cs"/>
              </a:rPr>
              <a:t>デジタル技術等を活用していないものの本提案内容に関連する実績</a:t>
            </a:r>
            <a:r>
              <a:rPr kumimoji="1" lang="ja-JP" altLang="en-US" sz="1050" b="1" i="0" u="none" strike="noStrike" kern="1200" cap="none" spc="0" normalizeH="0" baseline="0" noProof="0">
                <a:ln>
                  <a:noFill/>
                </a:ln>
                <a:solidFill>
                  <a:prstClr val="black"/>
                </a:solidFill>
                <a:effectLst/>
                <a:uLnTx/>
                <a:uFillTx/>
                <a:latin typeface="+mn-ea"/>
                <a:cs typeface="+mn-cs"/>
              </a:rPr>
              <a:t>（徳島県内・徳島県外いずれでも可とし、行政と連携した取組等に限定しない）</a:t>
            </a:r>
            <a:endParaRPr kumimoji="1" lang="en-US" altLang="ja-JP" sz="1200" b="1" i="0" u="none" strike="noStrike" kern="1200" cap="none" spc="0" normalizeH="0" baseline="0" noProof="0">
              <a:ln>
                <a:noFill/>
              </a:ln>
              <a:solidFill>
                <a:prstClr val="black"/>
              </a:solidFill>
              <a:effectLst/>
              <a:uLnTx/>
              <a:uFillTx/>
              <a:latin typeface="+mn-ea"/>
              <a:cs typeface="+mn-cs"/>
            </a:endParaRPr>
          </a:p>
        </p:txBody>
      </p:sp>
    </p:spTree>
    <p:extLst>
      <p:ext uri="{BB962C8B-B14F-4D97-AF65-F5344CB8AC3E}">
        <p14:creationId xmlns:p14="http://schemas.microsoft.com/office/powerpoint/2010/main" val="849664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3315ADB0-0A84-7CF0-3021-E3C29FFC30AE}"/>
              </a:ext>
            </a:extLst>
          </p:cNvPr>
          <p:cNvSpPr txBox="1"/>
          <p:nvPr/>
        </p:nvSpPr>
        <p:spPr>
          <a:xfrm>
            <a:off x="153988" y="125527"/>
            <a:ext cx="9309608" cy="400110"/>
          </a:xfrm>
          <a:prstGeom prst="rect">
            <a:avLst/>
          </a:prstGeom>
          <a:noFill/>
        </p:spPr>
        <p:txBody>
          <a:bodyPr wrap="square" rtlCol="0">
            <a:spAutoFit/>
          </a:bodyPr>
          <a:lstStyle/>
          <a:p>
            <a:pPr fontAlgn="auto">
              <a:spcBef>
                <a:spcPts val="0"/>
              </a:spcBef>
              <a:spcAft>
                <a:spcPts val="0"/>
              </a:spcAft>
            </a:pPr>
            <a:r>
              <a:rPr kumimoji="1" lang="ja-JP" altLang="en-US" sz="2000" b="1">
                <a:solidFill>
                  <a:prstClr val="white"/>
                </a:solidFill>
                <a:latin typeface="Meiryo UI" panose="020B0604030504040204" pitchFamily="50" charset="-128"/>
                <a:ea typeface="Meiryo UI" panose="020B0604030504040204" pitchFamily="50" charset="-128"/>
                <a:cs typeface="+mn-cs"/>
              </a:rPr>
              <a:t>提案フォーマット案</a:t>
            </a:r>
          </a:p>
        </p:txBody>
      </p:sp>
      <p:sp>
        <p:nvSpPr>
          <p:cNvPr id="4" name="テキスト ボックス 3">
            <a:extLst>
              <a:ext uri="{FF2B5EF4-FFF2-40B4-BE49-F238E27FC236}">
                <a16:creationId xmlns:a16="http://schemas.microsoft.com/office/drawing/2014/main" id="{2EA7B675-4EF3-F78C-D520-5B7849CE4D3D}"/>
              </a:ext>
            </a:extLst>
          </p:cNvPr>
          <p:cNvSpPr txBox="1"/>
          <p:nvPr/>
        </p:nvSpPr>
        <p:spPr>
          <a:xfrm>
            <a:off x="16176" y="3652"/>
            <a:ext cx="4909482" cy="465577"/>
          </a:xfrm>
          <a:prstGeom prst="rect">
            <a:avLst/>
          </a:prstGeom>
          <a:noFill/>
        </p:spPr>
        <p:txBody>
          <a:bodyPr wrap="square" rtlCol="0">
            <a:spAutoFit/>
          </a:bodyPr>
          <a:lstStyle/>
          <a:p>
            <a:pPr>
              <a:lnSpc>
                <a:spcPct val="150000"/>
              </a:lnSpc>
            </a:pPr>
            <a:r>
              <a:rPr lang="en-US" altLang="ja-JP" sz="1800" b="1" u="sng">
                <a:solidFill>
                  <a:srgbClr val="002060"/>
                </a:solidFill>
                <a:effectLst>
                  <a:outerShdw blurRad="38100" dist="38100" dir="2700000" algn="tl">
                    <a:srgbClr val="000000">
                      <a:alpha val="43137"/>
                    </a:srgbClr>
                  </a:outerShdw>
                </a:effectLst>
                <a:latin typeface="游ゴシック" panose="020B0400000000000000" pitchFamily="50" charset="-128"/>
              </a:rPr>
              <a:t>【</a:t>
            </a:r>
            <a:r>
              <a:rPr lang="ja-JP" altLang="en-US" sz="1800" b="1" u="sng">
                <a:solidFill>
                  <a:srgbClr val="002060"/>
                </a:solidFill>
                <a:effectLst>
                  <a:outerShdw blurRad="38100" dist="38100" dir="2700000" algn="tl">
                    <a:srgbClr val="000000">
                      <a:alpha val="43137"/>
                    </a:srgbClr>
                  </a:outerShdw>
                </a:effectLst>
                <a:latin typeface="游ゴシック" panose="020B0400000000000000" pitchFamily="50" charset="-128"/>
              </a:rPr>
              <a:t>様式第３号</a:t>
            </a:r>
            <a:r>
              <a:rPr lang="en-US" altLang="ja-JP" sz="1800" b="1" u="sng">
                <a:solidFill>
                  <a:srgbClr val="002060"/>
                </a:solidFill>
                <a:effectLst>
                  <a:outerShdw blurRad="38100" dist="38100" dir="2700000" algn="tl">
                    <a:srgbClr val="000000">
                      <a:alpha val="43137"/>
                    </a:srgbClr>
                  </a:outerShdw>
                </a:effectLst>
                <a:latin typeface="游ゴシック" panose="020B0400000000000000" pitchFamily="50" charset="-128"/>
              </a:rPr>
              <a:t>】</a:t>
            </a:r>
            <a:r>
              <a:rPr lang="ja-JP" altLang="en-US" sz="1800" b="1" u="sng">
                <a:solidFill>
                  <a:srgbClr val="002060"/>
                </a:solidFill>
                <a:effectLst>
                  <a:outerShdw blurRad="38100" dist="38100" dir="2700000" algn="tl">
                    <a:srgbClr val="000000">
                      <a:alpha val="43137"/>
                    </a:srgbClr>
                  </a:outerShdw>
                </a:effectLst>
                <a:latin typeface="游ゴシック" panose="020B0400000000000000" pitchFamily="50" charset="-128"/>
              </a:rPr>
              <a:t>　２．企画提案の内容①</a:t>
            </a:r>
          </a:p>
        </p:txBody>
      </p:sp>
      <p:sp>
        <p:nvSpPr>
          <p:cNvPr id="7" name="四角形: 角を丸くする 6">
            <a:extLst>
              <a:ext uri="{FF2B5EF4-FFF2-40B4-BE49-F238E27FC236}">
                <a16:creationId xmlns:a16="http://schemas.microsoft.com/office/drawing/2014/main" id="{4DB2AD54-0D61-92CA-F13D-4E670E74F943}"/>
              </a:ext>
            </a:extLst>
          </p:cNvPr>
          <p:cNvSpPr/>
          <p:nvPr/>
        </p:nvSpPr>
        <p:spPr>
          <a:xfrm>
            <a:off x="1543050" y="607932"/>
            <a:ext cx="3240000" cy="539701"/>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 name="四角形: 角を丸くする 2">
            <a:extLst>
              <a:ext uri="{FF2B5EF4-FFF2-40B4-BE49-F238E27FC236}">
                <a16:creationId xmlns:a16="http://schemas.microsoft.com/office/drawing/2014/main" id="{D6B604D0-B932-53B9-DC88-B54104547873}"/>
              </a:ext>
            </a:extLst>
          </p:cNvPr>
          <p:cNvSpPr/>
          <p:nvPr/>
        </p:nvSpPr>
        <p:spPr>
          <a:xfrm>
            <a:off x="255620" y="1921978"/>
            <a:ext cx="9345580" cy="4672333"/>
          </a:xfrm>
          <a:prstGeom prst="roundRect">
            <a:avLst>
              <a:gd name="adj" fmla="val 1627"/>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 name="四角形: 角を丸くする 4">
            <a:extLst>
              <a:ext uri="{FF2B5EF4-FFF2-40B4-BE49-F238E27FC236}">
                <a16:creationId xmlns:a16="http://schemas.microsoft.com/office/drawing/2014/main" id="{514ED80C-074E-EFA5-5FC9-A44C973E8590}"/>
              </a:ext>
            </a:extLst>
          </p:cNvPr>
          <p:cNvSpPr/>
          <p:nvPr/>
        </p:nvSpPr>
        <p:spPr>
          <a:xfrm>
            <a:off x="252868" y="1573013"/>
            <a:ext cx="9345580" cy="283463"/>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schemeClr val="bg1"/>
                </a:solidFill>
                <a:effectLst/>
                <a:uLnTx/>
                <a:uFillTx/>
                <a:latin typeface="+mn-ea"/>
                <a:cs typeface="+mn-cs"/>
              </a:rPr>
              <a:t>地域課題等</a:t>
            </a:r>
            <a:r>
              <a:rPr kumimoji="1" lang="ja-JP" altLang="en-US" sz="1200" b="1" kern="0" dirty="0">
                <a:solidFill>
                  <a:schemeClr val="bg1"/>
                </a:solidFill>
                <a:latin typeface="+mn-ea"/>
                <a:cs typeface="+mn-cs"/>
              </a:rPr>
              <a:t>の詳細</a:t>
            </a:r>
            <a:r>
              <a:rPr kumimoji="1" lang="ja-JP" altLang="en-US" sz="1200" b="1" i="0" u="none" strike="noStrike" kern="0" cap="none" spc="0" normalizeH="0" baseline="0" noProof="0" dirty="0">
                <a:ln>
                  <a:noFill/>
                </a:ln>
                <a:solidFill>
                  <a:schemeClr val="bg1"/>
                </a:solidFill>
                <a:effectLst/>
                <a:uLnTx/>
                <a:uFillTx/>
                <a:latin typeface="+mn-ea"/>
                <a:cs typeface="+mn-cs"/>
              </a:rPr>
              <a:t>及び課題解決の方法の概要</a:t>
            </a:r>
          </a:p>
        </p:txBody>
      </p:sp>
      <p:sp>
        <p:nvSpPr>
          <p:cNvPr id="9" name="四角形: 角を丸くする 8">
            <a:extLst>
              <a:ext uri="{FF2B5EF4-FFF2-40B4-BE49-F238E27FC236}">
                <a16:creationId xmlns:a16="http://schemas.microsoft.com/office/drawing/2014/main" id="{5FE8BA6B-B95E-22A4-A826-48148C7695A2}"/>
              </a:ext>
            </a:extLst>
          </p:cNvPr>
          <p:cNvSpPr/>
          <p:nvPr/>
        </p:nvSpPr>
        <p:spPr>
          <a:xfrm>
            <a:off x="1645920" y="5575008"/>
            <a:ext cx="7817676" cy="936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4" name="四角形: 角を丸くする 13">
            <a:extLst>
              <a:ext uri="{FF2B5EF4-FFF2-40B4-BE49-F238E27FC236}">
                <a16:creationId xmlns:a16="http://schemas.microsoft.com/office/drawing/2014/main" id="{577E0B5B-F307-F143-ACA7-D95019858D6E}"/>
              </a:ext>
            </a:extLst>
          </p:cNvPr>
          <p:cNvSpPr/>
          <p:nvPr/>
        </p:nvSpPr>
        <p:spPr>
          <a:xfrm>
            <a:off x="323088" y="5575008"/>
            <a:ext cx="1706880" cy="936000"/>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50" b="1" kern="0">
                <a:solidFill>
                  <a:prstClr val="white"/>
                </a:solidFill>
                <a:latin typeface="+mn-ea"/>
                <a:cs typeface="+mn-cs"/>
              </a:rPr>
              <a:t>実証実験で用いる</a:t>
            </a:r>
            <a:endParaRPr kumimoji="1" lang="en-US" altLang="ja-JP" sz="1050" b="1" kern="0">
              <a:solidFill>
                <a:prstClr val="white"/>
              </a:solidFill>
              <a:latin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50" b="1" kern="0">
                <a:solidFill>
                  <a:prstClr val="white"/>
                </a:solidFill>
                <a:latin typeface="+mn-ea"/>
                <a:cs typeface="+mn-cs"/>
              </a:rPr>
              <a:t>ソリューション</a:t>
            </a:r>
            <a:endParaRPr kumimoji="1" lang="en-US" altLang="ja-JP" sz="1050" b="1" kern="0">
              <a:solidFill>
                <a:prstClr val="white"/>
              </a:solidFill>
              <a:latin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1" kern="0">
                <a:solidFill>
                  <a:prstClr val="white"/>
                </a:solidFill>
                <a:latin typeface="+mn-ea"/>
                <a:cs typeface="+mn-cs"/>
              </a:rPr>
              <a:t>（技術、製品、サービス、システム等）</a:t>
            </a:r>
            <a:endParaRPr kumimoji="1" lang="en-US" altLang="ja-JP" sz="1000" b="1" kern="0">
              <a:solidFill>
                <a:prstClr val="white"/>
              </a:solidFill>
              <a:latin typeface="+mn-ea"/>
              <a:cs typeface="+mn-cs"/>
            </a:endParaRPr>
          </a:p>
        </p:txBody>
      </p:sp>
      <p:sp>
        <p:nvSpPr>
          <p:cNvPr id="17" name="四角形: 角を丸くする 16">
            <a:extLst>
              <a:ext uri="{FF2B5EF4-FFF2-40B4-BE49-F238E27FC236}">
                <a16:creationId xmlns:a16="http://schemas.microsoft.com/office/drawing/2014/main" id="{1905359A-0E24-78F4-B923-5E1EADA7BDF3}"/>
              </a:ext>
            </a:extLst>
          </p:cNvPr>
          <p:cNvSpPr/>
          <p:nvPr/>
        </p:nvSpPr>
        <p:spPr>
          <a:xfrm>
            <a:off x="1543050" y="1222190"/>
            <a:ext cx="8055398" cy="288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1" name="四角形: 角を丸くする 30">
            <a:extLst>
              <a:ext uri="{FF2B5EF4-FFF2-40B4-BE49-F238E27FC236}">
                <a16:creationId xmlns:a16="http://schemas.microsoft.com/office/drawing/2014/main" id="{3E6F3FBE-2F2F-DCBE-5E8C-C3A52B2A5270}"/>
              </a:ext>
            </a:extLst>
          </p:cNvPr>
          <p:cNvSpPr/>
          <p:nvPr/>
        </p:nvSpPr>
        <p:spPr>
          <a:xfrm>
            <a:off x="6361200" y="607933"/>
            <a:ext cx="3240000" cy="530954"/>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 name="四角形: 角を丸くする 7">
            <a:extLst>
              <a:ext uri="{FF2B5EF4-FFF2-40B4-BE49-F238E27FC236}">
                <a16:creationId xmlns:a16="http://schemas.microsoft.com/office/drawing/2014/main" id="{8F65289A-25F2-9B3A-5180-9FAF0B9DDF53}"/>
              </a:ext>
            </a:extLst>
          </p:cNvPr>
          <p:cNvSpPr/>
          <p:nvPr/>
        </p:nvSpPr>
        <p:spPr>
          <a:xfrm>
            <a:off x="255620" y="607932"/>
            <a:ext cx="2052000" cy="539701"/>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000" b="1" kern="0">
                <a:solidFill>
                  <a:schemeClr val="bg1"/>
                </a:solidFill>
                <a:latin typeface="+mn-ea"/>
                <a:cs typeface="+mn-cs"/>
              </a:rPr>
              <a:t>解決すべき地域課題等</a:t>
            </a:r>
          </a:p>
        </p:txBody>
      </p:sp>
      <p:sp>
        <p:nvSpPr>
          <p:cNvPr id="12" name="四角形: 角を丸くする 11">
            <a:extLst>
              <a:ext uri="{FF2B5EF4-FFF2-40B4-BE49-F238E27FC236}">
                <a16:creationId xmlns:a16="http://schemas.microsoft.com/office/drawing/2014/main" id="{5565EF33-F88F-624A-8E36-719FC3923458}"/>
              </a:ext>
            </a:extLst>
          </p:cNvPr>
          <p:cNvSpPr/>
          <p:nvPr/>
        </p:nvSpPr>
        <p:spPr>
          <a:xfrm>
            <a:off x="255620" y="1222190"/>
            <a:ext cx="2052000" cy="288000"/>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1" i="0" u="none" strike="noStrike" kern="0" cap="none" spc="0" normalizeH="0" baseline="0" noProof="0">
                <a:ln>
                  <a:noFill/>
                </a:ln>
                <a:solidFill>
                  <a:schemeClr val="bg1"/>
                </a:solidFill>
                <a:effectLst/>
                <a:uLnTx/>
                <a:uFillTx/>
                <a:latin typeface="+mn-ea"/>
                <a:cs typeface="+mn-cs"/>
              </a:rPr>
              <a:t>プロジェクト名</a:t>
            </a:r>
            <a:r>
              <a:rPr kumimoji="1" lang="ja-JP" altLang="en-US" sz="1000" b="1" kern="0">
                <a:solidFill>
                  <a:schemeClr val="bg1"/>
                </a:solidFill>
                <a:latin typeface="+mn-ea"/>
                <a:cs typeface="+mn-cs"/>
              </a:rPr>
              <a:t>／</a:t>
            </a:r>
            <a:r>
              <a:rPr kumimoji="1" lang="ja-JP" altLang="en-US" sz="1000" b="1" i="0" u="none" strike="noStrike" kern="0" cap="none" spc="0" normalizeH="0" baseline="0" noProof="0">
                <a:ln>
                  <a:noFill/>
                </a:ln>
                <a:solidFill>
                  <a:schemeClr val="bg1"/>
                </a:solidFill>
                <a:effectLst/>
                <a:uLnTx/>
                <a:uFillTx/>
                <a:latin typeface="+mn-ea"/>
                <a:cs typeface="+mn-cs"/>
              </a:rPr>
              <a:t>事業名</a:t>
            </a:r>
          </a:p>
        </p:txBody>
      </p:sp>
      <p:sp>
        <p:nvSpPr>
          <p:cNvPr id="10" name="四角形: 角を丸くする 9">
            <a:extLst>
              <a:ext uri="{FF2B5EF4-FFF2-40B4-BE49-F238E27FC236}">
                <a16:creationId xmlns:a16="http://schemas.microsoft.com/office/drawing/2014/main" id="{A983A715-A718-8725-E8D4-B59510A51E07}"/>
              </a:ext>
            </a:extLst>
          </p:cNvPr>
          <p:cNvSpPr/>
          <p:nvPr/>
        </p:nvSpPr>
        <p:spPr>
          <a:xfrm>
            <a:off x="4859165" y="607933"/>
            <a:ext cx="1733678" cy="530954"/>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algn="ctr" fontAlgn="auto">
              <a:spcBef>
                <a:spcPts val="0"/>
              </a:spcBef>
              <a:spcAft>
                <a:spcPts val="0"/>
              </a:spcAft>
            </a:pPr>
            <a:r>
              <a:rPr kumimoji="1" lang="ja-JP" altLang="en-US" sz="1000" b="1" kern="0" dirty="0">
                <a:solidFill>
                  <a:schemeClr val="bg1"/>
                </a:solidFill>
                <a:latin typeface="+mn-ea"/>
                <a:cs typeface="+mn-cs"/>
              </a:rPr>
              <a:t>解決すべき</a:t>
            </a:r>
            <a:endParaRPr kumimoji="1" lang="en-US" altLang="ja-JP" sz="1000" b="1" kern="0" dirty="0">
              <a:solidFill>
                <a:schemeClr val="bg1"/>
              </a:solidFill>
              <a:latin typeface="+mn-ea"/>
              <a:cs typeface="+mn-cs"/>
            </a:endParaRPr>
          </a:p>
          <a:p>
            <a:pPr algn="ctr" fontAlgn="auto">
              <a:spcBef>
                <a:spcPts val="0"/>
              </a:spcBef>
              <a:spcAft>
                <a:spcPts val="0"/>
              </a:spcAft>
            </a:pPr>
            <a:r>
              <a:rPr kumimoji="1" lang="ja-JP" altLang="en-US" sz="1000" b="1" kern="0" dirty="0">
                <a:solidFill>
                  <a:schemeClr val="bg1"/>
                </a:solidFill>
                <a:latin typeface="+mn-ea"/>
                <a:cs typeface="+mn-cs"/>
              </a:rPr>
              <a:t>地域課題等の分野</a:t>
            </a:r>
            <a:endParaRPr kumimoji="1" lang="en-US" altLang="ja-JP" sz="1000" b="1" kern="0" dirty="0">
              <a:solidFill>
                <a:schemeClr val="bg1"/>
              </a:solidFill>
              <a:latin typeface="+mn-ea"/>
              <a:cs typeface="+mn-cs"/>
            </a:endParaRPr>
          </a:p>
        </p:txBody>
      </p:sp>
      <p:sp>
        <p:nvSpPr>
          <p:cNvPr id="32" name="テキスト ボックス 31">
            <a:extLst>
              <a:ext uri="{FF2B5EF4-FFF2-40B4-BE49-F238E27FC236}">
                <a16:creationId xmlns:a16="http://schemas.microsoft.com/office/drawing/2014/main" id="{5DBA98EB-0270-425E-D33A-8A5315759926}"/>
              </a:ext>
            </a:extLst>
          </p:cNvPr>
          <p:cNvSpPr txBox="1"/>
          <p:nvPr/>
        </p:nvSpPr>
        <p:spPr bwMode="gray">
          <a:xfrm>
            <a:off x="255596" y="402561"/>
            <a:ext cx="4697404" cy="161776"/>
          </a:xfrm>
          <a:prstGeom prst="rect">
            <a:avLst/>
          </a:prstGeom>
          <a:noFill/>
        </p:spPr>
        <p:txBody>
          <a:bodyPr wrap="square" lIns="0" tIns="0" rIns="0" bIns="0" rtlCol="0">
            <a:spAutoFit/>
          </a:bodyPr>
          <a:lstStyle/>
          <a:p>
            <a:pPr defTabSz="990564">
              <a:lnSpc>
                <a:spcPct val="150000"/>
              </a:lnSpc>
              <a:buSzPct val="100000"/>
            </a:pPr>
            <a:r>
              <a:rPr lang="en-US" altLang="ja-JP" sz="800">
                <a:solidFill>
                  <a:prstClr val="black"/>
                </a:solidFill>
                <a:latin typeface="+mn-ea"/>
              </a:rPr>
              <a:t>※</a:t>
            </a:r>
            <a:r>
              <a:rPr lang="ja-JP" altLang="en-US" sz="800">
                <a:solidFill>
                  <a:prstClr val="black"/>
                </a:solidFill>
                <a:latin typeface="+mn-ea"/>
              </a:rPr>
              <a:t>徳島県における取組及び計画等を確認のうえ、解決が必要と考えられる地域課題等を記入してください</a:t>
            </a:r>
            <a:endParaRPr lang="en-US" altLang="ja-JP" sz="800">
              <a:solidFill>
                <a:prstClr val="black"/>
              </a:solidFill>
              <a:latin typeface="+mn-ea"/>
            </a:endParaRPr>
          </a:p>
        </p:txBody>
      </p:sp>
      <p:sp>
        <p:nvSpPr>
          <p:cNvPr id="11" name="テキスト ボックス 10">
            <a:extLst>
              <a:ext uri="{FF2B5EF4-FFF2-40B4-BE49-F238E27FC236}">
                <a16:creationId xmlns:a16="http://schemas.microsoft.com/office/drawing/2014/main" id="{A37FCDA2-69AF-6840-336C-19C32409CDEF}"/>
              </a:ext>
            </a:extLst>
          </p:cNvPr>
          <p:cNvSpPr txBox="1"/>
          <p:nvPr/>
        </p:nvSpPr>
        <p:spPr bwMode="gray">
          <a:xfrm>
            <a:off x="6790256" y="946077"/>
            <a:ext cx="2719120" cy="161776"/>
          </a:xfrm>
          <a:prstGeom prst="rect">
            <a:avLst/>
          </a:prstGeom>
          <a:noFill/>
        </p:spPr>
        <p:txBody>
          <a:bodyPr wrap="square" lIns="0" tIns="0" rIns="0" bIns="0" rtlCol="0">
            <a:spAutoFit/>
          </a:bodyPr>
          <a:lstStyle/>
          <a:p>
            <a:pPr defTabSz="990564">
              <a:lnSpc>
                <a:spcPct val="150000"/>
              </a:lnSpc>
              <a:buSzPct val="100000"/>
            </a:pPr>
            <a:r>
              <a:rPr lang="en-US" altLang="ja-JP" sz="800">
                <a:solidFill>
                  <a:prstClr val="black"/>
                </a:solidFill>
                <a:latin typeface="+mn-ea"/>
              </a:rPr>
              <a:t>※</a:t>
            </a:r>
            <a:r>
              <a:rPr lang="ja-JP" altLang="en-US" sz="800">
                <a:solidFill>
                  <a:prstClr val="black"/>
                </a:solidFill>
                <a:latin typeface="+mn-ea"/>
              </a:rPr>
              <a:t>該当する重点分野を記載してください（複数分野記載可能）</a:t>
            </a:r>
            <a:endParaRPr lang="en-US" altLang="ja-JP" sz="800">
              <a:solidFill>
                <a:prstClr val="black"/>
              </a:solidFill>
              <a:latin typeface="+mn-ea"/>
            </a:endParaRPr>
          </a:p>
        </p:txBody>
      </p:sp>
      <p:sp>
        <p:nvSpPr>
          <p:cNvPr id="13" name="テキスト ボックス 12">
            <a:extLst>
              <a:ext uri="{FF2B5EF4-FFF2-40B4-BE49-F238E27FC236}">
                <a16:creationId xmlns:a16="http://schemas.microsoft.com/office/drawing/2014/main" id="{3CDA296D-1733-FEBB-60D9-7CDC7411487C}"/>
              </a:ext>
            </a:extLst>
          </p:cNvPr>
          <p:cNvSpPr txBox="1"/>
          <p:nvPr/>
        </p:nvSpPr>
        <p:spPr bwMode="gray">
          <a:xfrm>
            <a:off x="3163050" y="6611256"/>
            <a:ext cx="6529590" cy="161776"/>
          </a:xfrm>
          <a:prstGeom prst="rect">
            <a:avLst/>
          </a:prstGeom>
          <a:noFill/>
        </p:spPr>
        <p:txBody>
          <a:bodyPr wrap="square" lIns="0" tIns="0" rIns="0" bIns="0" rtlCol="0">
            <a:spAutoFit/>
          </a:bodyPr>
          <a:lstStyle/>
          <a:p>
            <a:pPr defTabSz="990564">
              <a:lnSpc>
                <a:spcPct val="150000"/>
              </a:lnSpc>
              <a:buSzPct val="100000"/>
            </a:pPr>
            <a:r>
              <a:rPr lang="en-US" altLang="ja-JP" sz="800" b="1">
                <a:latin typeface="+mn-ea"/>
              </a:rPr>
              <a:t>※</a:t>
            </a:r>
            <a:r>
              <a:rPr lang="ja-JP" altLang="en-US" sz="800" b="1">
                <a:latin typeface="+mn-ea"/>
              </a:rPr>
              <a:t>本提案書フォーマットはあくまで参考様式です。本フォーマットで求めている項目が記載されていれば、様式・レイアウトは自由に変更していただいて構いません。</a:t>
            </a:r>
            <a:endParaRPr lang="en-US" altLang="ja-JP" sz="800" b="1">
              <a:latin typeface="+mn-ea"/>
            </a:endParaRPr>
          </a:p>
        </p:txBody>
      </p:sp>
    </p:spTree>
    <p:extLst>
      <p:ext uri="{BB962C8B-B14F-4D97-AF65-F5344CB8AC3E}">
        <p14:creationId xmlns:p14="http://schemas.microsoft.com/office/powerpoint/2010/main" val="364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3315ADB0-0A84-7CF0-3021-E3C29FFC30AE}"/>
              </a:ext>
            </a:extLst>
          </p:cNvPr>
          <p:cNvSpPr txBox="1"/>
          <p:nvPr/>
        </p:nvSpPr>
        <p:spPr>
          <a:xfrm>
            <a:off x="153988" y="125527"/>
            <a:ext cx="9309608" cy="400110"/>
          </a:xfrm>
          <a:prstGeom prst="rect">
            <a:avLst/>
          </a:prstGeom>
          <a:noFill/>
        </p:spPr>
        <p:txBody>
          <a:bodyPr wrap="square" rtlCol="0">
            <a:spAutoFit/>
          </a:bodyPr>
          <a:lstStyle/>
          <a:p>
            <a:pPr fontAlgn="auto">
              <a:spcBef>
                <a:spcPts val="0"/>
              </a:spcBef>
              <a:spcAft>
                <a:spcPts val="0"/>
              </a:spcAft>
            </a:pPr>
            <a:r>
              <a:rPr kumimoji="1" lang="ja-JP" altLang="en-US" sz="2000" b="1">
                <a:solidFill>
                  <a:prstClr val="white"/>
                </a:solidFill>
                <a:latin typeface="Meiryo UI" panose="020B0604030504040204" pitchFamily="50" charset="-128"/>
                <a:ea typeface="Meiryo UI" panose="020B0604030504040204" pitchFamily="50" charset="-128"/>
                <a:cs typeface="+mn-cs"/>
              </a:rPr>
              <a:t>提案フォーマット案</a:t>
            </a:r>
          </a:p>
        </p:txBody>
      </p:sp>
      <p:sp>
        <p:nvSpPr>
          <p:cNvPr id="4" name="テキスト ボックス 3">
            <a:extLst>
              <a:ext uri="{FF2B5EF4-FFF2-40B4-BE49-F238E27FC236}">
                <a16:creationId xmlns:a16="http://schemas.microsoft.com/office/drawing/2014/main" id="{2EA7B675-4EF3-F78C-D520-5B7849CE4D3D}"/>
              </a:ext>
            </a:extLst>
          </p:cNvPr>
          <p:cNvSpPr txBox="1"/>
          <p:nvPr/>
        </p:nvSpPr>
        <p:spPr>
          <a:xfrm>
            <a:off x="16176" y="3652"/>
            <a:ext cx="4909482" cy="465577"/>
          </a:xfrm>
          <a:prstGeom prst="rect">
            <a:avLst/>
          </a:prstGeom>
          <a:noFill/>
        </p:spPr>
        <p:txBody>
          <a:bodyPr wrap="square" rtlCol="0">
            <a:spAutoFit/>
          </a:bodyPr>
          <a:lstStyle/>
          <a:p>
            <a:pPr>
              <a:lnSpc>
                <a:spcPct val="150000"/>
              </a:lnSpc>
            </a:pPr>
            <a:r>
              <a:rPr lang="en-US" altLang="ja-JP" sz="1800" b="1" u="sng">
                <a:solidFill>
                  <a:srgbClr val="002060"/>
                </a:solidFill>
                <a:effectLst>
                  <a:outerShdw blurRad="38100" dist="38100" dir="2700000" algn="tl">
                    <a:srgbClr val="000000">
                      <a:alpha val="43137"/>
                    </a:srgbClr>
                  </a:outerShdw>
                </a:effectLst>
                <a:latin typeface="游ゴシック" panose="020B0400000000000000" pitchFamily="50" charset="-128"/>
              </a:rPr>
              <a:t>【</a:t>
            </a:r>
            <a:r>
              <a:rPr lang="ja-JP" altLang="en-US" sz="1800" b="1" u="sng">
                <a:solidFill>
                  <a:srgbClr val="002060"/>
                </a:solidFill>
                <a:effectLst>
                  <a:outerShdw blurRad="38100" dist="38100" dir="2700000" algn="tl">
                    <a:srgbClr val="000000">
                      <a:alpha val="43137"/>
                    </a:srgbClr>
                  </a:outerShdw>
                </a:effectLst>
                <a:latin typeface="游ゴシック" panose="020B0400000000000000" pitchFamily="50" charset="-128"/>
              </a:rPr>
              <a:t>様式第３号</a:t>
            </a:r>
            <a:r>
              <a:rPr lang="en-US" altLang="ja-JP" sz="1800" b="1" u="sng">
                <a:solidFill>
                  <a:srgbClr val="002060"/>
                </a:solidFill>
                <a:effectLst>
                  <a:outerShdw blurRad="38100" dist="38100" dir="2700000" algn="tl">
                    <a:srgbClr val="000000">
                      <a:alpha val="43137"/>
                    </a:srgbClr>
                  </a:outerShdw>
                </a:effectLst>
                <a:latin typeface="游ゴシック" panose="020B0400000000000000" pitchFamily="50" charset="-128"/>
              </a:rPr>
              <a:t>】</a:t>
            </a:r>
            <a:r>
              <a:rPr lang="ja-JP" altLang="en-US" sz="1800" b="1" u="sng">
                <a:solidFill>
                  <a:srgbClr val="002060"/>
                </a:solidFill>
                <a:effectLst>
                  <a:outerShdw blurRad="38100" dist="38100" dir="2700000" algn="tl">
                    <a:srgbClr val="000000">
                      <a:alpha val="43137"/>
                    </a:srgbClr>
                  </a:outerShdw>
                </a:effectLst>
                <a:latin typeface="游ゴシック" panose="020B0400000000000000" pitchFamily="50" charset="-128"/>
              </a:rPr>
              <a:t>　２．企画提案の内容②</a:t>
            </a:r>
          </a:p>
        </p:txBody>
      </p:sp>
      <p:sp>
        <p:nvSpPr>
          <p:cNvPr id="6" name="四角形: 角を丸くする 5">
            <a:extLst>
              <a:ext uri="{FF2B5EF4-FFF2-40B4-BE49-F238E27FC236}">
                <a16:creationId xmlns:a16="http://schemas.microsoft.com/office/drawing/2014/main" id="{B426D260-C399-3AE1-4327-7EE08E804A60}"/>
              </a:ext>
            </a:extLst>
          </p:cNvPr>
          <p:cNvSpPr/>
          <p:nvPr/>
        </p:nvSpPr>
        <p:spPr>
          <a:xfrm>
            <a:off x="246477" y="822911"/>
            <a:ext cx="9257909" cy="4930497"/>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 name="四角形: 角を丸くする 10">
            <a:extLst>
              <a:ext uri="{FF2B5EF4-FFF2-40B4-BE49-F238E27FC236}">
                <a16:creationId xmlns:a16="http://schemas.microsoft.com/office/drawing/2014/main" id="{A25E41D3-C1AF-E1C9-A2FD-58AF56B63B5C}"/>
              </a:ext>
            </a:extLst>
          </p:cNvPr>
          <p:cNvSpPr/>
          <p:nvPr/>
        </p:nvSpPr>
        <p:spPr>
          <a:xfrm>
            <a:off x="246477" y="469229"/>
            <a:ext cx="9257909" cy="283463"/>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a:ln>
                  <a:noFill/>
                </a:ln>
                <a:solidFill>
                  <a:prstClr val="white"/>
                </a:solidFill>
                <a:effectLst/>
                <a:uLnTx/>
                <a:uFillTx/>
                <a:latin typeface="+mn-ea"/>
                <a:cs typeface="+mn-cs"/>
              </a:rPr>
              <a:t>地域課題等解決に向けた実証実験の内容</a:t>
            </a:r>
          </a:p>
        </p:txBody>
      </p:sp>
      <p:sp>
        <p:nvSpPr>
          <p:cNvPr id="13" name="四角形: 角を丸くする 12">
            <a:extLst>
              <a:ext uri="{FF2B5EF4-FFF2-40B4-BE49-F238E27FC236}">
                <a16:creationId xmlns:a16="http://schemas.microsoft.com/office/drawing/2014/main" id="{DCCF4FD0-2682-7F6D-FE3B-F42B4AE54B97}"/>
              </a:ext>
            </a:extLst>
          </p:cNvPr>
          <p:cNvSpPr/>
          <p:nvPr/>
        </p:nvSpPr>
        <p:spPr>
          <a:xfrm>
            <a:off x="1197864" y="5820354"/>
            <a:ext cx="3600000" cy="720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6" name="四角形: 角を丸くする 15">
            <a:extLst>
              <a:ext uri="{FF2B5EF4-FFF2-40B4-BE49-F238E27FC236}">
                <a16:creationId xmlns:a16="http://schemas.microsoft.com/office/drawing/2014/main" id="{5F3961E8-59B7-206C-9230-862240717320}"/>
              </a:ext>
            </a:extLst>
          </p:cNvPr>
          <p:cNvSpPr/>
          <p:nvPr/>
        </p:nvSpPr>
        <p:spPr>
          <a:xfrm>
            <a:off x="246477" y="5820354"/>
            <a:ext cx="1490883" cy="720000"/>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1" kern="0">
                <a:solidFill>
                  <a:prstClr val="white"/>
                </a:solidFill>
                <a:latin typeface="+mn-ea"/>
                <a:cs typeface="+mn-cs"/>
              </a:rPr>
              <a:t>実証実験実施に</a:t>
            </a:r>
            <a:endParaRPr kumimoji="1" lang="en-US" altLang="ja-JP" sz="1200" b="1" kern="0">
              <a:solidFill>
                <a:prstClr val="white"/>
              </a:solidFill>
              <a:latin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1" kern="0">
                <a:solidFill>
                  <a:prstClr val="white"/>
                </a:solidFill>
                <a:latin typeface="+mn-ea"/>
                <a:cs typeface="+mn-cs"/>
              </a:rPr>
              <a:t>要する総事業費</a:t>
            </a:r>
            <a:endParaRPr kumimoji="1" lang="en-US" altLang="ja-JP" sz="1200" b="1" kern="0">
              <a:solidFill>
                <a:prstClr val="white"/>
              </a:solidFill>
              <a:latin typeface="+mn-ea"/>
              <a:cs typeface="+mn-cs"/>
            </a:endParaRPr>
          </a:p>
        </p:txBody>
      </p:sp>
      <p:sp>
        <p:nvSpPr>
          <p:cNvPr id="24" name="テキスト ボックス 23">
            <a:extLst>
              <a:ext uri="{FF2B5EF4-FFF2-40B4-BE49-F238E27FC236}">
                <a16:creationId xmlns:a16="http://schemas.microsoft.com/office/drawing/2014/main" id="{57EAB10B-E1FD-1399-8F9C-098B98375044}"/>
              </a:ext>
            </a:extLst>
          </p:cNvPr>
          <p:cNvSpPr txBox="1"/>
          <p:nvPr/>
        </p:nvSpPr>
        <p:spPr bwMode="gray">
          <a:xfrm>
            <a:off x="3896632" y="6304132"/>
            <a:ext cx="812457" cy="169277"/>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a:ln>
                  <a:noFill/>
                </a:ln>
                <a:solidFill>
                  <a:prstClr val="black"/>
                </a:solidFill>
                <a:effectLst/>
                <a:uLnTx/>
                <a:uFillTx/>
                <a:latin typeface="+mn-lt"/>
                <a:ea typeface="+mn-ea"/>
                <a:cs typeface="+mn-cs"/>
              </a:rPr>
              <a:t>円（税込）</a:t>
            </a:r>
          </a:p>
        </p:txBody>
      </p:sp>
      <p:sp>
        <p:nvSpPr>
          <p:cNvPr id="3" name="四角形: 角を丸くする 2">
            <a:extLst>
              <a:ext uri="{FF2B5EF4-FFF2-40B4-BE49-F238E27FC236}">
                <a16:creationId xmlns:a16="http://schemas.microsoft.com/office/drawing/2014/main" id="{E62DF03D-0B22-B15D-1699-0F83ABD3943F}"/>
              </a:ext>
            </a:extLst>
          </p:cNvPr>
          <p:cNvSpPr/>
          <p:nvPr/>
        </p:nvSpPr>
        <p:spPr>
          <a:xfrm>
            <a:off x="5904386" y="5820354"/>
            <a:ext cx="3600000" cy="720000"/>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 name="四角形: 角を丸くする 4">
            <a:extLst>
              <a:ext uri="{FF2B5EF4-FFF2-40B4-BE49-F238E27FC236}">
                <a16:creationId xmlns:a16="http://schemas.microsoft.com/office/drawing/2014/main" id="{BD8BA8CC-A591-DE16-0B20-E308A395A927}"/>
              </a:ext>
            </a:extLst>
          </p:cNvPr>
          <p:cNvSpPr/>
          <p:nvPr/>
        </p:nvSpPr>
        <p:spPr>
          <a:xfrm>
            <a:off x="4953000" y="5820354"/>
            <a:ext cx="1490883" cy="720000"/>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1" kern="0">
                <a:solidFill>
                  <a:prstClr val="white"/>
                </a:solidFill>
                <a:latin typeface="+mn-ea"/>
                <a:cs typeface="+mn-cs"/>
              </a:rPr>
              <a:t>想定実装費用</a:t>
            </a:r>
            <a:endParaRPr kumimoji="1" lang="en-US" altLang="ja-JP" sz="1200" b="1" kern="0">
              <a:solidFill>
                <a:prstClr val="white"/>
              </a:solidFill>
              <a:latin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1" kern="0">
                <a:solidFill>
                  <a:prstClr val="white"/>
                </a:solidFill>
                <a:latin typeface="+mn-ea"/>
                <a:cs typeface="+mn-cs"/>
              </a:rPr>
              <a:t>（参考情報）</a:t>
            </a:r>
            <a:endParaRPr kumimoji="1" lang="en-US" altLang="ja-JP" sz="1200" b="1" kern="0">
              <a:solidFill>
                <a:prstClr val="white"/>
              </a:solidFill>
              <a:latin typeface="+mn-ea"/>
              <a:cs typeface="+mn-cs"/>
            </a:endParaRPr>
          </a:p>
        </p:txBody>
      </p:sp>
      <p:sp>
        <p:nvSpPr>
          <p:cNvPr id="7" name="テキスト ボックス 6">
            <a:extLst>
              <a:ext uri="{FF2B5EF4-FFF2-40B4-BE49-F238E27FC236}">
                <a16:creationId xmlns:a16="http://schemas.microsoft.com/office/drawing/2014/main" id="{2DD55912-74AB-0597-644A-FD73BDD2072E}"/>
              </a:ext>
            </a:extLst>
          </p:cNvPr>
          <p:cNvSpPr txBox="1"/>
          <p:nvPr/>
        </p:nvSpPr>
        <p:spPr bwMode="gray">
          <a:xfrm>
            <a:off x="8651139" y="6304132"/>
            <a:ext cx="812457" cy="169277"/>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a:ln>
                  <a:noFill/>
                </a:ln>
                <a:solidFill>
                  <a:prstClr val="black"/>
                </a:solidFill>
                <a:effectLst/>
                <a:uLnTx/>
                <a:uFillTx/>
                <a:latin typeface="+mn-lt"/>
                <a:ea typeface="+mn-ea"/>
                <a:cs typeface="+mn-cs"/>
              </a:rPr>
              <a:t>円（税込）</a:t>
            </a:r>
          </a:p>
        </p:txBody>
      </p:sp>
      <p:sp>
        <p:nvSpPr>
          <p:cNvPr id="8" name="テキスト ボックス 7">
            <a:extLst>
              <a:ext uri="{FF2B5EF4-FFF2-40B4-BE49-F238E27FC236}">
                <a16:creationId xmlns:a16="http://schemas.microsoft.com/office/drawing/2014/main" id="{32A07328-52E6-828F-1170-6D651C75D063}"/>
              </a:ext>
            </a:extLst>
          </p:cNvPr>
          <p:cNvSpPr txBox="1"/>
          <p:nvPr/>
        </p:nvSpPr>
        <p:spPr bwMode="gray">
          <a:xfrm>
            <a:off x="3163050" y="6627732"/>
            <a:ext cx="6529590" cy="161776"/>
          </a:xfrm>
          <a:prstGeom prst="rect">
            <a:avLst/>
          </a:prstGeom>
          <a:noFill/>
        </p:spPr>
        <p:txBody>
          <a:bodyPr wrap="square" lIns="0" tIns="0" rIns="0" bIns="0" rtlCol="0">
            <a:spAutoFit/>
          </a:bodyPr>
          <a:lstStyle/>
          <a:p>
            <a:pPr defTabSz="990564">
              <a:lnSpc>
                <a:spcPct val="150000"/>
              </a:lnSpc>
              <a:buSzPct val="100000"/>
            </a:pPr>
            <a:r>
              <a:rPr lang="en-US" altLang="ja-JP" sz="800" b="1">
                <a:latin typeface="+mn-ea"/>
              </a:rPr>
              <a:t>※</a:t>
            </a:r>
            <a:r>
              <a:rPr lang="ja-JP" altLang="en-US" sz="800" b="1">
                <a:latin typeface="+mn-ea"/>
              </a:rPr>
              <a:t>本提案書フォーマットはあくまで参考様式です。本フォーマットで求めている項目が記載されていれば、様式・レイアウトは自由に変更していただいて構いません。</a:t>
            </a:r>
            <a:endParaRPr lang="en-US" altLang="ja-JP" sz="800" b="1">
              <a:latin typeface="+mn-ea"/>
            </a:endParaRPr>
          </a:p>
        </p:txBody>
      </p:sp>
    </p:spTree>
    <p:extLst>
      <p:ext uri="{BB962C8B-B14F-4D97-AF65-F5344CB8AC3E}">
        <p14:creationId xmlns:p14="http://schemas.microsoft.com/office/powerpoint/2010/main" val="514805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3315ADB0-0A84-7CF0-3021-E3C29FFC30AE}"/>
              </a:ext>
            </a:extLst>
          </p:cNvPr>
          <p:cNvSpPr txBox="1"/>
          <p:nvPr/>
        </p:nvSpPr>
        <p:spPr>
          <a:xfrm>
            <a:off x="153988" y="125527"/>
            <a:ext cx="9309608" cy="400110"/>
          </a:xfrm>
          <a:prstGeom prst="rect">
            <a:avLst/>
          </a:prstGeom>
          <a:noFill/>
        </p:spPr>
        <p:txBody>
          <a:bodyPr wrap="square" rtlCol="0">
            <a:spAutoFit/>
          </a:bodyPr>
          <a:lstStyle/>
          <a:p>
            <a:pPr fontAlgn="auto">
              <a:spcBef>
                <a:spcPts val="0"/>
              </a:spcBef>
              <a:spcAft>
                <a:spcPts val="0"/>
              </a:spcAft>
            </a:pPr>
            <a:r>
              <a:rPr kumimoji="1" lang="ja-JP" altLang="en-US" sz="2000" b="1">
                <a:solidFill>
                  <a:prstClr val="white"/>
                </a:solidFill>
                <a:latin typeface="Meiryo UI" panose="020B0604030504040204" pitchFamily="50" charset="-128"/>
                <a:ea typeface="Meiryo UI" panose="020B0604030504040204" pitchFamily="50" charset="-128"/>
                <a:cs typeface="+mn-cs"/>
              </a:rPr>
              <a:t>提案フォーマット案</a:t>
            </a:r>
          </a:p>
        </p:txBody>
      </p:sp>
      <p:sp>
        <p:nvSpPr>
          <p:cNvPr id="4" name="テキスト ボックス 3">
            <a:extLst>
              <a:ext uri="{FF2B5EF4-FFF2-40B4-BE49-F238E27FC236}">
                <a16:creationId xmlns:a16="http://schemas.microsoft.com/office/drawing/2014/main" id="{2EA7B675-4EF3-F78C-D520-5B7849CE4D3D}"/>
              </a:ext>
            </a:extLst>
          </p:cNvPr>
          <p:cNvSpPr txBox="1"/>
          <p:nvPr/>
        </p:nvSpPr>
        <p:spPr>
          <a:xfrm>
            <a:off x="16176" y="3652"/>
            <a:ext cx="4909482" cy="465577"/>
          </a:xfrm>
          <a:prstGeom prst="rect">
            <a:avLst/>
          </a:prstGeom>
          <a:noFill/>
        </p:spPr>
        <p:txBody>
          <a:bodyPr wrap="square" rtlCol="0">
            <a:spAutoFit/>
          </a:bodyPr>
          <a:lstStyle/>
          <a:p>
            <a:pPr>
              <a:lnSpc>
                <a:spcPct val="150000"/>
              </a:lnSpc>
            </a:pPr>
            <a:r>
              <a:rPr lang="en-US" altLang="ja-JP" sz="1800" b="1" u="sng">
                <a:solidFill>
                  <a:srgbClr val="002060"/>
                </a:solidFill>
                <a:effectLst>
                  <a:outerShdw blurRad="38100" dist="38100" dir="2700000" algn="tl">
                    <a:srgbClr val="000000">
                      <a:alpha val="43137"/>
                    </a:srgbClr>
                  </a:outerShdw>
                </a:effectLst>
                <a:latin typeface="游ゴシック" panose="020B0400000000000000" pitchFamily="50" charset="-128"/>
              </a:rPr>
              <a:t>【</a:t>
            </a:r>
            <a:r>
              <a:rPr lang="ja-JP" altLang="en-US" sz="1800" b="1" u="sng">
                <a:solidFill>
                  <a:srgbClr val="002060"/>
                </a:solidFill>
                <a:effectLst>
                  <a:outerShdw blurRad="38100" dist="38100" dir="2700000" algn="tl">
                    <a:srgbClr val="000000">
                      <a:alpha val="43137"/>
                    </a:srgbClr>
                  </a:outerShdw>
                </a:effectLst>
                <a:latin typeface="游ゴシック" panose="020B0400000000000000" pitchFamily="50" charset="-128"/>
              </a:rPr>
              <a:t>様式第３号</a:t>
            </a:r>
            <a:r>
              <a:rPr lang="en-US" altLang="ja-JP" sz="1800" b="1" u="sng">
                <a:solidFill>
                  <a:srgbClr val="002060"/>
                </a:solidFill>
                <a:effectLst>
                  <a:outerShdw blurRad="38100" dist="38100" dir="2700000" algn="tl">
                    <a:srgbClr val="000000">
                      <a:alpha val="43137"/>
                    </a:srgbClr>
                  </a:outerShdw>
                </a:effectLst>
                <a:latin typeface="游ゴシック" panose="020B0400000000000000" pitchFamily="50" charset="-128"/>
              </a:rPr>
              <a:t>】</a:t>
            </a:r>
            <a:r>
              <a:rPr lang="ja-JP" altLang="en-US" sz="1800" b="1" u="sng">
                <a:solidFill>
                  <a:srgbClr val="002060"/>
                </a:solidFill>
                <a:effectLst>
                  <a:outerShdw blurRad="38100" dist="38100" dir="2700000" algn="tl">
                    <a:srgbClr val="000000">
                      <a:alpha val="43137"/>
                    </a:srgbClr>
                  </a:outerShdw>
                </a:effectLst>
                <a:latin typeface="游ゴシック" panose="020B0400000000000000" pitchFamily="50" charset="-128"/>
              </a:rPr>
              <a:t>　２．企画提案の内容③</a:t>
            </a:r>
          </a:p>
        </p:txBody>
      </p:sp>
      <p:sp>
        <p:nvSpPr>
          <p:cNvPr id="3" name="四角形: 角を丸くする 2">
            <a:extLst>
              <a:ext uri="{FF2B5EF4-FFF2-40B4-BE49-F238E27FC236}">
                <a16:creationId xmlns:a16="http://schemas.microsoft.com/office/drawing/2014/main" id="{2BECEA13-F429-A3FE-5DAC-75398F496A04}"/>
              </a:ext>
            </a:extLst>
          </p:cNvPr>
          <p:cNvSpPr/>
          <p:nvPr/>
        </p:nvSpPr>
        <p:spPr>
          <a:xfrm>
            <a:off x="5376670" y="846664"/>
            <a:ext cx="3960000" cy="2202194"/>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 name="四角形: 角を丸くする 4">
            <a:extLst>
              <a:ext uri="{FF2B5EF4-FFF2-40B4-BE49-F238E27FC236}">
                <a16:creationId xmlns:a16="http://schemas.microsoft.com/office/drawing/2014/main" id="{D28F1F04-1BD3-A962-0CEE-22F955DBBF63}"/>
              </a:ext>
            </a:extLst>
          </p:cNvPr>
          <p:cNvSpPr/>
          <p:nvPr/>
        </p:nvSpPr>
        <p:spPr>
          <a:xfrm>
            <a:off x="219456" y="505780"/>
            <a:ext cx="9116568" cy="283463"/>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50" b="1" kern="0">
                <a:solidFill>
                  <a:prstClr val="white"/>
                </a:solidFill>
                <a:latin typeface="+mn-ea"/>
                <a:cs typeface="+mn-cs"/>
              </a:rPr>
              <a:t>提案内容を推進することによる将来展望等</a:t>
            </a:r>
            <a:endParaRPr kumimoji="1" lang="ja-JP" altLang="en-US" sz="1050" b="1" i="0" u="none" strike="noStrike" kern="0" cap="none" spc="0" normalizeH="0" baseline="0" noProof="0">
              <a:ln>
                <a:noFill/>
              </a:ln>
              <a:solidFill>
                <a:prstClr val="white"/>
              </a:solidFill>
              <a:effectLst/>
              <a:uLnTx/>
              <a:uFillTx/>
              <a:latin typeface="+mn-ea"/>
              <a:cs typeface="+mn-cs"/>
            </a:endParaRPr>
          </a:p>
        </p:txBody>
      </p:sp>
      <p:sp>
        <p:nvSpPr>
          <p:cNvPr id="7" name="四角形: 角を丸くする 6">
            <a:extLst>
              <a:ext uri="{FF2B5EF4-FFF2-40B4-BE49-F238E27FC236}">
                <a16:creationId xmlns:a16="http://schemas.microsoft.com/office/drawing/2014/main" id="{54DD01F0-A719-84D0-C6E8-63943841F46D}"/>
              </a:ext>
            </a:extLst>
          </p:cNvPr>
          <p:cNvSpPr/>
          <p:nvPr/>
        </p:nvSpPr>
        <p:spPr>
          <a:xfrm>
            <a:off x="856545" y="846664"/>
            <a:ext cx="3600000" cy="2202194"/>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 name="四角形: 角を丸くする 7">
            <a:extLst>
              <a:ext uri="{FF2B5EF4-FFF2-40B4-BE49-F238E27FC236}">
                <a16:creationId xmlns:a16="http://schemas.microsoft.com/office/drawing/2014/main" id="{16F7F22C-E277-6ED6-A796-02F83BCC0610}"/>
              </a:ext>
            </a:extLst>
          </p:cNvPr>
          <p:cNvSpPr/>
          <p:nvPr/>
        </p:nvSpPr>
        <p:spPr>
          <a:xfrm>
            <a:off x="219456" y="846664"/>
            <a:ext cx="567572" cy="2202194"/>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vert="eaVert" rtlCol="0" anchor="ctr"/>
          <a:lstStyle/>
          <a:p>
            <a:pPr algn="ctr" fontAlgn="auto">
              <a:spcBef>
                <a:spcPts val="0"/>
              </a:spcBef>
              <a:spcAft>
                <a:spcPts val="0"/>
              </a:spcAft>
            </a:pPr>
            <a:r>
              <a:rPr kumimoji="1" lang="ja-JP" altLang="en-US" sz="1000" kern="0">
                <a:latin typeface="+mj-ea"/>
                <a:ea typeface="+mj-ea"/>
                <a:cs typeface="+mn-cs"/>
              </a:rPr>
              <a:t>提案した地域課題等の解決に</a:t>
            </a:r>
            <a:endParaRPr kumimoji="1" lang="en-US" altLang="ja-JP" sz="1000" kern="0">
              <a:latin typeface="+mj-ea"/>
              <a:ea typeface="+mj-ea"/>
              <a:cs typeface="+mn-cs"/>
            </a:endParaRPr>
          </a:p>
          <a:p>
            <a:pPr algn="ctr" fontAlgn="auto">
              <a:spcBef>
                <a:spcPts val="0"/>
              </a:spcBef>
              <a:spcAft>
                <a:spcPts val="0"/>
              </a:spcAft>
            </a:pPr>
            <a:r>
              <a:rPr kumimoji="1" lang="ja-JP" altLang="en-US" sz="1000" kern="0">
                <a:latin typeface="+mj-ea"/>
                <a:ea typeface="+mj-ea"/>
                <a:cs typeface="+mn-cs"/>
              </a:rPr>
              <a:t>よって実現したい姿</a:t>
            </a:r>
          </a:p>
        </p:txBody>
      </p:sp>
      <p:sp>
        <p:nvSpPr>
          <p:cNvPr id="9" name="四角形: 角を丸くする 8">
            <a:extLst>
              <a:ext uri="{FF2B5EF4-FFF2-40B4-BE49-F238E27FC236}">
                <a16:creationId xmlns:a16="http://schemas.microsoft.com/office/drawing/2014/main" id="{16D0E037-0E9A-34FD-466F-9A384827942E}"/>
              </a:ext>
            </a:extLst>
          </p:cNvPr>
          <p:cNvSpPr/>
          <p:nvPr/>
        </p:nvSpPr>
        <p:spPr>
          <a:xfrm>
            <a:off x="4739580" y="846664"/>
            <a:ext cx="567572" cy="2202194"/>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vert="eaVert"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effectLst/>
                <a:uLnTx/>
                <a:uFillTx/>
                <a:latin typeface="+mj-ea"/>
                <a:ea typeface="+mj-ea"/>
                <a:cs typeface="+mn-cs"/>
              </a:rPr>
              <a:t>実現によって県民・県内事業者及び</a:t>
            </a:r>
            <a:endParaRPr kumimoji="1" lang="en-US" altLang="ja-JP" sz="1000" b="0" i="0" u="none" strike="noStrike" kern="0" cap="none" spc="0" normalizeH="0" baseline="0" noProof="0" dirty="0">
              <a:ln>
                <a:noFill/>
              </a:ln>
              <a:effectLst/>
              <a:uLnTx/>
              <a:uFillTx/>
              <a:latin typeface="+mj-ea"/>
              <a:ea typeface="+mj-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effectLst/>
                <a:uLnTx/>
                <a:uFillTx/>
                <a:latin typeface="+mj-ea"/>
                <a:ea typeface="+mj-ea"/>
                <a:cs typeface="+mn-cs"/>
              </a:rPr>
              <a:t>自治体等が得られるメリット等</a:t>
            </a:r>
          </a:p>
        </p:txBody>
      </p:sp>
      <p:sp>
        <p:nvSpPr>
          <p:cNvPr id="10" name="二等辺三角形 9">
            <a:extLst>
              <a:ext uri="{FF2B5EF4-FFF2-40B4-BE49-F238E27FC236}">
                <a16:creationId xmlns:a16="http://schemas.microsoft.com/office/drawing/2014/main" id="{8F1C0504-9590-413E-F2BB-C1F548D16692}"/>
              </a:ext>
            </a:extLst>
          </p:cNvPr>
          <p:cNvSpPr/>
          <p:nvPr/>
        </p:nvSpPr>
        <p:spPr bwMode="gray">
          <a:xfrm rot="5400000">
            <a:off x="4424053" y="1875761"/>
            <a:ext cx="348018" cy="144000"/>
          </a:xfrm>
          <a:prstGeom prst="triangle">
            <a:avLst/>
          </a:prstGeom>
          <a:solidFill>
            <a:schemeClr val="tx1">
              <a:lumMod val="50000"/>
              <a:lumOff val="50000"/>
            </a:schemeClr>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 name="四角形: 角を丸くする 11">
            <a:extLst>
              <a:ext uri="{FF2B5EF4-FFF2-40B4-BE49-F238E27FC236}">
                <a16:creationId xmlns:a16="http://schemas.microsoft.com/office/drawing/2014/main" id="{B4641AF3-F6EB-8C47-0022-56B209629FB4}"/>
              </a:ext>
            </a:extLst>
          </p:cNvPr>
          <p:cNvSpPr/>
          <p:nvPr/>
        </p:nvSpPr>
        <p:spPr>
          <a:xfrm>
            <a:off x="219456" y="3431635"/>
            <a:ext cx="9116568" cy="3156365"/>
          </a:xfrm>
          <a:prstGeom prst="roundRect">
            <a:avLst>
              <a:gd name="adj" fmla="val 5022"/>
            </a:avLst>
          </a:prstGeom>
          <a:solidFill>
            <a:sysClr val="window" lastClr="FFFFFF"/>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4" name="四角形: 角を丸くする 13">
            <a:extLst>
              <a:ext uri="{FF2B5EF4-FFF2-40B4-BE49-F238E27FC236}">
                <a16:creationId xmlns:a16="http://schemas.microsoft.com/office/drawing/2014/main" id="{7855517C-DDA6-0909-E686-3521FEDE5E3E}"/>
              </a:ext>
            </a:extLst>
          </p:cNvPr>
          <p:cNvSpPr/>
          <p:nvPr/>
        </p:nvSpPr>
        <p:spPr>
          <a:xfrm>
            <a:off x="219456" y="3099343"/>
            <a:ext cx="9116568" cy="283463"/>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50" b="1" i="0" u="none" strike="noStrike" kern="0" cap="none" spc="0" normalizeH="0" baseline="0" noProof="0">
                <a:ln>
                  <a:noFill/>
                </a:ln>
                <a:solidFill>
                  <a:prstClr val="white"/>
                </a:solidFill>
                <a:effectLst/>
                <a:uLnTx/>
                <a:uFillTx/>
                <a:latin typeface="+mn-ea"/>
                <a:cs typeface="+mn-cs"/>
              </a:rPr>
              <a:t>実証から実装までの実施スケジュール（想定スケジュール）</a:t>
            </a:r>
            <a:r>
              <a:rPr kumimoji="1" lang="en-US" altLang="ja-JP" sz="1050" b="1" i="0" u="none" strike="noStrike" kern="0" cap="none" spc="0" normalizeH="0" baseline="0" noProof="0">
                <a:ln>
                  <a:noFill/>
                </a:ln>
                <a:solidFill>
                  <a:prstClr val="white"/>
                </a:solidFill>
                <a:effectLst/>
                <a:uLnTx/>
                <a:uFillTx/>
                <a:latin typeface="+mn-ea"/>
                <a:cs typeface="+mn-cs"/>
              </a:rPr>
              <a:t>※</a:t>
            </a:r>
            <a:r>
              <a:rPr kumimoji="1" lang="ja-JP" altLang="en-US" sz="1050" b="1" i="0" u="none" strike="noStrike" kern="0" cap="none" spc="0" normalizeH="0" baseline="0" noProof="0">
                <a:ln>
                  <a:noFill/>
                </a:ln>
                <a:solidFill>
                  <a:prstClr val="white"/>
                </a:solidFill>
                <a:effectLst/>
                <a:uLnTx/>
                <a:uFillTx/>
                <a:latin typeface="+mn-ea"/>
                <a:cs typeface="+mn-cs"/>
              </a:rPr>
              <a:t>令和</a:t>
            </a:r>
            <a:r>
              <a:rPr kumimoji="1" lang="en-US" altLang="ja-JP" sz="1050" b="1" kern="0">
                <a:solidFill>
                  <a:prstClr val="white"/>
                </a:solidFill>
                <a:latin typeface="+mn-ea"/>
                <a:cs typeface="+mn-cs"/>
              </a:rPr>
              <a:t>9</a:t>
            </a:r>
            <a:r>
              <a:rPr kumimoji="1" lang="ja-JP" altLang="en-US" sz="1050" b="1" i="0" u="none" strike="noStrike" kern="0" cap="none" spc="0" normalizeH="0" baseline="0" noProof="0">
                <a:ln>
                  <a:noFill/>
                </a:ln>
                <a:solidFill>
                  <a:prstClr val="white"/>
                </a:solidFill>
                <a:effectLst/>
                <a:uLnTx/>
                <a:uFillTx/>
                <a:latin typeface="+mn-ea"/>
                <a:cs typeface="+mn-cs"/>
              </a:rPr>
              <a:t>年度以降のスケジュールを記載する場合は追記してください</a:t>
            </a:r>
          </a:p>
        </p:txBody>
      </p:sp>
      <p:graphicFrame>
        <p:nvGraphicFramePr>
          <p:cNvPr id="17" name="表 16">
            <a:extLst>
              <a:ext uri="{FF2B5EF4-FFF2-40B4-BE49-F238E27FC236}">
                <a16:creationId xmlns:a16="http://schemas.microsoft.com/office/drawing/2014/main" id="{A0CDB3F5-1432-699D-A1E1-D5FA64B1E63D}"/>
              </a:ext>
            </a:extLst>
          </p:cNvPr>
          <p:cNvGraphicFramePr>
            <a:graphicFrameLocks noGrp="1"/>
          </p:cNvGraphicFramePr>
          <p:nvPr>
            <p:extLst>
              <p:ext uri="{D42A27DB-BD31-4B8C-83A1-F6EECF244321}">
                <p14:modId xmlns:p14="http://schemas.microsoft.com/office/powerpoint/2010/main" val="2679162882"/>
              </p:ext>
            </p:extLst>
          </p:nvPr>
        </p:nvGraphicFramePr>
        <p:xfrm>
          <a:off x="1775126" y="3456810"/>
          <a:ext cx="6912003" cy="487680"/>
        </p:xfrm>
        <a:graphic>
          <a:graphicData uri="http://schemas.openxmlformats.org/drawingml/2006/table">
            <a:tbl>
              <a:tblPr firstRow="1" bandRow="1">
                <a:tableStyleId>{073A0DAA-6AF3-43AB-8588-CEC1D06C72B9}</a:tableStyleId>
              </a:tblPr>
              <a:tblGrid>
                <a:gridCol w="987429">
                  <a:extLst>
                    <a:ext uri="{9D8B030D-6E8A-4147-A177-3AD203B41FA5}">
                      <a16:colId xmlns:a16="http://schemas.microsoft.com/office/drawing/2014/main" val="3062251658"/>
                    </a:ext>
                  </a:extLst>
                </a:gridCol>
                <a:gridCol w="987429">
                  <a:extLst>
                    <a:ext uri="{9D8B030D-6E8A-4147-A177-3AD203B41FA5}">
                      <a16:colId xmlns:a16="http://schemas.microsoft.com/office/drawing/2014/main" val="2231374747"/>
                    </a:ext>
                  </a:extLst>
                </a:gridCol>
                <a:gridCol w="987429">
                  <a:extLst>
                    <a:ext uri="{9D8B030D-6E8A-4147-A177-3AD203B41FA5}">
                      <a16:colId xmlns:a16="http://schemas.microsoft.com/office/drawing/2014/main" val="1970313242"/>
                    </a:ext>
                  </a:extLst>
                </a:gridCol>
                <a:gridCol w="987429">
                  <a:extLst>
                    <a:ext uri="{9D8B030D-6E8A-4147-A177-3AD203B41FA5}">
                      <a16:colId xmlns:a16="http://schemas.microsoft.com/office/drawing/2014/main" val="241791758"/>
                    </a:ext>
                  </a:extLst>
                </a:gridCol>
                <a:gridCol w="987429">
                  <a:extLst>
                    <a:ext uri="{9D8B030D-6E8A-4147-A177-3AD203B41FA5}">
                      <a16:colId xmlns:a16="http://schemas.microsoft.com/office/drawing/2014/main" val="3199402638"/>
                    </a:ext>
                  </a:extLst>
                </a:gridCol>
                <a:gridCol w="987429">
                  <a:extLst>
                    <a:ext uri="{9D8B030D-6E8A-4147-A177-3AD203B41FA5}">
                      <a16:colId xmlns:a16="http://schemas.microsoft.com/office/drawing/2014/main" val="3944279037"/>
                    </a:ext>
                  </a:extLst>
                </a:gridCol>
                <a:gridCol w="987429">
                  <a:extLst>
                    <a:ext uri="{9D8B030D-6E8A-4147-A177-3AD203B41FA5}">
                      <a16:colId xmlns:a16="http://schemas.microsoft.com/office/drawing/2014/main" val="3265446030"/>
                    </a:ext>
                  </a:extLst>
                </a:gridCol>
              </a:tblGrid>
              <a:tr h="216000">
                <a:tc gridSpan="4">
                  <a:txBody>
                    <a:bodyPr/>
                    <a:lstStyle/>
                    <a:p>
                      <a:pPr marL="0" marR="0" lvl="0" indent="0" algn="ctr" defTabSz="990564" rtl="0" eaLnBrk="1" fontAlgn="auto" latinLnBrk="0" hangingPunct="1">
                        <a:lnSpc>
                          <a:spcPts val="1200"/>
                        </a:lnSpc>
                        <a:spcBef>
                          <a:spcPts val="0"/>
                        </a:spcBef>
                        <a:spcAft>
                          <a:spcPts val="0"/>
                        </a:spcAft>
                        <a:buClrTx/>
                        <a:buSzTx/>
                        <a:buFontTx/>
                        <a:buNone/>
                        <a:tabLst/>
                        <a:defRPr/>
                      </a:pPr>
                      <a:r>
                        <a:rPr kumimoji="1" lang="ja-JP" altLang="en-US" sz="1000"/>
                        <a:t>令和</a:t>
                      </a:r>
                      <a:r>
                        <a:rPr kumimoji="1" lang="en-US" altLang="ja-JP" sz="1000"/>
                        <a:t>7</a:t>
                      </a:r>
                      <a:r>
                        <a:rPr kumimoji="1" lang="ja-JP" altLang="en-US" sz="1000"/>
                        <a:t>年（</a:t>
                      </a:r>
                      <a:r>
                        <a:rPr kumimoji="1" lang="en-US" altLang="ja-JP" sz="1000"/>
                        <a:t>2025</a:t>
                      </a:r>
                      <a:r>
                        <a:rPr kumimoji="1" lang="ja-JP" altLang="en-US" sz="1000"/>
                        <a:t>年）</a:t>
                      </a:r>
                    </a:p>
                  </a:txBody>
                  <a:tcPr anchor="ctr"/>
                </a:tc>
                <a:tc hMerge="1">
                  <a:txBody>
                    <a:bodyPr/>
                    <a:lstStyle/>
                    <a:p>
                      <a:pPr algn="ctr">
                        <a:lnSpc>
                          <a:spcPts val="1200"/>
                        </a:lnSpc>
                      </a:pPr>
                      <a:endParaRPr kumimoji="1" lang="ja-JP" altLang="en-US" sz="1000"/>
                    </a:p>
                  </a:txBody>
                  <a:tcPr anchor="ctr"/>
                </a:tc>
                <a:tc hMerge="1">
                  <a:txBody>
                    <a:bodyPr/>
                    <a:lstStyle/>
                    <a:p>
                      <a:pPr algn="ctr">
                        <a:lnSpc>
                          <a:spcPts val="1200"/>
                        </a:lnSpc>
                      </a:pPr>
                      <a:endParaRPr kumimoji="1" lang="ja-JP" altLang="en-US" sz="1000"/>
                    </a:p>
                  </a:txBody>
                  <a:tcPr anchor="ctr"/>
                </a:tc>
                <a:tc hMerge="1">
                  <a:txBody>
                    <a:bodyPr/>
                    <a:lstStyle/>
                    <a:p>
                      <a:pPr algn="ctr">
                        <a:lnSpc>
                          <a:spcPts val="1200"/>
                        </a:lnSpc>
                      </a:pPr>
                      <a:endParaRPr kumimoji="1" lang="ja-JP" altLang="en-US" sz="1000"/>
                    </a:p>
                  </a:txBody>
                  <a:tcPr anchor="ctr"/>
                </a:tc>
                <a:tc gridSpan="3">
                  <a:txBody>
                    <a:bodyPr/>
                    <a:lstStyle/>
                    <a:p>
                      <a:pPr algn="ctr">
                        <a:lnSpc>
                          <a:spcPts val="1200"/>
                        </a:lnSpc>
                      </a:pPr>
                      <a:r>
                        <a:rPr kumimoji="1" lang="ja-JP" altLang="en-US" sz="1000"/>
                        <a:t>令和</a:t>
                      </a:r>
                      <a:r>
                        <a:rPr kumimoji="1" lang="en-US" altLang="ja-JP" sz="1000"/>
                        <a:t>8</a:t>
                      </a:r>
                      <a:r>
                        <a:rPr kumimoji="1" lang="ja-JP" altLang="en-US" sz="1000"/>
                        <a:t>年（</a:t>
                      </a:r>
                      <a:r>
                        <a:rPr kumimoji="1" lang="en-US" altLang="ja-JP" sz="1000"/>
                        <a:t>2026</a:t>
                      </a:r>
                      <a:r>
                        <a:rPr kumimoji="1" lang="ja-JP" altLang="en-US" sz="1000"/>
                        <a:t>年）</a:t>
                      </a:r>
                    </a:p>
                  </a:txBody>
                  <a:tcPr anchor="ctr"/>
                </a:tc>
                <a:tc hMerge="1">
                  <a:txBody>
                    <a:bodyPr/>
                    <a:lstStyle/>
                    <a:p>
                      <a:pPr algn="ctr">
                        <a:lnSpc>
                          <a:spcPts val="1200"/>
                        </a:lnSpc>
                      </a:pPr>
                      <a:endParaRPr kumimoji="1" lang="ja-JP" altLang="en-US" sz="1000"/>
                    </a:p>
                  </a:txBody>
                  <a:tcPr anchor="ctr"/>
                </a:tc>
                <a:tc hMerge="1">
                  <a:txBody>
                    <a:bodyPr/>
                    <a:lstStyle/>
                    <a:p>
                      <a:pPr algn="ctr">
                        <a:lnSpc>
                          <a:spcPts val="1200"/>
                        </a:lnSpc>
                      </a:pPr>
                      <a:endParaRPr kumimoji="1" lang="ja-JP" altLang="en-US" sz="1000"/>
                    </a:p>
                  </a:txBody>
                  <a:tcPr anchor="ctr"/>
                </a:tc>
                <a:extLst>
                  <a:ext uri="{0D108BD9-81ED-4DB2-BD59-A6C34878D82A}">
                    <a16:rowId xmlns:a16="http://schemas.microsoft.com/office/drawing/2014/main" val="2309090938"/>
                  </a:ext>
                </a:extLst>
              </a:tr>
              <a:tr h="216000">
                <a:tc>
                  <a:txBody>
                    <a:bodyPr/>
                    <a:lstStyle/>
                    <a:p>
                      <a:pPr algn="ctr">
                        <a:lnSpc>
                          <a:spcPts val="1200"/>
                        </a:lnSpc>
                      </a:pPr>
                      <a:r>
                        <a:rPr kumimoji="1" lang="en-US" altLang="ja-JP" sz="1000"/>
                        <a:t>9</a:t>
                      </a:r>
                      <a:r>
                        <a:rPr kumimoji="1" lang="ja-JP" altLang="en-US" sz="1000"/>
                        <a:t>月</a:t>
                      </a:r>
                    </a:p>
                  </a:txBody>
                  <a:tcPr anchor="ctr"/>
                </a:tc>
                <a:tc>
                  <a:txBody>
                    <a:bodyPr/>
                    <a:lstStyle/>
                    <a:p>
                      <a:pPr algn="ctr">
                        <a:lnSpc>
                          <a:spcPts val="1200"/>
                        </a:lnSpc>
                      </a:pPr>
                      <a:r>
                        <a:rPr kumimoji="1" lang="en-US" altLang="ja-JP" sz="1000"/>
                        <a:t>10</a:t>
                      </a:r>
                      <a:r>
                        <a:rPr kumimoji="1" lang="ja-JP" altLang="en-US" sz="1000"/>
                        <a:t>月</a:t>
                      </a:r>
                    </a:p>
                  </a:txBody>
                  <a:tcPr anchor="ctr"/>
                </a:tc>
                <a:tc>
                  <a:txBody>
                    <a:bodyPr/>
                    <a:lstStyle/>
                    <a:p>
                      <a:pPr algn="ctr">
                        <a:lnSpc>
                          <a:spcPts val="1200"/>
                        </a:lnSpc>
                      </a:pPr>
                      <a:r>
                        <a:rPr kumimoji="1" lang="en-US" altLang="ja-JP" sz="1000"/>
                        <a:t>11</a:t>
                      </a:r>
                      <a:r>
                        <a:rPr kumimoji="1" lang="ja-JP" altLang="en-US" sz="1000"/>
                        <a:t>月</a:t>
                      </a:r>
                    </a:p>
                  </a:txBody>
                  <a:tcPr anchor="ctr"/>
                </a:tc>
                <a:tc>
                  <a:txBody>
                    <a:bodyPr/>
                    <a:lstStyle/>
                    <a:p>
                      <a:pPr algn="ctr">
                        <a:lnSpc>
                          <a:spcPts val="1200"/>
                        </a:lnSpc>
                      </a:pPr>
                      <a:r>
                        <a:rPr kumimoji="1" lang="en-US" altLang="ja-JP" sz="1000"/>
                        <a:t>12</a:t>
                      </a:r>
                      <a:r>
                        <a:rPr kumimoji="1" lang="ja-JP" altLang="en-US" sz="1000"/>
                        <a:t>月</a:t>
                      </a:r>
                    </a:p>
                  </a:txBody>
                  <a:tcPr anchor="ctr"/>
                </a:tc>
                <a:tc>
                  <a:txBody>
                    <a:bodyPr/>
                    <a:lstStyle/>
                    <a:p>
                      <a:pPr algn="ctr">
                        <a:lnSpc>
                          <a:spcPts val="1200"/>
                        </a:lnSpc>
                      </a:pPr>
                      <a:r>
                        <a:rPr kumimoji="1" lang="en-US" altLang="ja-JP" sz="1000"/>
                        <a:t>1</a:t>
                      </a:r>
                      <a:r>
                        <a:rPr kumimoji="1" lang="ja-JP" altLang="en-US" sz="1000"/>
                        <a:t>月</a:t>
                      </a:r>
                    </a:p>
                  </a:txBody>
                  <a:tcPr anchor="ctr"/>
                </a:tc>
                <a:tc>
                  <a:txBody>
                    <a:bodyPr/>
                    <a:lstStyle/>
                    <a:p>
                      <a:pPr algn="ctr">
                        <a:lnSpc>
                          <a:spcPts val="1200"/>
                        </a:lnSpc>
                      </a:pPr>
                      <a:r>
                        <a:rPr kumimoji="1" lang="en-US" altLang="ja-JP" sz="1000"/>
                        <a:t>2</a:t>
                      </a:r>
                      <a:r>
                        <a:rPr kumimoji="1" lang="ja-JP" altLang="en-US" sz="1000"/>
                        <a:t>月</a:t>
                      </a:r>
                    </a:p>
                  </a:txBody>
                  <a:tcPr anchor="ctr"/>
                </a:tc>
                <a:tc>
                  <a:txBody>
                    <a:bodyPr/>
                    <a:lstStyle/>
                    <a:p>
                      <a:pPr algn="ctr">
                        <a:lnSpc>
                          <a:spcPts val="1200"/>
                        </a:lnSpc>
                      </a:pPr>
                      <a:r>
                        <a:rPr kumimoji="1" lang="en-US" altLang="ja-JP" sz="1000"/>
                        <a:t>3</a:t>
                      </a:r>
                      <a:r>
                        <a:rPr kumimoji="1" lang="ja-JP" altLang="en-US" sz="1000"/>
                        <a:t>月</a:t>
                      </a:r>
                    </a:p>
                  </a:txBody>
                  <a:tcPr anchor="ctr"/>
                </a:tc>
                <a:extLst>
                  <a:ext uri="{0D108BD9-81ED-4DB2-BD59-A6C34878D82A}">
                    <a16:rowId xmlns:a16="http://schemas.microsoft.com/office/drawing/2014/main" val="3205325247"/>
                  </a:ext>
                </a:extLst>
              </a:tr>
            </a:tbl>
          </a:graphicData>
        </a:graphic>
      </p:graphicFrame>
      <p:sp>
        <p:nvSpPr>
          <p:cNvPr id="28" name="四角形: 角を丸くする 27">
            <a:extLst>
              <a:ext uri="{FF2B5EF4-FFF2-40B4-BE49-F238E27FC236}">
                <a16:creationId xmlns:a16="http://schemas.microsoft.com/office/drawing/2014/main" id="{0BFF4F46-A126-655B-B063-D53808243579}"/>
              </a:ext>
            </a:extLst>
          </p:cNvPr>
          <p:cNvSpPr/>
          <p:nvPr/>
        </p:nvSpPr>
        <p:spPr>
          <a:xfrm>
            <a:off x="313969" y="3974536"/>
            <a:ext cx="1440000" cy="144000"/>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1" i="0" u="none" strike="noStrike" kern="0" cap="none" spc="0" normalizeH="0" baseline="0" noProof="0">
                <a:ln>
                  <a:noFill/>
                </a:ln>
                <a:solidFill>
                  <a:prstClr val="white"/>
                </a:solidFill>
                <a:effectLst/>
                <a:uLnTx/>
                <a:uFillTx/>
                <a:latin typeface="+mn-ea"/>
                <a:cs typeface="+mn-cs"/>
              </a:rPr>
              <a:t>取組①</a:t>
            </a:r>
          </a:p>
        </p:txBody>
      </p:sp>
      <p:sp>
        <p:nvSpPr>
          <p:cNvPr id="29" name="四角形: 角を丸くする 28">
            <a:extLst>
              <a:ext uri="{FF2B5EF4-FFF2-40B4-BE49-F238E27FC236}">
                <a16:creationId xmlns:a16="http://schemas.microsoft.com/office/drawing/2014/main" id="{0346B650-E592-BEC0-DCBD-FE9D3505FF5F}"/>
              </a:ext>
            </a:extLst>
          </p:cNvPr>
          <p:cNvSpPr/>
          <p:nvPr/>
        </p:nvSpPr>
        <p:spPr>
          <a:xfrm>
            <a:off x="313969" y="4157205"/>
            <a:ext cx="1440000" cy="144000"/>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1" i="0" u="none" strike="noStrike" kern="0" cap="none" spc="0" normalizeH="0" baseline="0" noProof="0">
                <a:ln>
                  <a:noFill/>
                </a:ln>
                <a:solidFill>
                  <a:prstClr val="white"/>
                </a:solidFill>
                <a:effectLst/>
                <a:uLnTx/>
                <a:uFillTx/>
                <a:latin typeface="+mn-ea"/>
                <a:cs typeface="+mn-cs"/>
              </a:rPr>
              <a:t>取組②</a:t>
            </a:r>
          </a:p>
        </p:txBody>
      </p:sp>
      <p:sp>
        <p:nvSpPr>
          <p:cNvPr id="30" name="四角形: 角を丸くする 29">
            <a:extLst>
              <a:ext uri="{FF2B5EF4-FFF2-40B4-BE49-F238E27FC236}">
                <a16:creationId xmlns:a16="http://schemas.microsoft.com/office/drawing/2014/main" id="{1A16FC12-367C-84C9-914C-1F6C1BA29E7A}"/>
              </a:ext>
            </a:extLst>
          </p:cNvPr>
          <p:cNvSpPr/>
          <p:nvPr/>
        </p:nvSpPr>
        <p:spPr>
          <a:xfrm>
            <a:off x="313969" y="4339874"/>
            <a:ext cx="1440000" cy="144000"/>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1" i="0" u="none" strike="noStrike" kern="0" cap="none" spc="0" normalizeH="0" baseline="0" noProof="0">
                <a:ln>
                  <a:noFill/>
                </a:ln>
                <a:solidFill>
                  <a:prstClr val="white"/>
                </a:solidFill>
                <a:effectLst/>
                <a:uLnTx/>
                <a:uFillTx/>
                <a:latin typeface="+mn-ea"/>
                <a:cs typeface="+mn-cs"/>
              </a:rPr>
              <a:t>取組③</a:t>
            </a:r>
          </a:p>
        </p:txBody>
      </p:sp>
      <p:sp>
        <p:nvSpPr>
          <p:cNvPr id="31" name="四角形: 角を丸くする 30">
            <a:extLst>
              <a:ext uri="{FF2B5EF4-FFF2-40B4-BE49-F238E27FC236}">
                <a16:creationId xmlns:a16="http://schemas.microsoft.com/office/drawing/2014/main" id="{DB74AD07-0BDA-6BEC-C758-191004067C51}"/>
              </a:ext>
            </a:extLst>
          </p:cNvPr>
          <p:cNvSpPr/>
          <p:nvPr/>
        </p:nvSpPr>
        <p:spPr>
          <a:xfrm>
            <a:off x="313969" y="4522543"/>
            <a:ext cx="1440000" cy="144000"/>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1" i="0" u="none" strike="noStrike" kern="0" cap="none" spc="0" normalizeH="0" baseline="0" noProof="0">
                <a:ln>
                  <a:noFill/>
                </a:ln>
                <a:solidFill>
                  <a:prstClr val="white"/>
                </a:solidFill>
                <a:effectLst/>
                <a:uLnTx/>
                <a:uFillTx/>
                <a:latin typeface="+mn-ea"/>
                <a:cs typeface="+mn-cs"/>
              </a:rPr>
              <a:t>取組④</a:t>
            </a:r>
          </a:p>
        </p:txBody>
      </p:sp>
      <p:graphicFrame>
        <p:nvGraphicFramePr>
          <p:cNvPr id="32" name="表 31">
            <a:extLst>
              <a:ext uri="{FF2B5EF4-FFF2-40B4-BE49-F238E27FC236}">
                <a16:creationId xmlns:a16="http://schemas.microsoft.com/office/drawing/2014/main" id="{A514869D-68B1-3FFB-3E34-AEF38F4512F3}"/>
              </a:ext>
            </a:extLst>
          </p:cNvPr>
          <p:cNvGraphicFramePr>
            <a:graphicFrameLocks noGrp="1"/>
          </p:cNvGraphicFramePr>
          <p:nvPr/>
        </p:nvGraphicFramePr>
        <p:xfrm>
          <a:off x="1775126" y="5032908"/>
          <a:ext cx="6912000" cy="487680"/>
        </p:xfrm>
        <a:graphic>
          <a:graphicData uri="http://schemas.openxmlformats.org/drawingml/2006/table">
            <a:tbl>
              <a:tblPr firstRow="1" bandRow="1">
                <a:tableStyleId>{073A0DAA-6AF3-43AB-8588-CEC1D06C72B9}</a:tableStyleId>
              </a:tblPr>
              <a:tblGrid>
                <a:gridCol w="576000">
                  <a:extLst>
                    <a:ext uri="{9D8B030D-6E8A-4147-A177-3AD203B41FA5}">
                      <a16:colId xmlns:a16="http://schemas.microsoft.com/office/drawing/2014/main" val="1279828408"/>
                    </a:ext>
                  </a:extLst>
                </a:gridCol>
                <a:gridCol w="576000">
                  <a:extLst>
                    <a:ext uri="{9D8B030D-6E8A-4147-A177-3AD203B41FA5}">
                      <a16:colId xmlns:a16="http://schemas.microsoft.com/office/drawing/2014/main" val="1096387884"/>
                    </a:ext>
                  </a:extLst>
                </a:gridCol>
                <a:gridCol w="576000">
                  <a:extLst>
                    <a:ext uri="{9D8B030D-6E8A-4147-A177-3AD203B41FA5}">
                      <a16:colId xmlns:a16="http://schemas.microsoft.com/office/drawing/2014/main" val="937096245"/>
                    </a:ext>
                  </a:extLst>
                </a:gridCol>
                <a:gridCol w="576000">
                  <a:extLst>
                    <a:ext uri="{9D8B030D-6E8A-4147-A177-3AD203B41FA5}">
                      <a16:colId xmlns:a16="http://schemas.microsoft.com/office/drawing/2014/main" val="2979925392"/>
                    </a:ext>
                  </a:extLst>
                </a:gridCol>
                <a:gridCol w="576000">
                  <a:extLst>
                    <a:ext uri="{9D8B030D-6E8A-4147-A177-3AD203B41FA5}">
                      <a16:colId xmlns:a16="http://schemas.microsoft.com/office/drawing/2014/main" val="4251857446"/>
                    </a:ext>
                  </a:extLst>
                </a:gridCol>
                <a:gridCol w="576000">
                  <a:extLst>
                    <a:ext uri="{9D8B030D-6E8A-4147-A177-3AD203B41FA5}">
                      <a16:colId xmlns:a16="http://schemas.microsoft.com/office/drawing/2014/main" val="3062251658"/>
                    </a:ext>
                  </a:extLst>
                </a:gridCol>
                <a:gridCol w="576000">
                  <a:extLst>
                    <a:ext uri="{9D8B030D-6E8A-4147-A177-3AD203B41FA5}">
                      <a16:colId xmlns:a16="http://schemas.microsoft.com/office/drawing/2014/main" val="2231374747"/>
                    </a:ext>
                  </a:extLst>
                </a:gridCol>
                <a:gridCol w="576000">
                  <a:extLst>
                    <a:ext uri="{9D8B030D-6E8A-4147-A177-3AD203B41FA5}">
                      <a16:colId xmlns:a16="http://schemas.microsoft.com/office/drawing/2014/main" val="1970313242"/>
                    </a:ext>
                  </a:extLst>
                </a:gridCol>
                <a:gridCol w="576000">
                  <a:extLst>
                    <a:ext uri="{9D8B030D-6E8A-4147-A177-3AD203B41FA5}">
                      <a16:colId xmlns:a16="http://schemas.microsoft.com/office/drawing/2014/main" val="241791758"/>
                    </a:ext>
                  </a:extLst>
                </a:gridCol>
                <a:gridCol w="576000">
                  <a:extLst>
                    <a:ext uri="{9D8B030D-6E8A-4147-A177-3AD203B41FA5}">
                      <a16:colId xmlns:a16="http://schemas.microsoft.com/office/drawing/2014/main" val="3199402638"/>
                    </a:ext>
                  </a:extLst>
                </a:gridCol>
                <a:gridCol w="576000">
                  <a:extLst>
                    <a:ext uri="{9D8B030D-6E8A-4147-A177-3AD203B41FA5}">
                      <a16:colId xmlns:a16="http://schemas.microsoft.com/office/drawing/2014/main" val="3944279037"/>
                    </a:ext>
                  </a:extLst>
                </a:gridCol>
                <a:gridCol w="576000">
                  <a:extLst>
                    <a:ext uri="{9D8B030D-6E8A-4147-A177-3AD203B41FA5}">
                      <a16:colId xmlns:a16="http://schemas.microsoft.com/office/drawing/2014/main" val="3265446030"/>
                    </a:ext>
                  </a:extLst>
                </a:gridCol>
              </a:tblGrid>
              <a:tr h="216000">
                <a:tc gridSpan="9">
                  <a:txBody>
                    <a:bodyPr/>
                    <a:lstStyle/>
                    <a:p>
                      <a:pPr algn="ctr">
                        <a:lnSpc>
                          <a:spcPts val="1200"/>
                        </a:lnSpc>
                      </a:pPr>
                      <a:r>
                        <a:rPr kumimoji="1" lang="ja-JP" altLang="en-US" sz="1000"/>
                        <a:t>令和</a:t>
                      </a:r>
                      <a:r>
                        <a:rPr kumimoji="1" lang="en-US" altLang="ja-JP" sz="1000"/>
                        <a:t>8</a:t>
                      </a:r>
                      <a:r>
                        <a:rPr kumimoji="1" lang="ja-JP" altLang="en-US" sz="1000"/>
                        <a:t>年（</a:t>
                      </a:r>
                      <a:r>
                        <a:rPr kumimoji="1" lang="en-US" altLang="ja-JP" sz="1000"/>
                        <a:t>2026</a:t>
                      </a:r>
                      <a:r>
                        <a:rPr kumimoji="1" lang="ja-JP" altLang="en-US" sz="1000"/>
                        <a:t>年）</a:t>
                      </a:r>
                    </a:p>
                  </a:txBody>
                  <a:tcPr anchor="ctr"/>
                </a:tc>
                <a:tc hMerge="1">
                  <a:txBody>
                    <a:bodyPr/>
                    <a:lstStyle/>
                    <a:p>
                      <a:pPr algn="ctr">
                        <a:lnSpc>
                          <a:spcPts val="1200"/>
                        </a:lnSpc>
                      </a:pPr>
                      <a:endParaRPr kumimoji="1" lang="ja-JP" altLang="en-US" sz="1000"/>
                    </a:p>
                  </a:txBody>
                  <a:tcPr anchor="ctr"/>
                </a:tc>
                <a:tc hMerge="1">
                  <a:txBody>
                    <a:bodyPr/>
                    <a:lstStyle/>
                    <a:p>
                      <a:pPr algn="ctr">
                        <a:lnSpc>
                          <a:spcPts val="1200"/>
                        </a:lnSpc>
                      </a:pPr>
                      <a:endParaRPr kumimoji="1" lang="ja-JP" altLang="en-US" sz="1000"/>
                    </a:p>
                  </a:txBody>
                  <a:tcPr anchor="ctr"/>
                </a:tc>
                <a:tc hMerge="1">
                  <a:txBody>
                    <a:bodyPr/>
                    <a:lstStyle/>
                    <a:p>
                      <a:pPr algn="ctr">
                        <a:lnSpc>
                          <a:spcPts val="1200"/>
                        </a:lnSpc>
                      </a:pPr>
                      <a:endParaRPr kumimoji="1" lang="ja-JP" altLang="en-US" sz="1000"/>
                    </a:p>
                  </a:txBody>
                  <a:tcPr anchor="ctr"/>
                </a:tc>
                <a:tc hMerge="1">
                  <a:txBody>
                    <a:bodyPr/>
                    <a:lstStyle/>
                    <a:p>
                      <a:pPr algn="ctr">
                        <a:lnSpc>
                          <a:spcPts val="1200"/>
                        </a:lnSpc>
                      </a:pPr>
                      <a:endParaRPr kumimoji="1" lang="ja-JP" altLang="en-US" sz="1000"/>
                    </a:p>
                  </a:txBody>
                  <a:tcPr anchor="ctr"/>
                </a:tc>
                <a:tc hMerge="1">
                  <a:txBody>
                    <a:bodyPr/>
                    <a:lstStyle/>
                    <a:p>
                      <a:pPr algn="ctr">
                        <a:lnSpc>
                          <a:spcPts val="1200"/>
                        </a:lnSpc>
                      </a:pPr>
                      <a:endParaRPr kumimoji="1" lang="ja-JP" altLang="en-US" sz="1000"/>
                    </a:p>
                  </a:txBody>
                  <a:tcPr anchor="ctr"/>
                </a:tc>
                <a:tc hMerge="1">
                  <a:txBody>
                    <a:bodyPr/>
                    <a:lstStyle/>
                    <a:p>
                      <a:pPr algn="ctr">
                        <a:lnSpc>
                          <a:spcPts val="1200"/>
                        </a:lnSpc>
                      </a:pPr>
                      <a:endParaRPr kumimoji="1" lang="ja-JP" altLang="en-US" sz="1000"/>
                    </a:p>
                  </a:txBody>
                  <a:tcPr anchor="ctr"/>
                </a:tc>
                <a:tc hMerge="1">
                  <a:txBody>
                    <a:bodyPr/>
                    <a:lstStyle/>
                    <a:p>
                      <a:pPr algn="ctr">
                        <a:lnSpc>
                          <a:spcPts val="1200"/>
                        </a:lnSpc>
                      </a:pPr>
                      <a:endParaRPr kumimoji="1" lang="ja-JP" altLang="en-US" sz="1000"/>
                    </a:p>
                  </a:txBody>
                  <a:tcPr anchor="ctr"/>
                </a:tc>
                <a:tc hMerge="1">
                  <a:txBody>
                    <a:bodyPr/>
                    <a:lstStyle/>
                    <a:p>
                      <a:pPr algn="ctr">
                        <a:lnSpc>
                          <a:spcPts val="1200"/>
                        </a:lnSpc>
                      </a:pPr>
                      <a:endParaRPr kumimoji="1" lang="ja-JP" altLang="en-US" sz="1000"/>
                    </a:p>
                  </a:txBody>
                  <a:tcPr anchor="ctr"/>
                </a:tc>
                <a:tc gridSpan="3">
                  <a:txBody>
                    <a:bodyPr/>
                    <a:lstStyle/>
                    <a:p>
                      <a:pPr algn="ctr">
                        <a:lnSpc>
                          <a:spcPts val="1200"/>
                        </a:lnSpc>
                      </a:pPr>
                      <a:r>
                        <a:rPr kumimoji="1" lang="ja-JP" altLang="en-US" sz="1000"/>
                        <a:t>令和</a:t>
                      </a:r>
                      <a:r>
                        <a:rPr kumimoji="1" lang="en-US" altLang="ja-JP" sz="1000"/>
                        <a:t>9</a:t>
                      </a:r>
                      <a:r>
                        <a:rPr kumimoji="1" lang="ja-JP" altLang="en-US" sz="1000"/>
                        <a:t>年（</a:t>
                      </a:r>
                      <a:r>
                        <a:rPr kumimoji="1" lang="en-US" altLang="ja-JP" sz="1000"/>
                        <a:t>2027</a:t>
                      </a:r>
                      <a:r>
                        <a:rPr kumimoji="1" lang="ja-JP" altLang="en-US" sz="1000"/>
                        <a:t>年）</a:t>
                      </a:r>
                    </a:p>
                  </a:txBody>
                  <a:tcPr anchor="ctr"/>
                </a:tc>
                <a:tc hMerge="1">
                  <a:txBody>
                    <a:bodyPr/>
                    <a:lstStyle/>
                    <a:p>
                      <a:pPr algn="ctr">
                        <a:lnSpc>
                          <a:spcPts val="1200"/>
                        </a:lnSpc>
                      </a:pPr>
                      <a:endParaRPr kumimoji="1" lang="ja-JP" altLang="en-US" sz="1000"/>
                    </a:p>
                  </a:txBody>
                  <a:tcPr anchor="ctr"/>
                </a:tc>
                <a:tc hMerge="1">
                  <a:txBody>
                    <a:bodyPr/>
                    <a:lstStyle/>
                    <a:p>
                      <a:pPr algn="ctr">
                        <a:lnSpc>
                          <a:spcPts val="1200"/>
                        </a:lnSpc>
                      </a:pPr>
                      <a:endParaRPr kumimoji="1" lang="ja-JP" altLang="en-US" sz="1000"/>
                    </a:p>
                  </a:txBody>
                  <a:tcPr anchor="ctr"/>
                </a:tc>
                <a:extLst>
                  <a:ext uri="{0D108BD9-81ED-4DB2-BD59-A6C34878D82A}">
                    <a16:rowId xmlns:a16="http://schemas.microsoft.com/office/drawing/2014/main" val="2309090938"/>
                  </a:ext>
                </a:extLst>
              </a:tr>
              <a:tr h="216000">
                <a:tc>
                  <a:txBody>
                    <a:bodyPr/>
                    <a:lstStyle/>
                    <a:p>
                      <a:pPr algn="ctr">
                        <a:lnSpc>
                          <a:spcPts val="1200"/>
                        </a:lnSpc>
                      </a:pPr>
                      <a:r>
                        <a:rPr kumimoji="1" lang="en-US" altLang="ja-JP" sz="1000"/>
                        <a:t>4</a:t>
                      </a:r>
                      <a:r>
                        <a:rPr kumimoji="1" lang="ja-JP" altLang="en-US" sz="1000"/>
                        <a:t>月</a:t>
                      </a:r>
                    </a:p>
                  </a:txBody>
                  <a:tcPr anchor="ctr"/>
                </a:tc>
                <a:tc>
                  <a:txBody>
                    <a:bodyPr/>
                    <a:lstStyle/>
                    <a:p>
                      <a:pPr algn="ctr">
                        <a:lnSpc>
                          <a:spcPts val="1200"/>
                        </a:lnSpc>
                      </a:pPr>
                      <a:r>
                        <a:rPr kumimoji="1" lang="en-US" altLang="ja-JP" sz="1000"/>
                        <a:t>5</a:t>
                      </a:r>
                      <a:r>
                        <a:rPr kumimoji="1" lang="ja-JP" altLang="en-US" sz="1000"/>
                        <a:t>月</a:t>
                      </a:r>
                    </a:p>
                  </a:txBody>
                  <a:tcPr anchor="ctr"/>
                </a:tc>
                <a:tc>
                  <a:txBody>
                    <a:bodyPr/>
                    <a:lstStyle/>
                    <a:p>
                      <a:pPr algn="ctr">
                        <a:lnSpc>
                          <a:spcPts val="1200"/>
                        </a:lnSpc>
                      </a:pPr>
                      <a:r>
                        <a:rPr kumimoji="1" lang="en-US" altLang="ja-JP" sz="1000"/>
                        <a:t>6</a:t>
                      </a:r>
                      <a:r>
                        <a:rPr kumimoji="1" lang="ja-JP" altLang="en-US" sz="1000"/>
                        <a:t>月</a:t>
                      </a:r>
                    </a:p>
                  </a:txBody>
                  <a:tcPr anchor="ctr"/>
                </a:tc>
                <a:tc>
                  <a:txBody>
                    <a:bodyPr/>
                    <a:lstStyle/>
                    <a:p>
                      <a:pPr algn="ctr">
                        <a:lnSpc>
                          <a:spcPts val="1200"/>
                        </a:lnSpc>
                      </a:pPr>
                      <a:r>
                        <a:rPr kumimoji="1" lang="en-US" altLang="ja-JP" sz="1000"/>
                        <a:t>7</a:t>
                      </a:r>
                      <a:r>
                        <a:rPr kumimoji="1" lang="ja-JP" altLang="en-US" sz="1000"/>
                        <a:t>月</a:t>
                      </a:r>
                    </a:p>
                  </a:txBody>
                  <a:tcPr anchor="ctr"/>
                </a:tc>
                <a:tc>
                  <a:txBody>
                    <a:bodyPr/>
                    <a:lstStyle/>
                    <a:p>
                      <a:pPr algn="ctr">
                        <a:lnSpc>
                          <a:spcPts val="1200"/>
                        </a:lnSpc>
                      </a:pPr>
                      <a:r>
                        <a:rPr kumimoji="1" lang="en-US" altLang="ja-JP" sz="1000"/>
                        <a:t>8</a:t>
                      </a:r>
                      <a:r>
                        <a:rPr kumimoji="1" lang="ja-JP" altLang="en-US" sz="1000"/>
                        <a:t>月</a:t>
                      </a:r>
                    </a:p>
                  </a:txBody>
                  <a:tcPr anchor="ctr"/>
                </a:tc>
                <a:tc>
                  <a:txBody>
                    <a:bodyPr/>
                    <a:lstStyle/>
                    <a:p>
                      <a:pPr algn="ctr">
                        <a:lnSpc>
                          <a:spcPts val="1200"/>
                        </a:lnSpc>
                      </a:pPr>
                      <a:r>
                        <a:rPr kumimoji="1" lang="en-US" altLang="ja-JP" sz="1000"/>
                        <a:t>9</a:t>
                      </a:r>
                      <a:r>
                        <a:rPr kumimoji="1" lang="ja-JP" altLang="en-US" sz="1000"/>
                        <a:t>月</a:t>
                      </a:r>
                    </a:p>
                  </a:txBody>
                  <a:tcPr anchor="ctr"/>
                </a:tc>
                <a:tc>
                  <a:txBody>
                    <a:bodyPr/>
                    <a:lstStyle/>
                    <a:p>
                      <a:pPr algn="ctr">
                        <a:lnSpc>
                          <a:spcPts val="1200"/>
                        </a:lnSpc>
                      </a:pPr>
                      <a:r>
                        <a:rPr kumimoji="1" lang="en-US" altLang="ja-JP" sz="1000"/>
                        <a:t>10</a:t>
                      </a:r>
                      <a:r>
                        <a:rPr kumimoji="1" lang="ja-JP" altLang="en-US" sz="1000"/>
                        <a:t>月</a:t>
                      </a:r>
                    </a:p>
                  </a:txBody>
                  <a:tcPr anchor="ctr"/>
                </a:tc>
                <a:tc>
                  <a:txBody>
                    <a:bodyPr/>
                    <a:lstStyle/>
                    <a:p>
                      <a:pPr algn="ctr">
                        <a:lnSpc>
                          <a:spcPts val="1200"/>
                        </a:lnSpc>
                      </a:pPr>
                      <a:r>
                        <a:rPr kumimoji="1" lang="en-US" altLang="ja-JP" sz="1000"/>
                        <a:t>11</a:t>
                      </a:r>
                      <a:r>
                        <a:rPr kumimoji="1" lang="ja-JP" altLang="en-US" sz="1000"/>
                        <a:t>月</a:t>
                      </a:r>
                    </a:p>
                  </a:txBody>
                  <a:tcPr anchor="ctr"/>
                </a:tc>
                <a:tc>
                  <a:txBody>
                    <a:bodyPr/>
                    <a:lstStyle/>
                    <a:p>
                      <a:pPr algn="ctr">
                        <a:lnSpc>
                          <a:spcPts val="1200"/>
                        </a:lnSpc>
                      </a:pPr>
                      <a:r>
                        <a:rPr kumimoji="1" lang="en-US" altLang="ja-JP" sz="1000"/>
                        <a:t>12</a:t>
                      </a:r>
                      <a:r>
                        <a:rPr kumimoji="1" lang="ja-JP" altLang="en-US" sz="1000"/>
                        <a:t>月</a:t>
                      </a:r>
                    </a:p>
                  </a:txBody>
                  <a:tcPr anchor="ctr"/>
                </a:tc>
                <a:tc>
                  <a:txBody>
                    <a:bodyPr/>
                    <a:lstStyle/>
                    <a:p>
                      <a:pPr algn="ctr">
                        <a:lnSpc>
                          <a:spcPts val="1200"/>
                        </a:lnSpc>
                      </a:pPr>
                      <a:r>
                        <a:rPr kumimoji="1" lang="en-US" altLang="ja-JP" sz="1000"/>
                        <a:t>1</a:t>
                      </a:r>
                      <a:r>
                        <a:rPr kumimoji="1" lang="ja-JP" altLang="en-US" sz="1000"/>
                        <a:t>月</a:t>
                      </a:r>
                    </a:p>
                  </a:txBody>
                  <a:tcPr anchor="ctr"/>
                </a:tc>
                <a:tc>
                  <a:txBody>
                    <a:bodyPr/>
                    <a:lstStyle/>
                    <a:p>
                      <a:pPr algn="ctr">
                        <a:lnSpc>
                          <a:spcPts val="1200"/>
                        </a:lnSpc>
                      </a:pPr>
                      <a:r>
                        <a:rPr kumimoji="1" lang="en-US" altLang="ja-JP" sz="1000"/>
                        <a:t>2</a:t>
                      </a:r>
                      <a:r>
                        <a:rPr kumimoji="1" lang="ja-JP" altLang="en-US" sz="1000"/>
                        <a:t>月</a:t>
                      </a:r>
                    </a:p>
                  </a:txBody>
                  <a:tcPr anchor="ctr"/>
                </a:tc>
                <a:tc>
                  <a:txBody>
                    <a:bodyPr/>
                    <a:lstStyle/>
                    <a:p>
                      <a:pPr algn="ctr">
                        <a:lnSpc>
                          <a:spcPts val="1200"/>
                        </a:lnSpc>
                      </a:pPr>
                      <a:r>
                        <a:rPr kumimoji="1" lang="en-US" altLang="ja-JP" sz="1000"/>
                        <a:t>3</a:t>
                      </a:r>
                      <a:r>
                        <a:rPr kumimoji="1" lang="ja-JP" altLang="en-US" sz="1000"/>
                        <a:t>月</a:t>
                      </a:r>
                    </a:p>
                  </a:txBody>
                  <a:tcPr anchor="ctr"/>
                </a:tc>
                <a:extLst>
                  <a:ext uri="{0D108BD9-81ED-4DB2-BD59-A6C34878D82A}">
                    <a16:rowId xmlns:a16="http://schemas.microsoft.com/office/drawing/2014/main" val="3205325247"/>
                  </a:ext>
                </a:extLst>
              </a:tr>
            </a:tbl>
          </a:graphicData>
        </a:graphic>
      </p:graphicFrame>
      <p:sp>
        <p:nvSpPr>
          <p:cNvPr id="33" name="四角形: 角を丸くする 32">
            <a:extLst>
              <a:ext uri="{FF2B5EF4-FFF2-40B4-BE49-F238E27FC236}">
                <a16:creationId xmlns:a16="http://schemas.microsoft.com/office/drawing/2014/main" id="{FFC0FA27-4AD6-480A-5D90-A1A4CFA6F44A}"/>
              </a:ext>
            </a:extLst>
          </p:cNvPr>
          <p:cNvSpPr/>
          <p:nvPr/>
        </p:nvSpPr>
        <p:spPr>
          <a:xfrm>
            <a:off x="313969" y="5535554"/>
            <a:ext cx="1440000" cy="144000"/>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1" i="0" u="none" strike="noStrike" kern="0" cap="none" spc="0" normalizeH="0" baseline="0" noProof="0">
                <a:ln>
                  <a:noFill/>
                </a:ln>
                <a:solidFill>
                  <a:prstClr val="white"/>
                </a:solidFill>
                <a:effectLst/>
                <a:uLnTx/>
                <a:uFillTx/>
                <a:latin typeface="+mn-ea"/>
                <a:cs typeface="+mn-cs"/>
              </a:rPr>
              <a:t>取組①</a:t>
            </a:r>
          </a:p>
        </p:txBody>
      </p:sp>
      <p:sp>
        <p:nvSpPr>
          <p:cNvPr id="34" name="四角形: 角を丸くする 33">
            <a:extLst>
              <a:ext uri="{FF2B5EF4-FFF2-40B4-BE49-F238E27FC236}">
                <a16:creationId xmlns:a16="http://schemas.microsoft.com/office/drawing/2014/main" id="{2638C357-D5B6-50CE-4AFA-004FECAAB1B9}"/>
              </a:ext>
            </a:extLst>
          </p:cNvPr>
          <p:cNvSpPr/>
          <p:nvPr/>
        </p:nvSpPr>
        <p:spPr>
          <a:xfrm>
            <a:off x="313969" y="5718223"/>
            <a:ext cx="1440000" cy="144000"/>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1" i="0" u="none" strike="noStrike" kern="0" cap="none" spc="0" normalizeH="0" baseline="0" noProof="0">
                <a:ln>
                  <a:noFill/>
                </a:ln>
                <a:solidFill>
                  <a:prstClr val="white"/>
                </a:solidFill>
                <a:effectLst/>
                <a:uLnTx/>
                <a:uFillTx/>
                <a:latin typeface="+mn-ea"/>
                <a:cs typeface="+mn-cs"/>
              </a:rPr>
              <a:t>取組②</a:t>
            </a:r>
          </a:p>
        </p:txBody>
      </p:sp>
      <p:sp>
        <p:nvSpPr>
          <p:cNvPr id="35" name="四角形: 角を丸くする 34">
            <a:extLst>
              <a:ext uri="{FF2B5EF4-FFF2-40B4-BE49-F238E27FC236}">
                <a16:creationId xmlns:a16="http://schemas.microsoft.com/office/drawing/2014/main" id="{621415F8-618F-EAC3-5289-357F423E339E}"/>
              </a:ext>
            </a:extLst>
          </p:cNvPr>
          <p:cNvSpPr/>
          <p:nvPr/>
        </p:nvSpPr>
        <p:spPr>
          <a:xfrm>
            <a:off x="313969" y="5900892"/>
            <a:ext cx="1440000" cy="144000"/>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1" i="0" u="none" strike="noStrike" kern="0" cap="none" spc="0" normalizeH="0" baseline="0" noProof="0">
                <a:ln>
                  <a:noFill/>
                </a:ln>
                <a:solidFill>
                  <a:prstClr val="white"/>
                </a:solidFill>
                <a:effectLst/>
                <a:uLnTx/>
                <a:uFillTx/>
                <a:latin typeface="+mn-ea"/>
                <a:cs typeface="+mn-cs"/>
              </a:rPr>
              <a:t>取組③</a:t>
            </a:r>
          </a:p>
        </p:txBody>
      </p:sp>
      <p:sp>
        <p:nvSpPr>
          <p:cNvPr id="36" name="四角形: 角を丸くする 35">
            <a:extLst>
              <a:ext uri="{FF2B5EF4-FFF2-40B4-BE49-F238E27FC236}">
                <a16:creationId xmlns:a16="http://schemas.microsoft.com/office/drawing/2014/main" id="{D372E5FA-C46F-A157-35DC-A01CBE24CDC9}"/>
              </a:ext>
            </a:extLst>
          </p:cNvPr>
          <p:cNvSpPr/>
          <p:nvPr/>
        </p:nvSpPr>
        <p:spPr>
          <a:xfrm>
            <a:off x="313969" y="6083561"/>
            <a:ext cx="1440000" cy="144000"/>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1" i="0" u="none" strike="noStrike" kern="0" cap="none" spc="0" normalizeH="0" baseline="0" noProof="0">
                <a:ln>
                  <a:noFill/>
                </a:ln>
                <a:solidFill>
                  <a:prstClr val="white"/>
                </a:solidFill>
                <a:effectLst/>
                <a:uLnTx/>
                <a:uFillTx/>
                <a:latin typeface="+mn-ea"/>
                <a:cs typeface="+mn-cs"/>
              </a:rPr>
              <a:t>取組④</a:t>
            </a:r>
          </a:p>
        </p:txBody>
      </p:sp>
      <p:sp>
        <p:nvSpPr>
          <p:cNvPr id="37" name="四角形: 角を丸くする 36">
            <a:extLst>
              <a:ext uri="{FF2B5EF4-FFF2-40B4-BE49-F238E27FC236}">
                <a16:creationId xmlns:a16="http://schemas.microsoft.com/office/drawing/2014/main" id="{7C9CFB20-F618-CAA2-25DB-6406158A8BC6}"/>
              </a:ext>
            </a:extLst>
          </p:cNvPr>
          <p:cNvSpPr/>
          <p:nvPr/>
        </p:nvSpPr>
        <p:spPr>
          <a:xfrm>
            <a:off x="313969" y="4705212"/>
            <a:ext cx="1440000" cy="144000"/>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1" i="0" u="none" strike="noStrike" kern="0" cap="none" spc="0" normalizeH="0" baseline="0" noProof="0">
                <a:ln>
                  <a:noFill/>
                </a:ln>
                <a:solidFill>
                  <a:prstClr val="white"/>
                </a:solidFill>
                <a:effectLst/>
                <a:uLnTx/>
                <a:uFillTx/>
                <a:latin typeface="+mn-ea"/>
                <a:cs typeface="+mn-cs"/>
              </a:rPr>
              <a:t>取組⑤</a:t>
            </a:r>
          </a:p>
        </p:txBody>
      </p:sp>
      <p:sp>
        <p:nvSpPr>
          <p:cNvPr id="38" name="四角形: 角を丸くする 37">
            <a:extLst>
              <a:ext uri="{FF2B5EF4-FFF2-40B4-BE49-F238E27FC236}">
                <a16:creationId xmlns:a16="http://schemas.microsoft.com/office/drawing/2014/main" id="{D0F7A7F7-145E-6DF6-ED74-30CD2085201C}"/>
              </a:ext>
            </a:extLst>
          </p:cNvPr>
          <p:cNvSpPr/>
          <p:nvPr/>
        </p:nvSpPr>
        <p:spPr>
          <a:xfrm>
            <a:off x="313969" y="6266230"/>
            <a:ext cx="1440000" cy="144000"/>
          </a:xfrm>
          <a:prstGeom prst="roundRect">
            <a:avLst/>
          </a:prstGeom>
          <a:solidFill>
            <a:schemeClr val="tx1">
              <a:lumMod val="50000"/>
              <a:lumOff val="50000"/>
            </a:schemeClr>
          </a:solidFill>
          <a:ln w="19050" cap="flat" cmpd="sng" algn="ctr">
            <a:solidFill>
              <a:schemeClr val="tx1">
                <a:lumMod val="50000"/>
                <a:lumOff val="50000"/>
              </a:scheme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1" i="0" u="none" strike="noStrike" kern="0" cap="none" spc="0" normalizeH="0" baseline="0" noProof="0">
                <a:ln>
                  <a:noFill/>
                </a:ln>
                <a:solidFill>
                  <a:prstClr val="white"/>
                </a:solidFill>
                <a:effectLst/>
                <a:uLnTx/>
                <a:uFillTx/>
                <a:latin typeface="+mn-ea"/>
                <a:cs typeface="+mn-cs"/>
              </a:rPr>
              <a:t>取組⑤</a:t>
            </a:r>
          </a:p>
        </p:txBody>
      </p:sp>
      <p:sp>
        <p:nvSpPr>
          <p:cNvPr id="6" name="テキスト ボックス 5">
            <a:extLst>
              <a:ext uri="{FF2B5EF4-FFF2-40B4-BE49-F238E27FC236}">
                <a16:creationId xmlns:a16="http://schemas.microsoft.com/office/drawing/2014/main" id="{89BC9834-F8E7-8E9F-7CC7-D423BD4E92B7}"/>
              </a:ext>
            </a:extLst>
          </p:cNvPr>
          <p:cNvSpPr txBox="1"/>
          <p:nvPr/>
        </p:nvSpPr>
        <p:spPr bwMode="gray">
          <a:xfrm>
            <a:off x="3163050" y="6627732"/>
            <a:ext cx="6529590" cy="161776"/>
          </a:xfrm>
          <a:prstGeom prst="rect">
            <a:avLst/>
          </a:prstGeom>
          <a:noFill/>
        </p:spPr>
        <p:txBody>
          <a:bodyPr wrap="square" lIns="0" tIns="0" rIns="0" bIns="0" rtlCol="0">
            <a:spAutoFit/>
          </a:bodyPr>
          <a:lstStyle/>
          <a:p>
            <a:pPr defTabSz="990564">
              <a:lnSpc>
                <a:spcPct val="150000"/>
              </a:lnSpc>
              <a:buSzPct val="100000"/>
            </a:pPr>
            <a:r>
              <a:rPr lang="en-US" altLang="ja-JP" sz="800" b="1">
                <a:latin typeface="+mn-ea"/>
              </a:rPr>
              <a:t>※</a:t>
            </a:r>
            <a:r>
              <a:rPr lang="ja-JP" altLang="en-US" sz="800" b="1">
                <a:latin typeface="+mn-ea"/>
              </a:rPr>
              <a:t>本提案書フォーマットはあくまで参考様式です。本フォーマットで求めている項目が記載されていれば、様式・レイアウトは自由に変更していただいて構いません。</a:t>
            </a:r>
            <a:endParaRPr lang="en-US" altLang="ja-JP" sz="800" b="1">
              <a:latin typeface="+mn-ea"/>
            </a:endParaRPr>
          </a:p>
        </p:txBody>
      </p:sp>
    </p:spTree>
    <p:extLst>
      <p:ext uri="{BB962C8B-B14F-4D97-AF65-F5344CB8AC3E}">
        <p14:creationId xmlns:p14="http://schemas.microsoft.com/office/powerpoint/2010/main" val="64353687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Template_A4_J_202201">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T">
      <a:majorFont>
        <a:latin typeface="Calibri"/>
        <a:ea typeface="Yu Gothic UI"/>
        <a:cs typeface=""/>
      </a:majorFont>
      <a:minorFont>
        <a:latin typeface="Calibri Light"/>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407FAAAF-3AD3-4981-B736-54FC7A92EC85}" vid="{AD524010-D294-40B7-8934-97601B39A32F}"/>
    </a:ext>
  </a:extLst>
</a:theme>
</file>

<file path=ppt/theme/theme2.xml><?xml version="1.0" encoding="utf-8"?>
<a:theme xmlns:a="http://schemas.openxmlformats.org/drawingml/2006/main" name="DT Template_A4_J_202201_補足版">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T">
      <a:majorFont>
        <a:latin typeface="Calibri"/>
        <a:ea typeface="Yu Gothic UI"/>
        <a:cs typeface=""/>
      </a:majorFont>
      <a:minorFont>
        <a:latin typeface="Calibri Light"/>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407FAAAF-3AD3-4981-B736-54FC7A92EC85}" vid="{317BAF03-32A8-4DC6-946F-04FEAE9DF8F6}"/>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2215DB30BE922448E854745D1D75433" ma:contentTypeVersion="3" ma:contentTypeDescription="Create a new document." ma:contentTypeScope="" ma:versionID="f693c4ec2a7015297351a267c23d4ff6">
  <xsd:schema xmlns:xsd="http://www.w3.org/2001/XMLSchema" xmlns:xs="http://www.w3.org/2001/XMLSchema" xmlns:p="http://schemas.microsoft.com/office/2006/metadata/properties" xmlns:ns2="eb61a4cb-76c0-4c9a-abec-77fc3fa7337a" targetNamespace="http://schemas.microsoft.com/office/2006/metadata/properties" ma:root="true" ma:fieldsID="1444632d4541178aa8573331268c67d1" ns2:_="">
    <xsd:import namespace="eb61a4cb-76c0-4c9a-abec-77fc3fa7337a"/>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1a4cb-76c0-4c9a-abec-77fc3fa733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E12BB45-B07D-46DB-854B-4EEB38043642}">
  <ds:schemaRefs>
    <ds:schemaRef ds:uri="http://schemas.microsoft.com/sharepoint/v3/contenttype/forms"/>
  </ds:schemaRefs>
</ds:datastoreItem>
</file>

<file path=customXml/itemProps2.xml><?xml version="1.0" encoding="utf-8"?>
<ds:datastoreItem xmlns:ds="http://schemas.openxmlformats.org/officeDocument/2006/customXml" ds:itemID="{F36C1929-573A-44F9-8661-28B3690CA417}">
  <ds:schemaRefs>
    <ds:schemaRef ds:uri="eb61a4cb-76c0-4c9a-abec-77fc3fa7337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28940B4-A399-4238-AC21-65B2D5183CC3}">
  <ds:schemaRefs>
    <ds:schemaRef ds:uri="eb61a4cb-76c0-4c9a-abec-77fc3fa7337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ea60d57e-af5b-4752-ac57-3e4f28ca11dc}" enabled="1" method="Standard" siteId="{36da45f1-dd2c-4d1f-af13-5abe46b99921}" contentBits="0" removed="0"/>
</clbl:labelList>
</file>

<file path=docProps/app.xml><?xml version="1.0" encoding="utf-8"?>
<Properties xmlns="http://schemas.openxmlformats.org/officeDocument/2006/extended-properties" xmlns:vt="http://schemas.openxmlformats.org/officeDocument/2006/docPropsVTypes">
  <TotalTime>0</TotalTime>
  <Words>1338</Words>
  <Application>Microsoft Office PowerPoint</Application>
  <PresentationFormat>A4 210 x 297 mm</PresentationFormat>
  <Paragraphs>268</Paragraphs>
  <Slides>11</Slides>
  <Notes>4</Notes>
  <HiddenSlides>0</HiddenSlides>
  <MMClips>0</MMClips>
  <ScaleCrop>false</ScaleCrop>
  <HeadingPairs>
    <vt:vector size="8" baseType="variant">
      <vt:variant>
        <vt:lpstr>使用されているフォント</vt:lpstr>
      </vt:variant>
      <vt:variant>
        <vt:i4>9</vt:i4>
      </vt:variant>
      <vt:variant>
        <vt:lpstr>テーマ</vt:lpstr>
      </vt:variant>
      <vt:variant>
        <vt:i4>2</vt:i4>
      </vt:variant>
      <vt:variant>
        <vt:lpstr>埋め込まれた OLE サーバー</vt:lpstr>
      </vt:variant>
      <vt:variant>
        <vt:i4>1</vt:i4>
      </vt:variant>
      <vt:variant>
        <vt:lpstr>スライド タイトル</vt:lpstr>
      </vt:variant>
      <vt:variant>
        <vt:i4>11</vt:i4>
      </vt:variant>
    </vt:vector>
  </HeadingPairs>
  <TitlesOfParts>
    <vt:vector size="23" baseType="lpstr">
      <vt:lpstr>Meiryo UI</vt:lpstr>
      <vt:lpstr>Yu Gothic UI</vt:lpstr>
      <vt:lpstr>游ゴシック</vt:lpstr>
      <vt:lpstr>Arial</vt:lpstr>
      <vt:lpstr>Calibri</vt:lpstr>
      <vt:lpstr>Calibri Light</vt:lpstr>
      <vt:lpstr>Century</vt:lpstr>
      <vt:lpstr>Verdana</vt:lpstr>
      <vt:lpstr>Wingdings</vt:lpstr>
      <vt:lpstr>DT Template_A4_J_202201</vt:lpstr>
      <vt:lpstr>DT Template_A4_J_202201_補足版</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2025-07-28T09:04:05Z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ContentBits">
    <vt:lpwstr>0</vt:lpwstr>
  </property>
  <property fmtid="{D5CDD505-2E9C-101B-9397-08002B2CF9AE}" pid="3" name="MSIP_Label_ea60d57e-af5b-4752-ac57-3e4f28ca11dc_Enabled">
    <vt:lpwstr>true</vt:lpwstr>
  </property>
  <property fmtid="{D5CDD505-2E9C-101B-9397-08002B2CF9AE}" pid="4" name="MSIP_Label_ea60d57e-af5b-4752-ac57-3e4f28ca11dc_Name">
    <vt:lpwstr>ea60d57e-af5b-4752-ac57-3e4f28ca11dc</vt:lpwstr>
  </property>
  <property fmtid="{D5CDD505-2E9C-101B-9397-08002B2CF9AE}" pid="5" name="MediaServiceImageTags">
    <vt:lpwstr/>
  </property>
  <property fmtid="{D5CDD505-2E9C-101B-9397-08002B2CF9AE}" pid="6" name="MSIP_Label_ea60d57e-af5b-4752-ac57-3e4f28ca11dc_SetDate">
    <vt:lpwstr>2021-06-10T06:45:02Z</vt:lpwstr>
  </property>
  <property fmtid="{D5CDD505-2E9C-101B-9397-08002B2CF9AE}" pid="7" name="ContentTypeId">
    <vt:lpwstr>0x010100A2215DB30BE922448E854745D1D75433</vt:lpwstr>
  </property>
  <property fmtid="{D5CDD505-2E9C-101B-9397-08002B2CF9AE}" pid="8" name="MSIP_Label_ea60d57e-af5b-4752-ac57-3e4f28ca11dc_ActionId">
    <vt:lpwstr>345753b9-61e8-4351-aba5-64732c5426f6</vt:lpwstr>
  </property>
  <property fmtid="{D5CDD505-2E9C-101B-9397-08002B2CF9AE}" pid="9" name="MSIP_Label_ea60d57e-af5b-4752-ac57-3e4f28ca11dc_SiteId">
    <vt:lpwstr>36da45f1-dd2c-4d1f-af13-5abe46b99921</vt:lpwstr>
  </property>
  <property fmtid="{D5CDD505-2E9C-101B-9397-08002B2CF9AE}" pid="10" name="MSIP_Label_ea60d57e-af5b-4752-ac57-3e4f28ca11dc_Method">
    <vt:lpwstr>Standard</vt:lpwstr>
  </property>
</Properties>
</file>